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1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6858000" cx="12192000"/>
  <p:notesSz cx="9144000" cy="6858000"/>
  <p:embeddedFontLst>
    <p:embeddedFont>
      <p:font typeface="DM Sans"/>
      <p:regular r:id="rId24"/>
      <p:bold r:id="rId25"/>
      <p:italic r:id="rId26"/>
      <p:boldItalic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A90B756-2F97-4CE0-92C4-3F024C47BABB}">
  <a:tblStyle styleId="{0A90B756-2F97-4CE0-92C4-3F024C47BABB}"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DMSans-regular.fntdata"/><Relationship Id="rId23" Type="http://schemas.openxmlformats.org/officeDocument/2006/relationships/slide" Target="slides/slide18.xml"/><Relationship Id="rId26" Type="http://schemas.openxmlformats.org/officeDocument/2006/relationships/font" Target="fonts/DMSans-italic.fntdata"/><Relationship Id="rId25" Type="http://schemas.openxmlformats.org/officeDocument/2006/relationships/font" Target="fonts/DMSans-bold.fntdata"/><Relationship Id="rId27" Type="http://schemas.openxmlformats.org/officeDocument/2006/relationships/font" Target="fonts/DMSans-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914400" y="3257550"/>
            <a:ext cx="7315200" cy="30861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3" name="Shape 713"/>
        <p:cNvGrpSpPr/>
        <p:nvPr/>
      </p:nvGrpSpPr>
      <p:grpSpPr>
        <a:xfrm>
          <a:off x="0" y="0"/>
          <a:ext cx="0" cy="0"/>
          <a:chOff x="0" y="0"/>
          <a:chExt cx="0" cy="0"/>
        </a:xfrm>
      </p:grpSpPr>
      <p:sp>
        <p:nvSpPr>
          <p:cNvPr id="714" name="Google Shape;714;g297c0fb75f1_0_641: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g297c0fb75f1_0_641:notes"/>
          <p:cNvSpPr/>
          <p:nvPr>
            <p:ph idx="2" type="sldImg"/>
          </p:nvPr>
        </p:nvSpPr>
        <p:spPr>
          <a:xfrm>
            <a:off x="1524300" y="514350"/>
            <a:ext cx="60963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3" name="Shape 843"/>
        <p:cNvGrpSpPr/>
        <p:nvPr/>
      </p:nvGrpSpPr>
      <p:grpSpPr>
        <a:xfrm>
          <a:off x="0" y="0"/>
          <a:ext cx="0" cy="0"/>
          <a:chOff x="0" y="0"/>
          <a:chExt cx="0" cy="0"/>
        </a:xfrm>
      </p:grpSpPr>
      <p:sp>
        <p:nvSpPr>
          <p:cNvPr id="844" name="Google Shape;844;g2be6b743774_0_2: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g2be6b743774_0_2:notes"/>
          <p:cNvSpPr/>
          <p:nvPr>
            <p:ph idx="2" type="sldImg"/>
          </p:nvPr>
        </p:nvSpPr>
        <p:spPr>
          <a:xfrm>
            <a:off x="1524300" y="514350"/>
            <a:ext cx="60963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8" name="Shape 858"/>
        <p:cNvGrpSpPr/>
        <p:nvPr/>
      </p:nvGrpSpPr>
      <p:grpSpPr>
        <a:xfrm>
          <a:off x="0" y="0"/>
          <a:ext cx="0" cy="0"/>
          <a:chOff x="0" y="0"/>
          <a:chExt cx="0" cy="0"/>
        </a:xfrm>
      </p:grpSpPr>
      <p:sp>
        <p:nvSpPr>
          <p:cNvPr id="859" name="Google Shape;859;g1f1e5d1f447_0_5: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1000"/>
              </a:spcBef>
              <a:spcAft>
                <a:spcPts val="0"/>
              </a:spcAft>
              <a:buNone/>
            </a:pPr>
            <a:r>
              <a:t/>
            </a:r>
            <a:endParaRPr>
              <a:solidFill>
                <a:schemeClr val="dk1"/>
              </a:solidFill>
            </a:endParaRPr>
          </a:p>
        </p:txBody>
      </p:sp>
      <p:sp>
        <p:nvSpPr>
          <p:cNvPr id="860" name="Google Shape;860;g1f1e5d1f447_0_5:notes"/>
          <p:cNvSpPr/>
          <p:nvPr>
            <p:ph idx="2" type="sldImg"/>
          </p:nvPr>
        </p:nvSpPr>
        <p:spPr>
          <a:xfrm>
            <a:off x="1524300" y="514350"/>
            <a:ext cx="60963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6" name="Shape 866"/>
        <p:cNvGrpSpPr/>
        <p:nvPr/>
      </p:nvGrpSpPr>
      <p:grpSpPr>
        <a:xfrm>
          <a:off x="0" y="0"/>
          <a:ext cx="0" cy="0"/>
          <a:chOff x="0" y="0"/>
          <a:chExt cx="0" cy="0"/>
        </a:xfrm>
      </p:grpSpPr>
      <p:sp>
        <p:nvSpPr>
          <p:cNvPr id="867" name="Google Shape;867;g2b842fac980_0_28: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g2b842fac980_0_28:notes"/>
          <p:cNvSpPr/>
          <p:nvPr>
            <p:ph idx="2" type="sldImg"/>
          </p:nvPr>
        </p:nvSpPr>
        <p:spPr>
          <a:xfrm>
            <a:off x="1524300" y="514350"/>
            <a:ext cx="60963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1" name="Shape 871"/>
        <p:cNvGrpSpPr/>
        <p:nvPr/>
      </p:nvGrpSpPr>
      <p:grpSpPr>
        <a:xfrm>
          <a:off x="0" y="0"/>
          <a:ext cx="0" cy="0"/>
          <a:chOff x="0" y="0"/>
          <a:chExt cx="0" cy="0"/>
        </a:xfrm>
      </p:grpSpPr>
      <p:sp>
        <p:nvSpPr>
          <p:cNvPr id="872" name="Google Shape;872;g1f1e5d1f447_0_33: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g1f1e5d1f447_0_33:notes"/>
          <p:cNvSpPr/>
          <p:nvPr>
            <p:ph idx="2" type="sldImg"/>
          </p:nvPr>
        </p:nvSpPr>
        <p:spPr>
          <a:xfrm>
            <a:off x="1524300" y="514350"/>
            <a:ext cx="60963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1" name="Shape 931"/>
        <p:cNvGrpSpPr/>
        <p:nvPr/>
      </p:nvGrpSpPr>
      <p:grpSpPr>
        <a:xfrm>
          <a:off x="0" y="0"/>
          <a:ext cx="0" cy="0"/>
          <a:chOff x="0" y="0"/>
          <a:chExt cx="0" cy="0"/>
        </a:xfrm>
      </p:grpSpPr>
      <p:sp>
        <p:nvSpPr>
          <p:cNvPr id="932" name="Google Shape;932;g1f1e5d1f447_0_53: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914400" rtl="0" algn="l">
              <a:spcBef>
                <a:spcPts val="0"/>
              </a:spcBef>
              <a:spcAft>
                <a:spcPts val="0"/>
              </a:spcAft>
              <a:buNone/>
            </a:pPr>
            <a:r>
              <a:t/>
            </a:r>
            <a:endParaRPr/>
          </a:p>
        </p:txBody>
      </p:sp>
      <p:sp>
        <p:nvSpPr>
          <p:cNvPr id="933" name="Google Shape;933;g1f1e5d1f447_0_53:notes"/>
          <p:cNvSpPr/>
          <p:nvPr>
            <p:ph idx="2" type="sldImg"/>
          </p:nvPr>
        </p:nvSpPr>
        <p:spPr>
          <a:xfrm>
            <a:off x="1524300" y="514350"/>
            <a:ext cx="60963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7" name="Shape 937"/>
        <p:cNvGrpSpPr/>
        <p:nvPr/>
      </p:nvGrpSpPr>
      <p:grpSpPr>
        <a:xfrm>
          <a:off x="0" y="0"/>
          <a:ext cx="0" cy="0"/>
          <a:chOff x="0" y="0"/>
          <a:chExt cx="0" cy="0"/>
        </a:xfrm>
      </p:grpSpPr>
      <p:sp>
        <p:nvSpPr>
          <p:cNvPr id="938" name="Google Shape;938;g2bbee7378f0_0_4: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g2bbee7378f0_0_4:notes"/>
          <p:cNvSpPr/>
          <p:nvPr>
            <p:ph idx="2" type="sldImg"/>
          </p:nvPr>
        </p:nvSpPr>
        <p:spPr>
          <a:xfrm>
            <a:off x="1524300" y="514350"/>
            <a:ext cx="60963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2" name="Shape 962"/>
        <p:cNvGrpSpPr/>
        <p:nvPr/>
      </p:nvGrpSpPr>
      <p:grpSpPr>
        <a:xfrm>
          <a:off x="0" y="0"/>
          <a:ext cx="0" cy="0"/>
          <a:chOff x="0" y="0"/>
          <a:chExt cx="0" cy="0"/>
        </a:xfrm>
      </p:grpSpPr>
      <p:sp>
        <p:nvSpPr>
          <p:cNvPr id="963" name="Google Shape;963;g2b27dde1024_0_128: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g2b27dde1024_0_128:notes"/>
          <p:cNvSpPr/>
          <p:nvPr>
            <p:ph idx="2" type="sldImg"/>
          </p:nvPr>
        </p:nvSpPr>
        <p:spPr>
          <a:xfrm>
            <a:off x="1524300" y="514350"/>
            <a:ext cx="60963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6" name="Shape 966"/>
        <p:cNvGrpSpPr/>
        <p:nvPr/>
      </p:nvGrpSpPr>
      <p:grpSpPr>
        <a:xfrm>
          <a:off x="0" y="0"/>
          <a:ext cx="0" cy="0"/>
          <a:chOff x="0" y="0"/>
          <a:chExt cx="0" cy="0"/>
        </a:xfrm>
      </p:grpSpPr>
      <p:sp>
        <p:nvSpPr>
          <p:cNvPr id="967" name="Google Shape;967;g2b27dde1024_0_125: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1000"/>
              </a:spcBef>
              <a:spcAft>
                <a:spcPts val="0"/>
              </a:spcAft>
              <a:buNone/>
            </a:pPr>
            <a:r>
              <a:t/>
            </a:r>
            <a:endParaRPr/>
          </a:p>
        </p:txBody>
      </p:sp>
      <p:sp>
        <p:nvSpPr>
          <p:cNvPr id="968" name="Google Shape;968;g2b27dde1024_0_125:notes"/>
          <p:cNvSpPr/>
          <p:nvPr>
            <p:ph idx="2" type="sldImg"/>
          </p:nvPr>
        </p:nvSpPr>
        <p:spPr>
          <a:xfrm>
            <a:off x="1524300" y="514350"/>
            <a:ext cx="60963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0" name="Shape 970"/>
        <p:cNvGrpSpPr/>
        <p:nvPr/>
      </p:nvGrpSpPr>
      <p:grpSpPr>
        <a:xfrm>
          <a:off x="0" y="0"/>
          <a:ext cx="0" cy="0"/>
          <a:chOff x="0" y="0"/>
          <a:chExt cx="0" cy="0"/>
        </a:xfrm>
      </p:grpSpPr>
      <p:sp>
        <p:nvSpPr>
          <p:cNvPr id="971" name="Google Shape;971;g2b27dde1024_0_131:notes"/>
          <p:cNvSpPr/>
          <p:nvPr>
            <p:ph idx="2" type="sldImg"/>
          </p:nvPr>
        </p:nvSpPr>
        <p:spPr>
          <a:xfrm>
            <a:off x="1524300" y="514350"/>
            <a:ext cx="6096300" cy="2571900"/>
          </a:xfrm>
          <a:custGeom>
            <a:rect b="b" l="l" r="r" t="t"/>
            <a:pathLst>
              <a:path extrusionOk="0" h="120000" w="120000">
                <a:moveTo>
                  <a:pt x="0" y="0"/>
                </a:moveTo>
                <a:lnTo>
                  <a:pt x="120000" y="0"/>
                </a:lnTo>
                <a:lnTo>
                  <a:pt x="120000" y="120000"/>
                </a:lnTo>
                <a:lnTo>
                  <a:pt x="0" y="120000"/>
                </a:lnTo>
                <a:close/>
              </a:path>
            </a:pathLst>
          </a:custGeom>
        </p:spPr>
      </p:sp>
      <p:sp>
        <p:nvSpPr>
          <p:cNvPr id="972" name="Google Shape;972;g2b27dde1024_0_131: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p15: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1000"/>
              </a:spcBef>
              <a:spcAft>
                <a:spcPts val="0"/>
              </a:spcAft>
              <a:buNone/>
            </a:pPr>
            <a:r>
              <a:t/>
            </a:r>
            <a:endParaRPr/>
          </a:p>
        </p:txBody>
      </p:sp>
      <p:sp>
        <p:nvSpPr>
          <p:cNvPr id="722" name="Google Shape;722;p15:notes"/>
          <p:cNvSpPr/>
          <p:nvPr>
            <p:ph idx="2" type="sldImg"/>
          </p:nvPr>
        </p:nvSpPr>
        <p:spPr>
          <a:xfrm>
            <a:off x="1524300" y="514350"/>
            <a:ext cx="60963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g2bb212e2693_0_86: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g2bb212e2693_0_86:notes"/>
          <p:cNvSpPr/>
          <p:nvPr>
            <p:ph idx="2" type="sldImg"/>
          </p:nvPr>
        </p:nvSpPr>
        <p:spPr>
          <a:xfrm>
            <a:off x="1524300" y="514350"/>
            <a:ext cx="60963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g2b1eb8aead9_0_46:notes"/>
          <p:cNvSpPr/>
          <p:nvPr>
            <p:ph idx="2" type="sldImg"/>
          </p:nvPr>
        </p:nvSpPr>
        <p:spPr>
          <a:xfrm>
            <a:off x="1524300" y="514350"/>
            <a:ext cx="6096300" cy="2571900"/>
          </a:xfrm>
          <a:custGeom>
            <a:rect b="b" l="l" r="r" t="t"/>
            <a:pathLst>
              <a:path extrusionOk="0" h="120000" w="120000">
                <a:moveTo>
                  <a:pt x="0" y="0"/>
                </a:moveTo>
                <a:lnTo>
                  <a:pt x="120000" y="0"/>
                </a:lnTo>
                <a:lnTo>
                  <a:pt x="120000" y="120000"/>
                </a:lnTo>
                <a:lnTo>
                  <a:pt x="0" y="120000"/>
                </a:lnTo>
                <a:close/>
              </a:path>
            </a:pathLst>
          </a:custGeom>
        </p:spPr>
      </p:sp>
      <p:sp>
        <p:nvSpPr>
          <p:cNvPr id="737" name="Google Shape;737;g2b1eb8aead9_0_46: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100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9" name="Shape 749"/>
        <p:cNvGrpSpPr/>
        <p:nvPr/>
      </p:nvGrpSpPr>
      <p:grpSpPr>
        <a:xfrm>
          <a:off x="0" y="0"/>
          <a:ext cx="0" cy="0"/>
          <a:chOff x="0" y="0"/>
          <a:chExt cx="0" cy="0"/>
        </a:xfrm>
      </p:grpSpPr>
      <p:sp>
        <p:nvSpPr>
          <p:cNvPr id="750" name="Google Shape;750;g1f2be2067a7_0_29:notes"/>
          <p:cNvSpPr/>
          <p:nvPr>
            <p:ph idx="2" type="sldImg"/>
          </p:nvPr>
        </p:nvSpPr>
        <p:spPr>
          <a:xfrm>
            <a:off x="1524300" y="514350"/>
            <a:ext cx="6096300" cy="2571900"/>
          </a:xfrm>
          <a:custGeom>
            <a:rect b="b" l="l" r="r" t="t"/>
            <a:pathLst>
              <a:path extrusionOk="0" h="120000" w="120000">
                <a:moveTo>
                  <a:pt x="0" y="0"/>
                </a:moveTo>
                <a:lnTo>
                  <a:pt x="120000" y="0"/>
                </a:lnTo>
                <a:lnTo>
                  <a:pt x="120000" y="120000"/>
                </a:lnTo>
                <a:lnTo>
                  <a:pt x="0" y="120000"/>
                </a:lnTo>
                <a:close/>
              </a:path>
            </a:pathLst>
          </a:custGeom>
        </p:spPr>
      </p:sp>
      <p:sp>
        <p:nvSpPr>
          <p:cNvPr id="751" name="Google Shape;751;g1f2be2067a7_0_29: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g2b1eb8aead9_0_6: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g2b1eb8aead9_0_6:notes"/>
          <p:cNvSpPr/>
          <p:nvPr>
            <p:ph idx="2" type="sldImg"/>
          </p:nvPr>
        </p:nvSpPr>
        <p:spPr>
          <a:xfrm>
            <a:off x="1524300" y="514350"/>
            <a:ext cx="60963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0" name="Shape 790"/>
        <p:cNvGrpSpPr/>
        <p:nvPr/>
      </p:nvGrpSpPr>
      <p:grpSpPr>
        <a:xfrm>
          <a:off x="0" y="0"/>
          <a:ext cx="0" cy="0"/>
          <a:chOff x="0" y="0"/>
          <a:chExt cx="0" cy="0"/>
        </a:xfrm>
      </p:grpSpPr>
      <p:sp>
        <p:nvSpPr>
          <p:cNvPr id="791" name="Google Shape;791;g1f2be2067a7_0_58: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298450" lvl="0" marL="457200" rtl="0" algn="l">
              <a:spcBef>
                <a:spcPts val="1000"/>
              </a:spcBef>
              <a:spcAft>
                <a:spcPts val="0"/>
              </a:spcAft>
              <a:buSzPts val="1100"/>
              <a:buChar char="●"/>
            </a:pPr>
            <a:r>
              <a:t/>
            </a:r>
            <a:endParaRPr/>
          </a:p>
        </p:txBody>
      </p:sp>
      <p:sp>
        <p:nvSpPr>
          <p:cNvPr id="792" name="Google Shape;792;g1f2be2067a7_0_58:notes"/>
          <p:cNvSpPr/>
          <p:nvPr>
            <p:ph idx="2" type="sldImg"/>
          </p:nvPr>
        </p:nvSpPr>
        <p:spPr>
          <a:xfrm>
            <a:off x="1524300" y="514350"/>
            <a:ext cx="60963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g1f1e5d1f447_0_0: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1000"/>
              </a:spcBef>
              <a:spcAft>
                <a:spcPts val="0"/>
              </a:spcAft>
              <a:buNone/>
            </a:pPr>
            <a:r>
              <a:t/>
            </a:r>
            <a:endParaRPr/>
          </a:p>
        </p:txBody>
      </p:sp>
      <p:sp>
        <p:nvSpPr>
          <p:cNvPr id="824" name="Google Shape;824;g1f1e5d1f447_0_0:notes"/>
          <p:cNvSpPr/>
          <p:nvPr>
            <p:ph idx="2" type="sldImg"/>
          </p:nvPr>
        </p:nvSpPr>
        <p:spPr>
          <a:xfrm>
            <a:off x="1524300" y="514350"/>
            <a:ext cx="60963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0" name="Shape 830"/>
        <p:cNvGrpSpPr/>
        <p:nvPr/>
      </p:nvGrpSpPr>
      <p:grpSpPr>
        <a:xfrm>
          <a:off x="0" y="0"/>
          <a:ext cx="0" cy="0"/>
          <a:chOff x="0" y="0"/>
          <a:chExt cx="0" cy="0"/>
        </a:xfrm>
      </p:grpSpPr>
      <p:sp>
        <p:nvSpPr>
          <p:cNvPr id="831" name="Google Shape;831;g2bb212e2693_0_74:notes"/>
          <p:cNvSpPr txBox="1"/>
          <p:nvPr>
            <p:ph idx="1" type="body"/>
          </p:nvPr>
        </p:nvSpPr>
        <p:spPr>
          <a:xfrm>
            <a:off x="914400" y="3257550"/>
            <a:ext cx="7315200" cy="3086100"/>
          </a:xfrm>
          <a:prstGeom prst="rect">
            <a:avLst/>
          </a:prstGeom>
        </p:spPr>
        <p:txBody>
          <a:bodyPr anchorCtr="0" anchor="t" bIns="91425" lIns="91425" spcFirstLastPara="1" rIns="91425" wrap="square" tIns="91425">
            <a:noAutofit/>
          </a:bodyPr>
          <a:lstStyle/>
          <a:p>
            <a:pPr indent="0" lvl="0" marL="0" rtl="0" algn="l">
              <a:spcBef>
                <a:spcPts val="1000"/>
              </a:spcBef>
              <a:spcAft>
                <a:spcPts val="0"/>
              </a:spcAft>
              <a:buNone/>
            </a:pPr>
            <a:r>
              <a:t/>
            </a:r>
            <a:endParaRPr/>
          </a:p>
        </p:txBody>
      </p:sp>
      <p:sp>
        <p:nvSpPr>
          <p:cNvPr id="832" name="Google Shape;832;g2bb212e2693_0_74:notes"/>
          <p:cNvSpPr/>
          <p:nvPr>
            <p:ph idx="2" type="sldImg"/>
          </p:nvPr>
        </p:nvSpPr>
        <p:spPr>
          <a:xfrm>
            <a:off x="1524300" y="514350"/>
            <a:ext cx="60963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6.png"/><Relationship Id="rId3" Type="http://schemas.openxmlformats.org/officeDocument/2006/relationships/image" Target="../media/image1.png"/><Relationship Id="rId4" Type="http://schemas.openxmlformats.org/officeDocument/2006/relationships/image" Target="../media/image10.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1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 Id="rId3" Type="http://schemas.openxmlformats.org/officeDocument/2006/relationships/image" Target="../media/image3.png"/><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0.png"/><Relationship Id="rId4" Type="http://schemas.openxmlformats.org/officeDocument/2006/relationships/image" Target="../media/image1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png"/><Relationship Id="rId4" Type="http://schemas.openxmlformats.org/officeDocument/2006/relationships/image" Target="../media/image10.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15.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1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15.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15.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6.png"/><Relationship Id="rId3" Type="http://schemas.openxmlformats.org/officeDocument/2006/relationships/image" Target="../media/image3.pn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1.png"/><Relationship Id="rId3" Type="http://schemas.openxmlformats.org/officeDocument/2006/relationships/image" Target="../media/image3.png"/><Relationship Id="rId4"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6.png"/><Relationship Id="rId3" Type="http://schemas.openxmlformats.org/officeDocument/2006/relationships/image" Target="../media/image3.png"/><Relationship Id="rId4"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1.png"/><Relationship Id="rId3" Type="http://schemas.openxmlformats.org/officeDocument/2006/relationships/image" Target="../media/image3.png"/><Relationship Id="rId4"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png"/><Relationship Id="rId3" Type="http://schemas.openxmlformats.org/officeDocument/2006/relationships/image" Target="../media/image21.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png"/><Relationship Id="rId3" Type="http://schemas.openxmlformats.org/officeDocument/2006/relationships/image" Target="../media/image2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26.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26.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2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png"/><Relationship Id="rId4" Type="http://schemas.openxmlformats.org/officeDocument/2006/relationships/image" Target="../media/image6.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26.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png"/><Relationship Id="rId3" Type="http://schemas.openxmlformats.org/officeDocument/2006/relationships/image" Target="../media/image21.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1.png"/><Relationship Id="rId3" Type="http://schemas.openxmlformats.org/officeDocument/2006/relationships/image" Target="../media/image3.png"/><Relationship Id="rId4" Type="http://schemas.openxmlformats.org/officeDocument/2006/relationships/image" Target="../media/image6.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1.png"/><Relationship Id="rId3" Type="http://schemas.openxmlformats.org/officeDocument/2006/relationships/image" Target="../media/image3.png"/><Relationship Id="rId4" Type="http://schemas.openxmlformats.org/officeDocument/2006/relationships/image" Target="../media/image6.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1.png"/><Relationship Id="rId3" Type="http://schemas.openxmlformats.org/officeDocument/2006/relationships/image" Target="../media/image3.png"/><Relationship Id="rId4" Type="http://schemas.openxmlformats.org/officeDocument/2006/relationships/image" Target="../media/image6.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png"/><Relationship Id="rId4" Type="http://schemas.openxmlformats.org/officeDocument/2006/relationships/image" Target="../media/image54.jp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3.png"/><Relationship Id="rId4" Type="http://schemas.openxmlformats.org/officeDocument/2006/relationships/image" Target="../media/image6.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26.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7.png"/><Relationship Id="rId3" Type="http://schemas.openxmlformats.org/officeDocument/2006/relationships/image" Target="../media/image38.jp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5.jpg"/><Relationship Id="rId3" Type="http://schemas.openxmlformats.org/officeDocument/2006/relationships/image" Target="../media/image6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9.png"/><Relationship Id="rId3" Type="http://schemas.openxmlformats.org/officeDocument/2006/relationships/image" Target="../media/image3.png"/><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7.png"/><Relationship Id="rId3"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_Title">
  <p:cSld name="b_Title_1_1">
    <p:bg>
      <p:bgPr>
        <a:solidFill>
          <a:schemeClr val="dk1"/>
        </a:solidFill>
      </p:bgPr>
    </p:bg>
    <p:spTree>
      <p:nvGrpSpPr>
        <p:cNvPr id="11" name="Shape 11"/>
        <p:cNvGrpSpPr/>
        <p:nvPr/>
      </p:nvGrpSpPr>
      <p:grpSpPr>
        <a:xfrm>
          <a:off x="0" y="0"/>
          <a:ext cx="0" cy="0"/>
          <a:chOff x="0" y="0"/>
          <a:chExt cx="0" cy="0"/>
        </a:xfrm>
      </p:grpSpPr>
      <p:pic>
        <p:nvPicPr>
          <p:cNvPr id="12" name="Google Shape;12;p2"/>
          <p:cNvPicPr preferRelativeResize="0"/>
          <p:nvPr/>
        </p:nvPicPr>
        <p:blipFill>
          <a:blip r:embed="rId2">
            <a:alphaModFix/>
          </a:blip>
          <a:stretch>
            <a:fillRect/>
          </a:stretch>
        </p:blipFill>
        <p:spPr>
          <a:xfrm>
            <a:off x="-16" y="0"/>
            <a:ext cx="12189045" cy="6858000"/>
          </a:xfrm>
          <a:prstGeom prst="rect">
            <a:avLst/>
          </a:prstGeom>
          <a:noFill/>
          <a:ln>
            <a:noFill/>
          </a:ln>
        </p:spPr>
      </p:pic>
      <p:sp>
        <p:nvSpPr>
          <p:cNvPr id="13" name="Google Shape;13;p2"/>
          <p:cNvSpPr txBox="1"/>
          <p:nvPr>
            <p:ph type="ctrTitle"/>
          </p:nvPr>
        </p:nvSpPr>
        <p:spPr>
          <a:xfrm>
            <a:off x="491330" y="2421582"/>
            <a:ext cx="7256400" cy="2345700"/>
          </a:xfrm>
          <a:prstGeom prst="rect">
            <a:avLst/>
          </a:prstGeom>
          <a:noFill/>
          <a:ln>
            <a:noFill/>
          </a:ln>
        </p:spPr>
        <p:txBody>
          <a:bodyPr anchorCtr="0" anchor="ctr" bIns="0" lIns="0" spcFirstLastPara="1" rIns="0" wrap="square" tIns="0">
            <a:noAutofit/>
          </a:bodyPr>
          <a:lstStyle>
            <a:lvl1pPr lvl="0" rtl="0" algn="l">
              <a:lnSpc>
                <a:spcPct val="88000"/>
              </a:lnSpc>
              <a:spcBef>
                <a:spcPts val="0"/>
              </a:spcBef>
              <a:spcAft>
                <a:spcPts val="0"/>
              </a:spcAft>
              <a:buClr>
                <a:schemeClr val="lt2"/>
              </a:buClr>
              <a:buSzPts val="5400"/>
              <a:buFont typeface="DM Sans"/>
              <a:buNone/>
              <a:defRPr sz="5400">
                <a:solidFill>
                  <a:schemeClr val="lt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4" name="Google Shape;14;p2"/>
          <p:cNvSpPr txBox="1"/>
          <p:nvPr>
            <p:ph idx="1" type="body"/>
          </p:nvPr>
        </p:nvSpPr>
        <p:spPr>
          <a:xfrm>
            <a:off x="507206" y="5718842"/>
            <a:ext cx="2439900" cy="410400"/>
          </a:xfrm>
          <a:prstGeom prst="rect">
            <a:avLst/>
          </a:prstGeom>
          <a:noFill/>
          <a:ln>
            <a:noFill/>
          </a:ln>
        </p:spPr>
        <p:txBody>
          <a:bodyPr anchorCtr="0" anchor="t" bIns="0" lIns="0" spcFirstLastPara="1" rIns="0" wrap="square" tIns="0">
            <a:spAutoFit/>
          </a:bodyPr>
          <a:lstStyle>
            <a:lvl1pPr indent="-330200" lvl="0" marL="457200" rtl="0" algn="l">
              <a:lnSpc>
                <a:spcPct val="100000"/>
              </a:lnSpc>
              <a:spcBef>
                <a:spcPts val="1400"/>
              </a:spcBef>
              <a:spcAft>
                <a:spcPts val="0"/>
              </a:spcAft>
              <a:buClr>
                <a:schemeClr val="lt2"/>
              </a:buClr>
              <a:buSzPts val="1600"/>
              <a:buChar char="​"/>
              <a:defRPr sz="1600">
                <a:solidFill>
                  <a:schemeClr val="lt2"/>
                </a:solidFill>
              </a:defRPr>
            </a:lvl1pPr>
            <a:lvl2pPr indent="-228600" lvl="1" marL="914400" rtl="0" algn="l">
              <a:lnSpc>
                <a:spcPct val="100000"/>
              </a:lnSpc>
              <a:spcBef>
                <a:spcPts val="200"/>
              </a:spcBef>
              <a:spcAft>
                <a:spcPts val="0"/>
              </a:spcAft>
              <a:buClr>
                <a:schemeClr val="lt2"/>
              </a:buClr>
              <a:buSzPts val="900"/>
              <a:buNone/>
              <a:defRPr sz="900">
                <a:solidFill>
                  <a:schemeClr val="lt2"/>
                </a:solidFill>
              </a:defRPr>
            </a:lvl2pPr>
            <a:lvl3pPr indent="-292100" lvl="2" marL="1371600" rtl="0" algn="l">
              <a:lnSpc>
                <a:spcPct val="100000"/>
              </a:lnSpc>
              <a:spcBef>
                <a:spcPts val="800"/>
              </a:spcBef>
              <a:spcAft>
                <a:spcPts val="0"/>
              </a:spcAft>
              <a:buClr>
                <a:schemeClr val="lt1"/>
              </a:buClr>
              <a:buSzPts val="1000"/>
              <a:buChar char="－"/>
              <a:defRPr>
                <a:solidFill>
                  <a:schemeClr val="lt1"/>
                </a:solidFill>
              </a:defRPr>
            </a:lvl3pPr>
            <a:lvl4pPr indent="-295275" lvl="3" marL="1828800" rtl="0" algn="l">
              <a:lnSpc>
                <a:spcPct val="90000"/>
              </a:lnSpc>
              <a:spcBef>
                <a:spcPts val="1400"/>
              </a:spcBef>
              <a:spcAft>
                <a:spcPts val="0"/>
              </a:spcAft>
              <a:buSzPts val="1050"/>
              <a:buChar char="​"/>
              <a:defRPr>
                <a:solidFill>
                  <a:schemeClr val="lt1"/>
                </a:solidFill>
              </a:defRPr>
            </a:lvl4pPr>
            <a:lvl5pPr indent="-298450" lvl="4" marL="2286000" rtl="0" algn="l">
              <a:lnSpc>
                <a:spcPct val="100000"/>
              </a:lnSpc>
              <a:spcBef>
                <a:spcPts val="1400"/>
              </a:spcBef>
              <a:spcAft>
                <a:spcPts val="0"/>
              </a:spcAft>
              <a:buSzPts val="1100"/>
              <a:buChar char="​"/>
              <a:defRPr>
                <a:solidFill>
                  <a:schemeClr val="lt1"/>
                </a:solidFill>
              </a:defRPr>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15" name="Google Shape;15;p2"/>
          <p:cNvSpPr txBox="1"/>
          <p:nvPr>
            <p:ph idx="2" type="body"/>
          </p:nvPr>
        </p:nvSpPr>
        <p:spPr>
          <a:xfrm>
            <a:off x="3133745" y="5718842"/>
            <a:ext cx="2439900" cy="410400"/>
          </a:xfrm>
          <a:prstGeom prst="rect">
            <a:avLst/>
          </a:prstGeom>
          <a:noFill/>
          <a:ln>
            <a:noFill/>
          </a:ln>
        </p:spPr>
        <p:txBody>
          <a:bodyPr anchorCtr="0" anchor="t" bIns="0" lIns="0" spcFirstLastPara="1" rIns="0" wrap="square" tIns="0">
            <a:spAutoFit/>
          </a:bodyPr>
          <a:lstStyle>
            <a:lvl1pPr indent="-330200" lvl="0" marL="457200" rtl="0" algn="l">
              <a:lnSpc>
                <a:spcPct val="100000"/>
              </a:lnSpc>
              <a:spcBef>
                <a:spcPts val="1400"/>
              </a:spcBef>
              <a:spcAft>
                <a:spcPts val="0"/>
              </a:spcAft>
              <a:buClr>
                <a:schemeClr val="lt2"/>
              </a:buClr>
              <a:buSzPts val="1600"/>
              <a:buChar char="​"/>
              <a:defRPr sz="1600">
                <a:solidFill>
                  <a:schemeClr val="lt2"/>
                </a:solidFill>
              </a:defRPr>
            </a:lvl1pPr>
            <a:lvl2pPr indent="-228600" lvl="1" marL="914400" rtl="0" algn="l">
              <a:lnSpc>
                <a:spcPct val="100000"/>
              </a:lnSpc>
              <a:spcBef>
                <a:spcPts val="200"/>
              </a:spcBef>
              <a:spcAft>
                <a:spcPts val="0"/>
              </a:spcAft>
              <a:buClr>
                <a:schemeClr val="lt2"/>
              </a:buClr>
              <a:buSzPts val="900"/>
              <a:buNone/>
              <a:defRPr sz="900">
                <a:solidFill>
                  <a:schemeClr val="lt2"/>
                </a:solidFill>
              </a:defRPr>
            </a:lvl2pPr>
            <a:lvl3pPr indent="-292100" lvl="2" marL="1371600" rtl="0" algn="l">
              <a:lnSpc>
                <a:spcPct val="100000"/>
              </a:lnSpc>
              <a:spcBef>
                <a:spcPts val="800"/>
              </a:spcBef>
              <a:spcAft>
                <a:spcPts val="0"/>
              </a:spcAft>
              <a:buClr>
                <a:schemeClr val="lt1"/>
              </a:buClr>
              <a:buSzPts val="1000"/>
              <a:buChar char="－"/>
              <a:defRPr>
                <a:solidFill>
                  <a:schemeClr val="lt1"/>
                </a:solidFill>
              </a:defRPr>
            </a:lvl3pPr>
            <a:lvl4pPr indent="-295275" lvl="3" marL="1828800" rtl="0" algn="l">
              <a:lnSpc>
                <a:spcPct val="90000"/>
              </a:lnSpc>
              <a:spcBef>
                <a:spcPts val="1400"/>
              </a:spcBef>
              <a:spcAft>
                <a:spcPts val="0"/>
              </a:spcAft>
              <a:buSzPts val="1050"/>
              <a:buChar char="​"/>
              <a:defRPr>
                <a:solidFill>
                  <a:schemeClr val="lt1"/>
                </a:solidFill>
              </a:defRPr>
            </a:lvl4pPr>
            <a:lvl5pPr indent="-298450" lvl="4" marL="2286000" rtl="0" algn="l">
              <a:lnSpc>
                <a:spcPct val="100000"/>
              </a:lnSpc>
              <a:spcBef>
                <a:spcPts val="1400"/>
              </a:spcBef>
              <a:spcAft>
                <a:spcPts val="0"/>
              </a:spcAft>
              <a:buSzPts val="1100"/>
              <a:buChar char="​"/>
              <a:defRPr>
                <a:solidFill>
                  <a:schemeClr val="lt1"/>
                </a:solidFill>
              </a:defRPr>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16" name="Google Shape;16;p2"/>
          <p:cNvSpPr txBox="1"/>
          <p:nvPr>
            <p:ph idx="3" type="body"/>
          </p:nvPr>
        </p:nvSpPr>
        <p:spPr>
          <a:xfrm>
            <a:off x="5760284" y="5718842"/>
            <a:ext cx="2438100" cy="410400"/>
          </a:xfrm>
          <a:prstGeom prst="rect">
            <a:avLst/>
          </a:prstGeom>
          <a:noFill/>
          <a:ln>
            <a:noFill/>
          </a:ln>
        </p:spPr>
        <p:txBody>
          <a:bodyPr anchorCtr="0" anchor="t" bIns="0" lIns="0" spcFirstLastPara="1" rIns="0" wrap="square" tIns="0">
            <a:spAutoFit/>
          </a:bodyPr>
          <a:lstStyle>
            <a:lvl1pPr indent="-330200" lvl="0" marL="457200" rtl="0" algn="l">
              <a:lnSpc>
                <a:spcPct val="100000"/>
              </a:lnSpc>
              <a:spcBef>
                <a:spcPts val="1400"/>
              </a:spcBef>
              <a:spcAft>
                <a:spcPts val="0"/>
              </a:spcAft>
              <a:buClr>
                <a:schemeClr val="lt2"/>
              </a:buClr>
              <a:buSzPts val="1600"/>
              <a:buChar char="​"/>
              <a:defRPr sz="1600">
                <a:solidFill>
                  <a:schemeClr val="lt2"/>
                </a:solidFill>
              </a:defRPr>
            </a:lvl1pPr>
            <a:lvl2pPr indent="-228600" lvl="1" marL="914400" rtl="0" algn="l">
              <a:lnSpc>
                <a:spcPct val="100000"/>
              </a:lnSpc>
              <a:spcBef>
                <a:spcPts val="200"/>
              </a:spcBef>
              <a:spcAft>
                <a:spcPts val="0"/>
              </a:spcAft>
              <a:buClr>
                <a:schemeClr val="lt2"/>
              </a:buClr>
              <a:buSzPts val="900"/>
              <a:buNone/>
              <a:defRPr sz="900">
                <a:solidFill>
                  <a:schemeClr val="lt2"/>
                </a:solidFill>
              </a:defRPr>
            </a:lvl2pPr>
            <a:lvl3pPr indent="-292100" lvl="2" marL="1371600" rtl="0" algn="l">
              <a:lnSpc>
                <a:spcPct val="100000"/>
              </a:lnSpc>
              <a:spcBef>
                <a:spcPts val="800"/>
              </a:spcBef>
              <a:spcAft>
                <a:spcPts val="0"/>
              </a:spcAft>
              <a:buClr>
                <a:schemeClr val="lt1"/>
              </a:buClr>
              <a:buSzPts val="1000"/>
              <a:buChar char="－"/>
              <a:defRPr>
                <a:solidFill>
                  <a:schemeClr val="lt1"/>
                </a:solidFill>
              </a:defRPr>
            </a:lvl3pPr>
            <a:lvl4pPr indent="-295275" lvl="3" marL="1828800" rtl="0" algn="l">
              <a:lnSpc>
                <a:spcPct val="90000"/>
              </a:lnSpc>
              <a:spcBef>
                <a:spcPts val="1400"/>
              </a:spcBef>
              <a:spcAft>
                <a:spcPts val="0"/>
              </a:spcAft>
              <a:buSzPts val="1050"/>
              <a:buChar char="​"/>
              <a:defRPr>
                <a:solidFill>
                  <a:schemeClr val="lt1"/>
                </a:solidFill>
              </a:defRPr>
            </a:lvl4pPr>
            <a:lvl5pPr indent="-298450" lvl="4" marL="2286000" rtl="0" algn="l">
              <a:lnSpc>
                <a:spcPct val="100000"/>
              </a:lnSpc>
              <a:spcBef>
                <a:spcPts val="1400"/>
              </a:spcBef>
              <a:spcAft>
                <a:spcPts val="0"/>
              </a:spcAft>
              <a:buSzPts val="1100"/>
              <a:buChar char="​"/>
              <a:defRPr>
                <a:solidFill>
                  <a:schemeClr val="lt1"/>
                </a:solidFill>
              </a:defRPr>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17" name="Google Shape;17;p2"/>
          <p:cNvSpPr/>
          <p:nvPr/>
        </p:nvSpPr>
        <p:spPr>
          <a:xfrm>
            <a:off x="507206" y="6445914"/>
            <a:ext cx="7315200" cy="92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0" i="0" lang="en-US" sz="600" u="none" cap="none" strike="noStrike">
                <a:solidFill>
                  <a:srgbClr val="FFFFFF"/>
                </a:solidFill>
                <a:latin typeface="DM Sans"/>
                <a:ea typeface="DM Sans"/>
                <a:cs typeface="DM Sans"/>
                <a:sym typeface="DM Sans"/>
              </a:rPr>
              <a:t>© Okta and/or its affiliates. All rights reserved. Confidential Information of Okta – For Recipient’s Internal Use Only.</a:t>
            </a:r>
            <a:endParaRPr/>
          </a:p>
        </p:txBody>
      </p:sp>
      <p:pic>
        <p:nvPicPr>
          <p:cNvPr descr="Shape, icon&#10;&#10;Description automatically generated" id="18" name="Google Shape;18;p2"/>
          <p:cNvPicPr preferRelativeResize="0"/>
          <p:nvPr/>
        </p:nvPicPr>
        <p:blipFill rotWithShape="1">
          <a:blip r:embed="rId3">
            <a:alphaModFix/>
          </a:blip>
          <a:srcRect b="0" l="0" r="0" t="0"/>
          <a:stretch/>
        </p:blipFill>
        <p:spPr>
          <a:xfrm>
            <a:off x="491331" y="490528"/>
            <a:ext cx="329550" cy="329550"/>
          </a:xfrm>
          <a:prstGeom prst="rect">
            <a:avLst/>
          </a:prstGeom>
          <a:noFill/>
          <a:ln>
            <a:noFill/>
          </a:ln>
        </p:spPr>
      </p:pic>
      <p:pic>
        <p:nvPicPr>
          <p:cNvPr id="19" name="Google Shape;19;p2"/>
          <p:cNvPicPr preferRelativeResize="0"/>
          <p:nvPr/>
        </p:nvPicPr>
        <p:blipFill>
          <a:blip r:embed="rId4">
            <a:alphaModFix/>
          </a:blip>
          <a:stretch>
            <a:fillRect/>
          </a:stretch>
        </p:blipFill>
        <p:spPr>
          <a:xfrm>
            <a:off x="11096216" y="533400"/>
            <a:ext cx="603525" cy="22221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_Blank Snow" showMasterSp="0">
  <p:cSld name="d_Blank Snow">
    <p:bg>
      <p:bgPr>
        <a:solidFill>
          <a:srgbClr val="FFFEFA"/>
        </a:solidFill>
      </p:bgPr>
    </p:bg>
    <p:spTree>
      <p:nvGrpSpPr>
        <p:cNvPr id="103" name="Shape 103"/>
        <p:cNvGrpSpPr/>
        <p:nvPr/>
      </p:nvGrpSpPr>
      <p:grpSpPr>
        <a:xfrm>
          <a:off x="0" y="0"/>
          <a:ext cx="0" cy="0"/>
          <a:chOff x="0" y="0"/>
          <a:chExt cx="0" cy="0"/>
        </a:xfrm>
      </p:grpSpPr>
      <p:grpSp>
        <p:nvGrpSpPr>
          <p:cNvPr id="104" name="Google Shape;104;p11"/>
          <p:cNvGrpSpPr/>
          <p:nvPr/>
        </p:nvGrpSpPr>
        <p:grpSpPr>
          <a:xfrm>
            <a:off x="490827" y="6363293"/>
            <a:ext cx="11202214" cy="249366"/>
            <a:chOff x="490827" y="6363293"/>
            <a:chExt cx="11202214" cy="249366"/>
          </a:xfrm>
        </p:grpSpPr>
        <p:pic>
          <p:nvPicPr>
            <p:cNvPr descr="A picture containing engine&#10;&#10;Description automatically generated" id="105" name="Google Shape;105;p11"/>
            <p:cNvPicPr preferRelativeResize="0"/>
            <p:nvPr/>
          </p:nvPicPr>
          <p:blipFill rotWithShape="1">
            <a:blip r:embed="rId2">
              <a:alphaModFix/>
            </a:blip>
            <a:srcRect b="0" l="0" r="0" t="0"/>
            <a:stretch/>
          </p:blipFill>
          <p:spPr>
            <a:xfrm>
              <a:off x="490827" y="6363293"/>
              <a:ext cx="249366" cy="249366"/>
            </a:xfrm>
            <a:prstGeom prst="rect">
              <a:avLst/>
            </a:prstGeom>
            <a:noFill/>
            <a:ln>
              <a:noFill/>
            </a:ln>
          </p:spPr>
        </p:pic>
        <p:sp>
          <p:nvSpPr>
            <p:cNvPr id="106" name="Google Shape;106;p11"/>
            <p:cNvSpPr/>
            <p:nvPr/>
          </p:nvSpPr>
          <p:spPr>
            <a:xfrm>
              <a:off x="1192769" y="6445914"/>
              <a:ext cx="7315200" cy="92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0" i="0" lang="en-US" sz="600">
                  <a:solidFill>
                    <a:srgbClr val="191919"/>
                  </a:solidFill>
                  <a:latin typeface="DM Sans"/>
                  <a:ea typeface="DM Sans"/>
                  <a:cs typeface="DM Sans"/>
                  <a:sym typeface="DM Sans"/>
                </a:rPr>
                <a:t>© Okta and/or its affiliates. All rights reserved. Confidential Information of Okta – For Recipient’s Internal Use Only.</a:t>
              </a:r>
              <a:endParaRPr/>
            </a:p>
          </p:txBody>
        </p:sp>
        <p:pic>
          <p:nvPicPr>
            <p:cNvPr descr="Shape&#10;&#10;Description automatically generated with medium confidence" id="107" name="Google Shape;107;p11"/>
            <p:cNvPicPr preferRelativeResize="0"/>
            <p:nvPr/>
          </p:nvPicPr>
          <p:blipFill rotWithShape="1">
            <a:blip r:embed="rId3">
              <a:alphaModFix/>
            </a:blip>
            <a:srcRect b="0" l="0" r="0" t="0"/>
            <a:stretch/>
          </p:blipFill>
          <p:spPr>
            <a:xfrm>
              <a:off x="11244985" y="6403804"/>
              <a:ext cx="448056" cy="164287"/>
            </a:xfrm>
            <a:prstGeom prst="rect">
              <a:avLst/>
            </a:prstGeom>
            <a:noFill/>
            <a:ln>
              <a:noFill/>
            </a:ln>
          </p:spPr>
        </p:pic>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_Section # Blank" showMasterSp="0">
  <p:cSld name="f_Section # Blank">
    <p:bg>
      <p:bgPr>
        <a:solidFill>
          <a:schemeClr val="dk1"/>
        </a:solidFill>
      </p:bgPr>
    </p:bg>
    <p:spTree>
      <p:nvGrpSpPr>
        <p:cNvPr id="108" name="Shape 108"/>
        <p:cNvGrpSpPr/>
        <p:nvPr/>
      </p:nvGrpSpPr>
      <p:grpSpPr>
        <a:xfrm>
          <a:off x="0" y="0"/>
          <a:ext cx="0" cy="0"/>
          <a:chOff x="0" y="0"/>
          <a:chExt cx="0" cy="0"/>
        </a:xfrm>
      </p:grpSpPr>
      <p:pic>
        <p:nvPicPr>
          <p:cNvPr id="109" name="Google Shape;109;p12"/>
          <p:cNvPicPr preferRelativeResize="0"/>
          <p:nvPr/>
        </p:nvPicPr>
        <p:blipFill>
          <a:blip r:embed="rId2">
            <a:alphaModFix/>
          </a:blip>
          <a:stretch>
            <a:fillRect/>
          </a:stretch>
        </p:blipFill>
        <p:spPr>
          <a:xfrm>
            <a:off x="-6" y="-12"/>
            <a:ext cx="12192000" cy="6858020"/>
          </a:xfrm>
          <a:prstGeom prst="rect">
            <a:avLst/>
          </a:prstGeom>
          <a:noFill/>
          <a:ln>
            <a:noFill/>
          </a:ln>
        </p:spPr>
      </p:pic>
      <p:sp>
        <p:nvSpPr>
          <p:cNvPr id="110" name="Google Shape;110;p12"/>
          <p:cNvSpPr txBox="1"/>
          <p:nvPr>
            <p:ph idx="1" type="body"/>
          </p:nvPr>
        </p:nvSpPr>
        <p:spPr>
          <a:xfrm>
            <a:off x="491331" y="441666"/>
            <a:ext cx="8804700" cy="2913000"/>
          </a:xfrm>
          <a:prstGeom prst="rect">
            <a:avLst/>
          </a:prstGeom>
          <a:noFill/>
          <a:ln>
            <a:noFill/>
          </a:ln>
        </p:spPr>
        <p:txBody>
          <a:bodyPr anchorCtr="0" anchor="t" bIns="0" lIns="0" spcFirstLastPara="1" rIns="0" wrap="square" tIns="0">
            <a:noAutofit/>
          </a:bodyPr>
          <a:lstStyle>
            <a:lvl1pPr indent="-647700" lvl="0" marL="457200" rtl="0" algn="l">
              <a:lnSpc>
                <a:spcPct val="90000"/>
              </a:lnSpc>
              <a:spcBef>
                <a:spcPts val="1400"/>
              </a:spcBef>
              <a:spcAft>
                <a:spcPts val="0"/>
              </a:spcAft>
              <a:buClr>
                <a:schemeClr val="lt2"/>
              </a:buClr>
              <a:buSzPts val="6600"/>
              <a:buChar char="​"/>
              <a:defRPr sz="6600">
                <a:solidFill>
                  <a:schemeClr val="lt2"/>
                </a:solidFill>
              </a:defRPr>
            </a:lvl1pPr>
            <a:lvl2pPr indent="-228600" lvl="1" marL="914400" rtl="0" algn="l">
              <a:lnSpc>
                <a:spcPct val="100000"/>
              </a:lnSpc>
              <a:spcBef>
                <a:spcPts val="800"/>
              </a:spcBef>
              <a:spcAft>
                <a:spcPts val="0"/>
              </a:spcAft>
              <a:buClr>
                <a:schemeClr val="dk1"/>
              </a:buClr>
              <a:buSzPts val="1200"/>
              <a:buNone/>
              <a:defRPr/>
            </a:lvl2pPr>
            <a:lvl3pPr indent="-342900" lvl="2" marL="1371600" rtl="0" algn="l">
              <a:lnSpc>
                <a:spcPct val="100000"/>
              </a:lnSpc>
              <a:spcBef>
                <a:spcPts val="800"/>
              </a:spcBef>
              <a:spcAft>
                <a:spcPts val="0"/>
              </a:spcAft>
              <a:buClr>
                <a:srgbClr val="6B665F"/>
              </a:buClr>
              <a:buSzPts val="1800"/>
              <a:buChar char="－"/>
              <a:defRPr/>
            </a:lvl3pPr>
            <a:lvl4pPr indent="-342900" lvl="3" marL="1828800" rtl="0" algn="l">
              <a:lnSpc>
                <a:spcPct val="90000"/>
              </a:lnSpc>
              <a:spcBef>
                <a:spcPts val="1400"/>
              </a:spcBef>
              <a:spcAft>
                <a:spcPts val="0"/>
              </a:spcAft>
              <a:buSzPts val="1800"/>
              <a:buChar char="​"/>
              <a:defRPr/>
            </a:lvl4pPr>
            <a:lvl5pPr indent="-342900" lvl="4" marL="2286000" rtl="0" algn="l">
              <a:lnSpc>
                <a:spcPct val="100000"/>
              </a:lnSpc>
              <a:spcBef>
                <a:spcPts val="1400"/>
              </a:spcBef>
              <a:spcAft>
                <a:spcPts val="0"/>
              </a:spcAft>
              <a:buSzPts val="1800"/>
              <a:buChar char="​"/>
              <a:defRPr/>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grpSp>
        <p:nvGrpSpPr>
          <p:cNvPr id="111" name="Google Shape;111;p12"/>
          <p:cNvGrpSpPr/>
          <p:nvPr/>
        </p:nvGrpSpPr>
        <p:grpSpPr>
          <a:xfrm>
            <a:off x="491331" y="6363293"/>
            <a:ext cx="11201710" cy="246888"/>
            <a:chOff x="491331" y="6363293"/>
            <a:chExt cx="11201710" cy="246888"/>
          </a:xfrm>
        </p:grpSpPr>
        <p:grpSp>
          <p:nvGrpSpPr>
            <p:cNvPr id="112" name="Google Shape;112;p12"/>
            <p:cNvGrpSpPr/>
            <p:nvPr/>
          </p:nvGrpSpPr>
          <p:grpSpPr>
            <a:xfrm>
              <a:off x="491331" y="6363293"/>
              <a:ext cx="8016638" cy="246888"/>
              <a:chOff x="491331" y="6363293"/>
              <a:chExt cx="8016638" cy="246888"/>
            </a:xfrm>
          </p:grpSpPr>
          <p:pic>
            <p:nvPicPr>
              <p:cNvPr descr="Shape, icon&#10;&#10;Description automatically generated" id="113" name="Google Shape;113;p12"/>
              <p:cNvPicPr preferRelativeResize="0"/>
              <p:nvPr/>
            </p:nvPicPr>
            <p:blipFill rotWithShape="1">
              <a:blip r:embed="rId3">
                <a:alphaModFix/>
              </a:blip>
              <a:srcRect b="0" l="0" r="0" t="0"/>
              <a:stretch/>
            </p:blipFill>
            <p:spPr>
              <a:xfrm>
                <a:off x="491331" y="6363293"/>
                <a:ext cx="246888" cy="246888"/>
              </a:xfrm>
              <a:prstGeom prst="rect">
                <a:avLst/>
              </a:prstGeom>
              <a:noFill/>
              <a:ln>
                <a:noFill/>
              </a:ln>
            </p:spPr>
          </p:pic>
          <p:sp>
            <p:nvSpPr>
              <p:cNvPr id="114" name="Google Shape;114;p12"/>
              <p:cNvSpPr/>
              <p:nvPr/>
            </p:nvSpPr>
            <p:spPr>
              <a:xfrm>
                <a:off x="1192769" y="6445914"/>
                <a:ext cx="7315200" cy="92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0" i="0" lang="en-US" sz="600">
                    <a:solidFill>
                      <a:srgbClr val="FFFFFF"/>
                    </a:solidFill>
                    <a:latin typeface="DM Sans"/>
                    <a:ea typeface="DM Sans"/>
                    <a:cs typeface="DM Sans"/>
                    <a:sym typeface="DM Sans"/>
                  </a:rPr>
                  <a:t>© Okta and/or its affiliates. All rights reserved. Confidential Information of Okta – For Recipient’s Internal Use Only.</a:t>
                </a:r>
                <a:endParaRPr/>
              </a:p>
            </p:txBody>
          </p:sp>
        </p:grpSp>
        <p:pic>
          <p:nvPicPr>
            <p:cNvPr descr="A picture containing text, clipart&#10;&#10;Description automatically generated" id="115" name="Google Shape;115;p12"/>
            <p:cNvPicPr preferRelativeResize="0"/>
            <p:nvPr/>
          </p:nvPicPr>
          <p:blipFill rotWithShape="1">
            <a:blip r:embed="rId4">
              <a:alphaModFix/>
            </a:blip>
            <a:srcRect b="0" l="0" r="0" t="0"/>
            <a:stretch/>
          </p:blipFill>
          <p:spPr>
            <a:xfrm>
              <a:off x="11244985" y="6403804"/>
              <a:ext cx="448056" cy="164287"/>
            </a:xfrm>
            <a:prstGeom prst="rect">
              <a:avLst/>
            </a:prstGeom>
            <a:noFill/>
            <a:ln>
              <a:noFill/>
            </a:ln>
          </p:spPr>
        </p:pic>
      </p:gr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_Title 9" showMasterSp="0">
  <p:cSld name="b_Title 9">
    <p:bg>
      <p:bgPr>
        <a:gradFill>
          <a:gsLst>
            <a:gs pos="0">
              <a:srgbClr val="0F0F0F"/>
            </a:gs>
            <a:gs pos="66000">
              <a:srgbClr val="1F192C"/>
            </a:gs>
            <a:gs pos="87000">
              <a:srgbClr val="2A1951"/>
            </a:gs>
            <a:gs pos="100000">
              <a:srgbClr val="2F1863"/>
            </a:gs>
          </a:gsLst>
          <a:lin ang="18900044" scaled="0"/>
        </a:gradFill>
      </p:bgPr>
    </p:bg>
    <p:spTree>
      <p:nvGrpSpPr>
        <p:cNvPr id="116" name="Shape 116"/>
        <p:cNvGrpSpPr/>
        <p:nvPr/>
      </p:nvGrpSpPr>
      <p:grpSpPr>
        <a:xfrm>
          <a:off x="0" y="0"/>
          <a:ext cx="0" cy="0"/>
          <a:chOff x="0" y="0"/>
          <a:chExt cx="0" cy="0"/>
        </a:xfrm>
      </p:grpSpPr>
      <p:pic>
        <p:nvPicPr>
          <p:cNvPr id="117" name="Google Shape;117;p13"/>
          <p:cNvPicPr preferRelativeResize="0"/>
          <p:nvPr/>
        </p:nvPicPr>
        <p:blipFill rotWithShape="1">
          <a:blip r:embed="rId2">
            <a:alphaModFix/>
          </a:blip>
          <a:srcRect b="0" l="0" r="199" t="0"/>
          <a:stretch/>
        </p:blipFill>
        <p:spPr>
          <a:xfrm>
            <a:off x="0" y="-14025"/>
            <a:ext cx="12248274" cy="6897874"/>
          </a:xfrm>
          <a:prstGeom prst="rect">
            <a:avLst/>
          </a:prstGeom>
          <a:noFill/>
          <a:ln>
            <a:noFill/>
          </a:ln>
        </p:spPr>
      </p:pic>
      <p:pic>
        <p:nvPicPr>
          <p:cNvPr descr="A picture containing engine&#10;&#10;Description automatically generated" id="118" name="Google Shape;118;p13"/>
          <p:cNvPicPr preferRelativeResize="0"/>
          <p:nvPr/>
        </p:nvPicPr>
        <p:blipFill rotWithShape="1">
          <a:blip r:embed="rId3">
            <a:alphaModFix/>
          </a:blip>
          <a:srcRect b="0" l="0" r="0" t="0"/>
          <a:stretch/>
        </p:blipFill>
        <p:spPr>
          <a:xfrm>
            <a:off x="491331" y="490528"/>
            <a:ext cx="329184" cy="329184"/>
          </a:xfrm>
          <a:prstGeom prst="rect">
            <a:avLst/>
          </a:prstGeom>
          <a:noFill/>
          <a:ln>
            <a:noFill/>
          </a:ln>
        </p:spPr>
      </p:pic>
      <p:sp>
        <p:nvSpPr>
          <p:cNvPr id="119" name="Google Shape;119;p13"/>
          <p:cNvSpPr txBox="1"/>
          <p:nvPr>
            <p:ph type="ctrTitle"/>
          </p:nvPr>
        </p:nvSpPr>
        <p:spPr>
          <a:xfrm>
            <a:off x="491324" y="2421575"/>
            <a:ext cx="7677300" cy="2345700"/>
          </a:xfrm>
          <a:prstGeom prst="rect">
            <a:avLst/>
          </a:prstGeom>
          <a:noFill/>
          <a:ln>
            <a:noFill/>
          </a:ln>
        </p:spPr>
        <p:txBody>
          <a:bodyPr anchorCtr="0" anchor="ctr" bIns="0" lIns="0" spcFirstLastPara="1" rIns="0" wrap="square" tIns="0">
            <a:noAutofit/>
          </a:bodyPr>
          <a:lstStyle>
            <a:lvl1pPr lvl="0" rtl="0" algn="l">
              <a:lnSpc>
                <a:spcPct val="88000"/>
              </a:lnSpc>
              <a:spcBef>
                <a:spcPts val="0"/>
              </a:spcBef>
              <a:spcAft>
                <a:spcPts val="0"/>
              </a:spcAft>
              <a:buClr>
                <a:schemeClr val="lt2"/>
              </a:buClr>
              <a:buSzPts val="5400"/>
              <a:buFont typeface="DM Sans"/>
              <a:buNone/>
              <a:defRPr sz="5400">
                <a:solidFill>
                  <a:schemeClr val="lt2"/>
                </a:solidFill>
              </a:defRPr>
            </a:lvl1pPr>
            <a:lvl2pPr lvl="1" rtl="0">
              <a:spcBef>
                <a:spcPts val="0"/>
              </a:spcBef>
              <a:spcAft>
                <a:spcPts val="0"/>
              </a:spcAft>
              <a:buClr>
                <a:schemeClr val="lt2"/>
              </a:buClr>
              <a:buSzPts val="1400"/>
              <a:buNone/>
              <a:defRPr>
                <a:solidFill>
                  <a:schemeClr val="lt2"/>
                </a:solidFill>
              </a:defRPr>
            </a:lvl2pPr>
            <a:lvl3pPr lvl="2" rtl="0">
              <a:spcBef>
                <a:spcPts val="0"/>
              </a:spcBef>
              <a:spcAft>
                <a:spcPts val="0"/>
              </a:spcAft>
              <a:buClr>
                <a:schemeClr val="lt2"/>
              </a:buClr>
              <a:buSzPts val="1400"/>
              <a:buNone/>
              <a:defRPr>
                <a:solidFill>
                  <a:schemeClr val="lt2"/>
                </a:solidFill>
              </a:defRPr>
            </a:lvl3pPr>
            <a:lvl4pPr lvl="3" rtl="0">
              <a:spcBef>
                <a:spcPts val="0"/>
              </a:spcBef>
              <a:spcAft>
                <a:spcPts val="0"/>
              </a:spcAft>
              <a:buClr>
                <a:schemeClr val="lt2"/>
              </a:buClr>
              <a:buSzPts val="1400"/>
              <a:buNone/>
              <a:defRPr>
                <a:solidFill>
                  <a:schemeClr val="lt2"/>
                </a:solidFill>
              </a:defRPr>
            </a:lvl4pPr>
            <a:lvl5pPr lvl="4" rtl="0">
              <a:spcBef>
                <a:spcPts val="0"/>
              </a:spcBef>
              <a:spcAft>
                <a:spcPts val="0"/>
              </a:spcAft>
              <a:buClr>
                <a:schemeClr val="lt2"/>
              </a:buClr>
              <a:buSzPts val="1400"/>
              <a:buNone/>
              <a:defRPr>
                <a:solidFill>
                  <a:schemeClr val="lt2"/>
                </a:solidFill>
              </a:defRPr>
            </a:lvl5pPr>
            <a:lvl6pPr lvl="5" rtl="0">
              <a:spcBef>
                <a:spcPts val="0"/>
              </a:spcBef>
              <a:spcAft>
                <a:spcPts val="0"/>
              </a:spcAft>
              <a:buClr>
                <a:schemeClr val="lt2"/>
              </a:buClr>
              <a:buSzPts val="1400"/>
              <a:buNone/>
              <a:defRPr>
                <a:solidFill>
                  <a:schemeClr val="lt2"/>
                </a:solidFill>
              </a:defRPr>
            </a:lvl6pPr>
            <a:lvl7pPr lvl="6" rtl="0">
              <a:spcBef>
                <a:spcPts val="0"/>
              </a:spcBef>
              <a:spcAft>
                <a:spcPts val="0"/>
              </a:spcAft>
              <a:buClr>
                <a:schemeClr val="lt2"/>
              </a:buClr>
              <a:buSzPts val="1400"/>
              <a:buNone/>
              <a:defRPr>
                <a:solidFill>
                  <a:schemeClr val="lt2"/>
                </a:solidFill>
              </a:defRPr>
            </a:lvl7pPr>
            <a:lvl8pPr lvl="7" rtl="0">
              <a:spcBef>
                <a:spcPts val="0"/>
              </a:spcBef>
              <a:spcAft>
                <a:spcPts val="0"/>
              </a:spcAft>
              <a:buClr>
                <a:schemeClr val="lt2"/>
              </a:buClr>
              <a:buSzPts val="1400"/>
              <a:buNone/>
              <a:defRPr>
                <a:solidFill>
                  <a:schemeClr val="lt2"/>
                </a:solidFill>
              </a:defRPr>
            </a:lvl8pPr>
            <a:lvl9pPr lvl="8" rtl="0">
              <a:spcBef>
                <a:spcPts val="0"/>
              </a:spcBef>
              <a:spcAft>
                <a:spcPts val="0"/>
              </a:spcAft>
              <a:buClr>
                <a:schemeClr val="lt2"/>
              </a:buClr>
              <a:buSzPts val="1400"/>
              <a:buNone/>
              <a:defRPr>
                <a:solidFill>
                  <a:schemeClr val="lt2"/>
                </a:solidFill>
              </a:defRPr>
            </a:lvl9pPr>
          </a:lstStyle>
          <a:p/>
        </p:txBody>
      </p:sp>
      <p:sp>
        <p:nvSpPr>
          <p:cNvPr id="120" name="Google Shape;120;p13"/>
          <p:cNvSpPr txBox="1"/>
          <p:nvPr>
            <p:ph idx="1" type="body"/>
          </p:nvPr>
        </p:nvSpPr>
        <p:spPr>
          <a:xfrm>
            <a:off x="507207" y="5583840"/>
            <a:ext cx="2365200" cy="365700"/>
          </a:xfrm>
          <a:prstGeom prst="rect">
            <a:avLst/>
          </a:prstGeom>
          <a:noFill/>
          <a:ln>
            <a:noFill/>
          </a:ln>
        </p:spPr>
        <p:txBody>
          <a:bodyPr anchorCtr="0" anchor="t" bIns="0" lIns="0" spcFirstLastPara="1" rIns="0" wrap="square" tIns="0">
            <a:spAutoFit/>
          </a:bodyPr>
          <a:lstStyle>
            <a:lvl1pPr indent="-317500" lvl="0" marL="457200" rtl="0" algn="l">
              <a:lnSpc>
                <a:spcPct val="100000"/>
              </a:lnSpc>
              <a:spcBef>
                <a:spcPts val="1400"/>
              </a:spcBef>
              <a:spcAft>
                <a:spcPts val="0"/>
              </a:spcAft>
              <a:buClr>
                <a:schemeClr val="lt2"/>
              </a:buClr>
              <a:buSzPts val="1400"/>
              <a:buChar char="​"/>
              <a:defRPr sz="1400">
                <a:solidFill>
                  <a:schemeClr val="lt2"/>
                </a:solidFill>
              </a:defRPr>
            </a:lvl1pPr>
            <a:lvl2pPr indent="-228600" lvl="1" marL="914400" rtl="0" algn="l">
              <a:lnSpc>
                <a:spcPct val="100000"/>
              </a:lnSpc>
              <a:spcBef>
                <a:spcPts val="200"/>
              </a:spcBef>
              <a:spcAft>
                <a:spcPts val="0"/>
              </a:spcAft>
              <a:buClr>
                <a:schemeClr val="lt2"/>
              </a:buClr>
              <a:buSzPts val="800"/>
              <a:buNone/>
              <a:defRPr sz="800">
                <a:solidFill>
                  <a:schemeClr val="lt2"/>
                </a:solidFill>
              </a:defRPr>
            </a:lvl2pPr>
            <a:lvl3pPr indent="-292100" lvl="2" marL="1371600" rtl="0" algn="l">
              <a:lnSpc>
                <a:spcPct val="100000"/>
              </a:lnSpc>
              <a:spcBef>
                <a:spcPts val="800"/>
              </a:spcBef>
              <a:spcAft>
                <a:spcPts val="0"/>
              </a:spcAft>
              <a:buClr>
                <a:schemeClr val="lt2"/>
              </a:buClr>
              <a:buSzPts val="1000"/>
              <a:buChar char="－"/>
              <a:defRPr>
                <a:solidFill>
                  <a:schemeClr val="lt2"/>
                </a:solidFill>
              </a:defRPr>
            </a:lvl3pPr>
            <a:lvl4pPr indent="-295275" lvl="3" marL="1828800" rtl="0" algn="l">
              <a:lnSpc>
                <a:spcPct val="90000"/>
              </a:lnSpc>
              <a:spcBef>
                <a:spcPts val="1400"/>
              </a:spcBef>
              <a:spcAft>
                <a:spcPts val="0"/>
              </a:spcAft>
              <a:buClr>
                <a:schemeClr val="lt2"/>
              </a:buClr>
              <a:buSzPts val="1050"/>
              <a:buChar char="​"/>
              <a:defRPr>
                <a:solidFill>
                  <a:schemeClr val="lt2"/>
                </a:solidFill>
              </a:defRPr>
            </a:lvl4pPr>
            <a:lvl5pPr indent="-298450" lvl="4" marL="2286000" rtl="0" algn="l">
              <a:lnSpc>
                <a:spcPct val="100000"/>
              </a:lnSpc>
              <a:spcBef>
                <a:spcPts val="1400"/>
              </a:spcBef>
              <a:spcAft>
                <a:spcPts val="0"/>
              </a:spcAft>
              <a:buClr>
                <a:schemeClr val="lt2"/>
              </a:buClr>
              <a:buSzPts val="1100"/>
              <a:buChar char="​"/>
              <a:defRPr>
                <a:solidFill>
                  <a:schemeClr val="lt2"/>
                </a:solidFill>
              </a:defRPr>
            </a:lvl5pPr>
            <a:lvl6pPr indent="-342900" lvl="5" marL="2743200" rtl="0" algn="l">
              <a:lnSpc>
                <a:spcPct val="90000"/>
              </a:lnSpc>
              <a:spcBef>
                <a:spcPts val="2000"/>
              </a:spcBef>
              <a:spcAft>
                <a:spcPts val="0"/>
              </a:spcAft>
              <a:buClr>
                <a:schemeClr val="lt2"/>
              </a:buClr>
              <a:buSzPts val="1800"/>
              <a:buChar char="​"/>
              <a:defRPr>
                <a:solidFill>
                  <a:schemeClr val="lt2"/>
                </a:solidFill>
              </a:defRPr>
            </a:lvl6pPr>
            <a:lvl7pPr indent="-342900" lvl="6" marL="3200400" rtl="0" algn="l">
              <a:lnSpc>
                <a:spcPct val="90000"/>
              </a:lnSpc>
              <a:spcBef>
                <a:spcPts val="3300"/>
              </a:spcBef>
              <a:spcAft>
                <a:spcPts val="0"/>
              </a:spcAft>
              <a:buClr>
                <a:schemeClr val="lt2"/>
              </a:buClr>
              <a:buSzPts val="1800"/>
              <a:buChar char="​"/>
              <a:defRPr>
                <a:solidFill>
                  <a:schemeClr val="lt2"/>
                </a:solidFill>
              </a:defRPr>
            </a:lvl7pPr>
            <a:lvl8pPr indent="-342900" lvl="7" marL="3657600" rtl="0" algn="l">
              <a:lnSpc>
                <a:spcPct val="88000"/>
              </a:lnSpc>
              <a:spcBef>
                <a:spcPts val="1600"/>
              </a:spcBef>
              <a:spcAft>
                <a:spcPts val="0"/>
              </a:spcAft>
              <a:buClr>
                <a:schemeClr val="lt2"/>
              </a:buClr>
              <a:buSzPts val="1800"/>
              <a:buChar char="•"/>
              <a:defRPr>
                <a:solidFill>
                  <a:schemeClr val="lt2"/>
                </a:solidFill>
              </a:defRPr>
            </a:lvl8pPr>
            <a:lvl9pPr indent="-342900" lvl="8" marL="4114800" rtl="0" algn="l">
              <a:lnSpc>
                <a:spcPct val="88000"/>
              </a:lnSpc>
              <a:spcBef>
                <a:spcPts val="1600"/>
              </a:spcBef>
              <a:spcAft>
                <a:spcPts val="0"/>
              </a:spcAft>
              <a:buClr>
                <a:schemeClr val="lt2"/>
              </a:buClr>
              <a:buSzPts val="1800"/>
              <a:buChar char="•"/>
              <a:defRPr>
                <a:solidFill>
                  <a:schemeClr val="lt2"/>
                </a:solidFill>
              </a:defRPr>
            </a:lvl9pPr>
          </a:lstStyle>
          <a:p/>
        </p:txBody>
      </p:sp>
      <p:sp>
        <p:nvSpPr>
          <p:cNvPr id="121" name="Google Shape;121;p13"/>
          <p:cNvSpPr txBox="1"/>
          <p:nvPr>
            <p:ph idx="2" type="body"/>
          </p:nvPr>
        </p:nvSpPr>
        <p:spPr>
          <a:xfrm>
            <a:off x="2945786" y="5583840"/>
            <a:ext cx="2365200" cy="365700"/>
          </a:xfrm>
          <a:prstGeom prst="rect">
            <a:avLst/>
          </a:prstGeom>
          <a:noFill/>
          <a:ln>
            <a:noFill/>
          </a:ln>
        </p:spPr>
        <p:txBody>
          <a:bodyPr anchorCtr="0" anchor="t" bIns="0" lIns="0" spcFirstLastPara="1" rIns="0" wrap="square" tIns="0">
            <a:spAutoFit/>
          </a:bodyPr>
          <a:lstStyle>
            <a:lvl1pPr indent="-317500" lvl="0" marL="457200" rtl="0" algn="l">
              <a:lnSpc>
                <a:spcPct val="100000"/>
              </a:lnSpc>
              <a:spcBef>
                <a:spcPts val="1400"/>
              </a:spcBef>
              <a:spcAft>
                <a:spcPts val="0"/>
              </a:spcAft>
              <a:buClr>
                <a:schemeClr val="lt2"/>
              </a:buClr>
              <a:buSzPts val="1400"/>
              <a:buChar char="​"/>
              <a:defRPr sz="1400">
                <a:solidFill>
                  <a:schemeClr val="lt2"/>
                </a:solidFill>
              </a:defRPr>
            </a:lvl1pPr>
            <a:lvl2pPr indent="-228600" lvl="1" marL="914400" rtl="0" algn="l">
              <a:lnSpc>
                <a:spcPct val="100000"/>
              </a:lnSpc>
              <a:spcBef>
                <a:spcPts val="200"/>
              </a:spcBef>
              <a:spcAft>
                <a:spcPts val="0"/>
              </a:spcAft>
              <a:buClr>
                <a:schemeClr val="lt2"/>
              </a:buClr>
              <a:buSzPts val="800"/>
              <a:buNone/>
              <a:defRPr sz="800">
                <a:solidFill>
                  <a:schemeClr val="lt2"/>
                </a:solidFill>
              </a:defRPr>
            </a:lvl2pPr>
            <a:lvl3pPr indent="-292100" lvl="2" marL="1371600" rtl="0" algn="l">
              <a:lnSpc>
                <a:spcPct val="100000"/>
              </a:lnSpc>
              <a:spcBef>
                <a:spcPts val="800"/>
              </a:spcBef>
              <a:spcAft>
                <a:spcPts val="0"/>
              </a:spcAft>
              <a:buClr>
                <a:schemeClr val="lt2"/>
              </a:buClr>
              <a:buSzPts val="1000"/>
              <a:buChar char="－"/>
              <a:defRPr>
                <a:solidFill>
                  <a:schemeClr val="lt2"/>
                </a:solidFill>
              </a:defRPr>
            </a:lvl3pPr>
            <a:lvl4pPr indent="-295275" lvl="3" marL="1828800" rtl="0" algn="l">
              <a:lnSpc>
                <a:spcPct val="90000"/>
              </a:lnSpc>
              <a:spcBef>
                <a:spcPts val="1400"/>
              </a:spcBef>
              <a:spcAft>
                <a:spcPts val="0"/>
              </a:spcAft>
              <a:buClr>
                <a:schemeClr val="lt2"/>
              </a:buClr>
              <a:buSzPts val="1050"/>
              <a:buChar char="​"/>
              <a:defRPr>
                <a:solidFill>
                  <a:schemeClr val="lt2"/>
                </a:solidFill>
              </a:defRPr>
            </a:lvl4pPr>
            <a:lvl5pPr indent="-298450" lvl="4" marL="2286000" rtl="0" algn="l">
              <a:lnSpc>
                <a:spcPct val="100000"/>
              </a:lnSpc>
              <a:spcBef>
                <a:spcPts val="1400"/>
              </a:spcBef>
              <a:spcAft>
                <a:spcPts val="0"/>
              </a:spcAft>
              <a:buClr>
                <a:schemeClr val="lt2"/>
              </a:buClr>
              <a:buSzPts val="1100"/>
              <a:buChar char="​"/>
              <a:defRPr>
                <a:solidFill>
                  <a:schemeClr val="lt2"/>
                </a:solidFill>
              </a:defRPr>
            </a:lvl5pPr>
            <a:lvl6pPr indent="-342900" lvl="5" marL="2743200" rtl="0" algn="l">
              <a:lnSpc>
                <a:spcPct val="90000"/>
              </a:lnSpc>
              <a:spcBef>
                <a:spcPts val="2000"/>
              </a:spcBef>
              <a:spcAft>
                <a:spcPts val="0"/>
              </a:spcAft>
              <a:buClr>
                <a:schemeClr val="lt2"/>
              </a:buClr>
              <a:buSzPts val="1800"/>
              <a:buChar char="​"/>
              <a:defRPr>
                <a:solidFill>
                  <a:schemeClr val="lt2"/>
                </a:solidFill>
              </a:defRPr>
            </a:lvl6pPr>
            <a:lvl7pPr indent="-342900" lvl="6" marL="3200400" rtl="0" algn="l">
              <a:lnSpc>
                <a:spcPct val="90000"/>
              </a:lnSpc>
              <a:spcBef>
                <a:spcPts val="3300"/>
              </a:spcBef>
              <a:spcAft>
                <a:spcPts val="0"/>
              </a:spcAft>
              <a:buClr>
                <a:schemeClr val="lt2"/>
              </a:buClr>
              <a:buSzPts val="1800"/>
              <a:buChar char="​"/>
              <a:defRPr>
                <a:solidFill>
                  <a:schemeClr val="lt2"/>
                </a:solidFill>
              </a:defRPr>
            </a:lvl7pPr>
            <a:lvl8pPr indent="-342900" lvl="7" marL="3657600" rtl="0" algn="l">
              <a:lnSpc>
                <a:spcPct val="88000"/>
              </a:lnSpc>
              <a:spcBef>
                <a:spcPts val="1600"/>
              </a:spcBef>
              <a:spcAft>
                <a:spcPts val="0"/>
              </a:spcAft>
              <a:buClr>
                <a:schemeClr val="lt2"/>
              </a:buClr>
              <a:buSzPts val="1800"/>
              <a:buChar char="•"/>
              <a:defRPr>
                <a:solidFill>
                  <a:schemeClr val="lt2"/>
                </a:solidFill>
              </a:defRPr>
            </a:lvl8pPr>
            <a:lvl9pPr indent="-342900" lvl="8" marL="4114800" rtl="0" algn="l">
              <a:lnSpc>
                <a:spcPct val="88000"/>
              </a:lnSpc>
              <a:spcBef>
                <a:spcPts val="1600"/>
              </a:spcBef>
              <a:spcAft>
                <a:spcPts val="0"/>
              </a:spcAft>
              <a:buClr>
                <a:schemeClr val="lt2"/>
              </a:buClr>
              <a:buSzPts val="1800"/>
              <a:buChar char="•"/>
              <a:defRPr>
                <a:solidFill>
                  <a:schemeClr val="lt2"/>
                </a:solidFill>
              </a:defRPr>
            </a:lvl9pPr>
          </a:lstStyle>
          <a:p/>
        </p:txBody>
      </p:sp>
      <p:sp>
        <p:nvSpPr>
          <p:cNvPr id="122" name="Google Shape;122;p13"/>
          <p:cNvSpPr txBox="1"/>
          <p:nvPr>
            <p:ph idx="3" type="body"/>
          </p:nvPr>
        </p:nvSpPr>
        <p:spPr>
          <a:xfrm>
            <a:off x="5384364" y="5583840"/>
            <a:ext cx="2363400" cy="365700"/>
          </a:xfrm>
          <a:prstGeom prst="rect">
            <a:avLst/>
          </a:prstGeom>
          <a:noFill/>
          <a:ln>
            <a:noFill/>
          </a:ln>
        </p:spPr>
        <p:txBody>
          <a:bodyPr anchorCtr="0" anchor="t" bIns="0" lIns="0" spcFirstLastPara="1" rIns="0" wrap="square" tIns="0">
            <a:spAutoFit/>
          </a:bodyPr>
          <a:lstStyle>
            <a:lvl1pPr indent="-317500" lvl="0" marL="457200" rtl="0" algn="l">
              <a:lnSpc>
                <a:spcPct val="100000"/>
              </a:lnSpc>
              <a:spcBef>
                <a:spcPts val="1400"/>
              </a:spcBef>
              <a:spcAft>
                <a:spcPts val="0"/>
              </a:spcAft>
              <a:buClr>
                <a:schemeClr val="lt2"/>
              </a:buClr>
              <a:buSzPts val="1400"/>
              <a:buChar char="​"/>
              <a:defRPr sz="1400">
                <a:solidFill>
                  <a:schemeClr val="lt2"/>
                </a:solidFill>
              </a:defRPr>
            </a:lvl1pPr>
            <a:lvl2pPr indent="-228600" lvl="1" marL="914400" rtl="0" algn="l">
              <a:lnSpc>
                <a:spcPct val="100000"/>
              </a:lnSpc>
              <a:spcBef>
                <a:spcPts val="200"/>
              </a:spcBef>
              <a:spcAft>
                <a:spcPts val="0"/>
              </a:spcAft>
              <a:buClr>
                <a:schemeClr val="lt2"/>
              </a:buClr>
              <a:buSzPts val="800"/>
              <a:buNone/>
              <a:defRPr sz="800">
                <a:solidFill>
                  <a:schemeClr val="lt2"/>
                </a:solidFill>
              </a:defRPr>
            </a:lvl2pPr>
            <a:lvl3pPr indent="-292100" lvl="2" marL="1371600" rtl="0" algn="l">
              <a:lnSpc>
                <a:spcPct val="100000"/>
              </a:lnSpc>
              <a:spcBef>
                <a:spcPts val="800"/>
              </a:spcBef>
              <a:spcAft>
                <a:spcPts val="0"/>
              </a:spcAft>
              <a:buClr>
                <a:schemeClr val="lt2"/>
              </a:buClr>
              <a:buSzPts val="1000"/>
              <a:buChar char="－"/>
              <a:defRPr>
                <a:solidFill>
                  <a:schemeClr val="lt2"/>
                </a:solidFill>
              </a:defRPr>
            </a:lvl3pPr>
            <a:lvl4pPr indent="-295275" lvl="3" marL="1828800" rtl="0" algn="l">
              <a:lnSpc>
                <a:spcPct val="90000"/>
              </a:lnSpc>
              <a:spcBef>
                <a:spcPts val="1400"/>
              </a:spcBef>
              <a:spcAft>
                <a:spcPts val="0"/>
              </a:spcAft>
              <a:buClr>
                <a:schemeClr val="lt2"/>
              </a:buClr>
              <a:buSzPts val="1050"/>
              <a:buChar char="​"/>
              <a:defRPr>
                <a:solidFill>
                  <a:schemeClr val="lt2"/>
                </a:solidFill>
              </a:defRPr>
            </a:lvl4pPr>
            <a:lvl5pPr indent="-298450" lvl="4" marL="2286000" rtl="0" algn="l">
              <a:lnSpc>
                <a:spcPct val="100000"/>
              </a:lnSpc>
              <a:spcBef>
                <a:spcPts val="1400"/>
              </a:spcBef>
              <a:spcAft>
                <a:spcPts val="0"/>
              </a:spcAft>
              <a:buClr>
                <a:schemeClr val="lt2"/>
              </a:buClr>
              <a:buSzPts val="1100"/>
              <a:buChar char="​"/>
              <a:defRPr>
                <a:solidFill>
                  <a:schemeClr val="lt2"/>
                </a:solidFill>
              </a:defRPr>
            </a:lvl5pPr>
            <a:lvl6pPr indent="-342900" lvl="5" marL="2743200" rtl="0" algn="l">
              <a:lnSpc>
                <a:spcPct val="90000"/>
              </a:lnSpc>
              <a:spcBef>
                <a:spcPts val="2000"/>
              </a:spcBef>
              <a:spcAft>
                <a:spcPts val="0"/>
              </a:spcAft>
              <a:buClr>
                <a:schemeClr val="lt2"/>
              </a:buClr>
              <a:buSzPts val="1800"/>
              <a:buChar char="​"/>
              <a:defRPr>
                <a:solidFill>
                  <a:schemeClr val="lt2"/>
                </a:solidFill>
              </a:defRPr>
            </a:lvl6pPr>
            <a:lvl7pPr indent="-342900" lvl="6" marL="3200400" rtl="0" algn="l">
              <a:lnSpc>
                <a:spcPct val="90000"/>
              </a:lnSpc>
              <a:spcBef>
                <a:spcPts val="3300"/>
              </a:spcBef>
              <a:spcAft>
                <a:spcPts val="0"/>
              </a:spcAft>
              <a:buClr>
                <a:schemeClr val="lt2"/>
              </a:buClr>
              <a:buSzPts val="1800"/>
              <a:buChar char="​"/>
              <a:defRPr>
                <a:solidFill>
                  <a:schemeClr val="lt2"/>
                </a:solidFill>
              </a:defRPr>
            </a:lvl7pPr>
            <a:lvl8pPr indent="-342900" lvl="7" marL="3657600" rtl="0" algn="l">
              <a:lnSpc>
                <a:spcPct val="88000"/>
              </a:lnSpc>
              <a:spcBef>
                <a:spcPts val="1600"/>
              </a:spcBef>
              <a:spcAft>
                <a:spcPts val="0"/>
              </a:spcAft>
              <a:buClr>
                <a:schemeClr val="lt2"/>
              </a:buClr>
              <a:buSzPts val="1800"/>
              <a:buChar char="•"/>
              <a:defRPr>
                <a:solidFill>
                  <a:schemeClr val="lt2"/>
                </a:solidFill>
              </a:defRPr>
            </a:lvl8pPr>
            <a:lvl9pPr indent="-342900" lvl="8" marL="4114800" rtl="0" algn="l">
              <a:lnSpc>
                <a:spcPct val="88000"/>
              </a:lnSpc>
              <a:spcBef>
                <a:spcPts val="1600"/>
              </a:spcBef>
              <a:spcAft>
                <a:spcPts val="0"/>
              </a:spcAft>
              <a:buClr>
                <a:schemeClr val="lt2"/>
              </a:buClr>
              <a:buSzPts val="1800"/>
              <a:buChar char="•"/>
              <a:defRPr>
                <a:solidFill>
                  <a:schemeClr val="lt2"/>
                </a:solidFill>
              </a:defRPr>
            </a:lvl9pPr>
          </a:lstStyle>
          <a:p/>
        </p:txBody>
      </p:sp>
      <p:sp>
        <p:nvSpPr>
          <p:cNvPr id="123" name="Google Shape;123;p13"/>
          <p:cNvSpPr/>
          <p:nvPr>
            <p:ph idx="4" type="pic"/>
          </p:nvPr>
        </p:nvSpPr>
        <p:spPr>
          <a:xfrm>
            <a:off x="8527912" y="1282698"/>
            <a:ext cx="3171900" cy="4666800"/>
          </a:xfrm>
          <a:prstGeom prst="roundRect">
            <a:avLst>
              <a:gd fmla="val 3616" name="adj"/>
            </a:avLst>
          </a:prstGeom>
          <a:solidFill>
            <a:srgbClr val="AFABA1"/>
          </a:solidFill>
          <a:ln>
            <a:noFill/>
          </a:ln>
        </p:spPr>
      </p:sp>
      <p:sp>
        <p:nvSpPr>
          <p:cNvPr id="124" name="Google Shape;124;p13"/>
          <p:cNvSpPr/>
          <p:nvPr/>
        </p:nvSpPr>
        <p:spPr>
          <a:xfrm>
            <a:off x="507206" y="6445914"/>
            <a:ext cx="7315200" cy="92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0" i="0" lang="en-US" sz="600">
                <a:solidFill>
                  <a:schemeClr val="lt2"/>
                </a:solidFill>
                <a:latin typeface="DM Sans"/>
                <a:ea typeface="DM Sans"/>
                <a:cs typeface="DM Sans"/>
                <a:sym typeface="DM Sans"/>
              </a:rPr>
              <a:t>© Okta and/or its affiliates. All rights reserved. Confidential Information of Okta – For Recipient’s Internal Use Only.</a:t>
            </a:r>
            <a:endParaRPr>
              <a:solidFill>
                <a:schemeClr val="lt2"/>
              </a:solidFill>
            </a:endParaRPr>
          </a:p>
        </p:txBody>
      </p:sp>
      <p:pic>
        <p:nvPicPr>
          <p:cNvPr descr="Shape&#10;&#10;Description automatically generated with medium confidence" id="125" name="Google Shape;125;p13"/>
          <p:cNvPicPr preferRelativeResize="0"/>
          <p:nvPr/>
        </p:nvPicPr>
        <p:blipFill rotWithShape="1">
          <a:blip r:embed="rId4">
            <a:alphaModFix/>
          </a:blip>
          <a:srcRect b="0" l="0" r="0" t="0"/>
          <a:stretch/>
        </p:blipFill>
        <p:spPr>
          <a:xfrm>
            <a:off x="11088313" y="533864"/>
            <a:ext cx="603504" cy="22128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_Team 2x">
  <p:cSld name="c_Team 2x">
    <p:bg>
      <p:bgPr>
        <a:gradFill>
          <a:gsLst>
            <a:gs pos="0">
              <a:srgbClr val="0F0F0F"/>
            </a:gs>
            <a:gs pos="66000">
              <a:srgbClr val="1F192C"/>
            </a:gs>
            <a:gs pos="87000">
              <a:srgbClr val="2A1951"/>
            </a:gs>
            <a:gs pos="100000">
              <a:srgbClr val="2F1863"/>
            </a:gs>
          </a:gsLst>
          <a:lin ang="18900044" scaled="0"/>
        </a:gradFill>
      </p:bgPr>
    </p:bg>
    <p:spTree>
      <p:nvGrpSpPr>
        <p:cNvPr id="126" name="Shape 126"/>
        <p:cNvGrpSpPr/>
        <p:nvPr/>
      </p:nvGrpSpPr>
      <p:grpSpPr>
        <a:xfrm>
          <a:off x="0" y="0"/>
          <a:ext cx="0" cy="0"/>
          <a:chOff x="0" y="0"/>
          <a:chExt cx="0" cy="0"/>
        </a:xfrm>
      </p:grpSpPr>
      <p:sp>
        <p:nvSpPr>
          <p:cNvPr id="127" name="Google Shape;127;p14"/>
          <p:cNvSpPr txBox="1"/>
          <p:nvPr>
            <p:ph type="ctrTitle"/>
          </p:nvPr>
        </p:nvSpPr>
        <p:spPr>
          <a:xfrm>
            <a:off x="470227" y="419653"/>
            <a:ext cx="4801500" cy="3000900"/>
          </a:xfrm>
          <a:prstGeom prst="rect">
            <a:avLst/>
          </a:prstGeom>
          <a:noFill/>
          <a:ln>
            <a:noFill/>
          </a:ln>
        </p:spPr>
        <p:txBody>
          <a:bodyPr anchorCtr="0" anchor="t" bIns="0" lIns="0" spcFirstLastPara="1" rIns="0" wrap="square" tIns="0">
            <a:noAutofit/>
          </a:bodyPr>
          <a:lstStyle>
            <a:lvl1pPr lvl="0" rtl="0" algn="l">
              <a:lnSpc>
                <a:spcPct val="88000"/>
              </a:lnSpc>
              <a:spcBef>
                <a:spcPts val="0"/>
              </a:spcBef>
              <a:spcAft>
                <a:spcPts val="0"/>
              </a:spcAft>
              <a:buClr>
                <a:schemeClr val="lt2"/>
              </a:buClr>
              <a:buSzPts val="5400"/>
              <a:buFont typeface="DM Sans"/>
              <a:buNone/>
              <a:defRPr sz="5400">
                <a:solidFill>
                  <a:schemeClr val="lt2"/>
                </a:solidFill>
              </a:defRPr>
            </a:lvl1pPr>
            <a:lvl2pPr lvl="1" rtl="0">
              <a:spcBef>
                <a:spcPts val="0"/>
              </a:spcBef>
              <a:spcAft>
                <a:spcPts val="0"/>
              </a:spcAft>
              <a:buClr>
                <a:schemeClr val="lt2"/>
              </a:buClr>
              <a:buSzPts val="1400"/>
              <a:buNone/>
              <a:defRPr>
                <a:solidFill>
                  <a:schemeClr val="lt2"/>
                </a:solidFill>
              </a:defRPr>
            </a:lvl2pPr>
            <a:lvl3pPr lvl="2" rtl="0">
              <a:spcBef>
                <a:spcPts val="0"/>
              </a:spcBef>
              <a:spcAft>
                <a:spcPts val="0"/>
              </a:spcAft>
              <a:buClr>
                <a:schemeClr val="lt2"/>
              </a:buClr>
              <a:buSzPts val="1400"/>
              <a:buNone/>
              <a:defRPr>
                <a:solidFill>
                  <a:schemeClr val="lt2"/>
                </a:solidFill>
              </a:defRPr>
            </a:lvl3pPr>
            <a:lvl4pPr lvl="3" rtl="0">
              <a:spcBef>
                <a:spcPts val="0"/>
              </a:spcBef>
              <a:spcAft>
                <a:spcPts val="0"/>
              </a:spcAft>
              <a:buClr>
                <a:schemeClr val="lt2"/>
              </a:buClr>
              <a:buSzPts val="1400"/>
              <a:buNone/>
              <a:defRPr>
                <a:solidFill>
                  <a:schemeClr val="lt2"/>
                </a:solidFill>
              </a:defRPr>
            </a:lvl4pPr>
            <a:lvl5pPr lvl="4" rtl="0">
              <a:spcBef>
                <a:spcPts val="0"/>
              </a:spcBef>
              <a:spcAft>
                <a:spcPts val="0"/>
              </a:spcAft>
              <a:buClr>
                <a:schemeClr val="lt2"/>
              </a:buClr>
              <a:buSzPts val="1400"/>
              <a:buNone/>
              <a:defRPr>
                <a:solidFill>
                  <a:schemeClr val="lt2"/>
                </a:solidFill>
              </a:defRPr>
            </a:lvl5pPr>
            <a:lvl6pPr lvl="5" rtl="0">
              <a:spcBef>
                <a:spcPts val="0"/>
              </a:spcBef>
              <a:spcAft>
                <a:spcPts val="0"/>
              </a:spcAft>
              <a:buClr>
                <a:schemeClr val="lt2"/>
              </a:buClr>
              <a:buSzPts val="1400"/>
              <a:buNone/>
              <a:defRPr>
                <a:solidFill>
                  <a:schemeClr val="lt2"/>
                </a:solidFill>
              </a:defRPr>
            </a:lvl6pPr>
            <a:lvl7pPr lvl="6" rtl="0">
              <a:spcBef>
                <a:spcPts val="0"/>
              </a:spcBef>
              <a:spcAft>
                <a:spcPts val="0"/>
              </a:spcAft>
              <a:buClr>
                <a:schemeClr val="lt2"/>
              </a:buClr>
              <a:buSzPts val="1400"/>
              <a:buNone/>
              <a:defRPr>
                <a:solidFill>
                  <a:schemeClr val="lt2"/>
                </a:solidFill>
              </a:defRPr>
            </a:lvl7pPr>
            <a:lvl8pPr lvl="7" rtl="0">
              <a:spcBef>
                <a:spcPts val="0"/>
              </a:spcBef>
              <a:spcAft>
                <a:spcPts val="0"/>
              </a:spcAft>
              <a:buClr>
                <a:schemeClr val="lt2"/>
              </a:buClr>
              <a:buSzPts val="1400"/>
              <a:buNone/>
              <a:defRPr>
                <a:solidFill>
                  <a:schemeClr val="lt2"/>
                </a:solidFill>
              </a:defRPr>
            </a:lvl8pPr>
            <a:lvl9pPr lvl="8" rtl="0">
              <a:spcBef>
                <a:spcPts val="0"/>
              </a:spcBef>
              <a:spcAft>
                <a:spcPts val="0"/>
              </a:spcAft>
              <a:buClr>
                <a:schemeClr val="lt2"/>
              </a:buClr>
              <a:buSzPts val="1400"/>
              <a:buNone/>
              <a:defRPr>
                <a:solidFill>
                  <a:schemeClr val="lt2"/>
                </a:solidFill>
              </a:defRPr>
            </a:lvl9pPr>
          </a:lstStyle>
          <a:p/>
        </p:txBody>
      </p:sp>
      <p:sp>
        <p:nvSpPr>
          <p:cNvPr id="128" name="Google Shape;128;p14"/>
          <p:cNvSpPr/>
          <p:nvPr>
            <p:ph idx="2" type="pic"/>
          </p:nvPr>
        </p:nvSpPr>
        <p:spPr>
          <a:xfrm>
            <a:off x="8719415" y="481071"/>
            <a:ext cx="2980200" cy="2703000"/>
          </a:xfrm>
          <a:prstGeom prst="roundRect">
            <a:avLst>
              <a:gd fmla="val 3616" name="adj"/>
            </a:avLst>
          </a:prstGeom>
          <a:solidFill>
            <a:srgbClr val="AFABA1"/>
          </a:solidFill>
          <a:ln>
            <a:noFill/>
          </a:ln>
        </p:spPr>
      </p:sp>
      <p:sp>
        <p:nvSpPr>
          <p:cNvPr id="129" name="Google Shape;129;p14"/>
          <p:cNvSpPr/>
          <p:nvPr>
            <p:ph idx="3" type="pic"/>
          </p:nvPr>
        </p:nvSpPr>
        <p:spPr>
          <a:xfrm>
            <a:off x="8719415" y="3420466"/>
            <a:ext cx="2980200" cy="2703000"/>
          </a:xfrm>
          <a:prstGeom prst="roundRect">
            <a:avLst>
              <a:gd fmla="val 3616" name="adj"/>
            </a:avLst>
          </a:prstGeom>
          <a:solidFill>
            <a:srgbClr val="AFABA1"/>
          </a:solidFill>
          <a:ln>
            <a:noFill/>
          </a:ln>
        </p:spPr>
      </p:sp>
      <p:grpSp>
        <p:nvGrpSpPr>
          <p:cNvPr id="130" name="Google Shape;130;p14"/>
          <p:cNvGrpSpPr/>
          <p:nvPr/>
        </p:nvGrpSpPr>
        <p:grpSpPr>
          <a:xfrm>
            <a:off x="491331" y="6363293"/>
            <a:ext cx="11201710" cy="246888"/>
            <a:chOff x="491331" y="6363293"/>
            <a:chExt cx="11201710" cy="246888"/>
          </a:xfrm>
        </p:grpSpPr>
        <p:grpSp>
          <p:nvGrpSpPr>
            <p:cNvPr id="131" name="Google Shape;131;p14"/>
            <p:cNvGrpSpPr/>
            <p:nvPr/>
          </p:nvGrpSpPr>
          <p:grpSpPr>
            <a:xfrm>
              <a:off x="491331" y="6363293"/>
              <a:ext cx="8016638" cy="246888"/>
              <a:chOff x="491331" y="6363293"/>
              <a:chExt cx="8016638" cy="246888"/>
            </a:xfrm>
          </p:grpSpPr>
          <p:pic>
            <p:nvPicPr>
              <p:cNvPr descr="Shape, icon&#10;&#10;Description automatically generated" id="132" name="Google Shape;132;p14"/>
              <p:cNvPicPr preferRelativeResize="0"/>
              <p:nvPr/>
            </p:nvPicPr>
            <p:blipFill rotWithShape="1">
              <a:blip r:embed="rId2">
                <a:alphaModFix/>
              </a:blip>
              <a:srcRect b="0" l="0" r="0" t="0"/>
              <a:stretch/>
            </p:blipFill>
            <p:spPr>
              <a:xfrm>
                <a:off x="491331" y="6363293"/>
                <a:ext cx="246888" cy="246888"/>
              </a:xfrm>
              <a:prstGeom prst="rect">
                <a:avLst/>
              </a:prstGeom>
              <a:noFill/>
              <a:ln>
                <a:noFill/>
              </a:ln>
            </p:spPr>
          </p:pic>
          <p:sp>
            <p:nvSpPr>
              <p:cNvPr id="133" name="Google Shape;133;p14"/>
              <p:cNvSpPr/>
              <p:nvPr/>
            </p:nvSpPr>
            <p:spPr>
              <a:xfrm>
                <a:off x="1192769" y="6445914"/>
                <a:ext cx="7315200" cy="92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0" i="0" lang="en-US" sz="600">
                    <a:solidFill>
                      <a:srgbClr val="AFABA1"/>
                    </a:solidFill>
                    <a:latin typeface="DM Sans"/>
                    <a:ea typeface="DM Sans"/>
                    <a:cs typeface="DM Sans"/>
                    <a:sym typeface="DM Sans"/>
                  </a:rPr>
                  <a:t>© Okta and/or its affiliates. All rights reserved. Confidential Information of Okta – For Recipient’s Internal Use Only.</a:t>
                </a:r>
                <a:endParaRPr/>
              </a:p>
            </p:txBody>
          </p:sp>
        </p:grpSp>
        <p:pic>
          <p:nvPicPr>
            <p:cNvPr descr="A picture containing text, clipart&#10;&#10;Description automatically generated" id="134" name="Google Shape;134;p14"/>
            <p:cNvPicPr preferRelativeResize="0"/>
            <p:nvPr/>
          </p:nvPicPr>
          <p:blipFill rotWithShape="1">
            <a:blip r:embed="rId3">
              <a:alphaModFix/>
            </a:blip>
            <a:srcRect b="0" l="0" r="0" t="0"/>
            <a:stretch/>
          </p:blipFill>
          <p:spPr>
            <a:xfrm>
              <a:off x="11244985" y="6403804"/>
              <a:ext cx="448056" cy="164287"/>
            </a:xfrm>
            <a:prstGeom prst="rect">
              <a:avLst/>
            </a:prstGeom>
            <a:noFill/>
            <a:ln>
              <a:noFill/>
            </a:ln>
          </p:spPr>
        </p:pic>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_Team 3x">
  <p:cSld name="c_Team 3x">
    <p:bg>
      <p:bgPr>
        <a:gradFill>
          <a:gsLst>
            <a:gs pos="0">
              <a:srgbClr val="0F0F0F"/>
            </a:gs>
            <a:gs pos="66000">
              <a:srgbClr val="1F192C"/>
            </a:gs>
            <a:gs pos="87000">
              <a:srgbClr val="2A1951"/>
            </a:gs>
            <a:gs pos="100000">
              <a:srgbClr val="2F1863"/>
            </a:gs>
          </a:gsLst>
          <a:lin ang="18900044" scaled="0"/>
        </a:gradFill>
      </p:bgPr>
    </p:bg>
    <p:spTree>
      <p:nvGrpSpPr>
        <p:cNvPr id="135" name="Shape 135"/>
        <p:cNvGrpSpPr/>
        <p:nvPr/>
      </p:nvGrpSpPr>
      <p:grpSpPr>
        <a:xfrm>
          <a:off x="0" y="0"/>
          <a:ext cx="0" cy="0"/>
          <a:chOff x="0" y="0"/>
          <a:chExt cx="0" cy="0"/>
        </a:xfrm>
      </p:grpSpPr>
      <p:grpSp>
        <p:nvGrpSpPr>
          <p:cNvPr id="136" name="Google Shape;136;p15"/>
          <p:cNvGrpSpPr/>
          <p:nvPr/>
        </p:nvGrpSpPr>
        <p:grpSpPr>
          <a:xfrm>
            <a:off x="491331" y="6363293"/>
            <a:ext cx="11201710" cy="246888"/>
            <a:chOff x="491331" y="6363293"/>
            <a:chExt cx="11201710" cy="246888"/>
          </a:xfrm>
        </p:grpSpPr>
        <p:grpSp>
          <p:nvGrpSpPr>
            <p:cNvPr id="137" name="Google Shape;137;p15"/>
            <p:cNvGrpSpPr/>
            <p:nvPr/>
          </p:nvGrpSpPr>
          <p:grpSpPr>
            <a:xfrm>
              <a:off x="491331" y="6363293"/>
              <a:ext cx="8016638" cy="246888"/>
              <a:chOff x="491331" y="6363293"/>
              <a:chExt cx="8016638" cy="246888"/>
            </a:xfrm>
          </p:grpSpPr>
          <p:pic>
            <p:nvPicPr>
              <p:cNvPr descr="Shape, icon&#10;&#10;Description automatically generated" id="138" name="Google Shape;138;p15"/>
              <p:cNvPicPr preferRelativeResize="0"/>
              <p:nvPr/>
            </p:nvPicPr>
            <p:blipFill rotWithShape="1">
              <a:blip r:embed="rId2">
                <a:alphaModFix/>
              </a:blip>
              <a:srcRect b="0" l="0" r="0" t="0"/>
              <a:stretch/>
            </p:blipFill>
            <p:spPr>
              <a:xfrm>
                <a:off x="491331" y="6363293"/>
                <a:ext cx="246888" cy="246888"/>
              </a:xfrm>
              <a:prstGeom prst="rect">
                <a:avLst/>
              </a:prstGeom>
              <a:noFill/>
              <a:ln>
                <a:noFill/>
              </a:ln>
            </p:spPr>
          </p:pic>
          <p:sp>
            <p:nvSpPr>
              <p:cNvPr id="139" name="Google Shape;139;p15"/>
              <p:cNvSpPr/>
              <p:nvPr/>
            </p:nvSpPr>
            <p:spPr>
              <a:xfrm>
                <a:off x="1192769" y="6445914"/>
                <a:ext cx="7315200" cy="92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0" i="0" lang="en-US" sz="600">
                    <a:solidFill>
                      <a:srgbClr val="AFABA1"/>
                    </a:solidFill>
                    <a:latin typeface="DM Sans"/>
                    <a:ea typeface="DM Sans"/>
                    <a:cs typeface="DM Sans"/>
                    <a:sym typeface="DM Sans"/>
                  </a:rPr>
                  <a:t>© Okta and/or its affiliates. All rights reserved. Confidential Information of Okta – For Recipient’s Internal Use Only.</a:t>
                </a:r>
                <a:endParaRPr/>
              </a:p>
            </p:txBody>
          </p:sp>
        </p:grpSp>
        <p:pic>
          <p:nvPicPr>
            <p:cNvPr descr="A picture containing text, clipart&#10;&#10;Description automatically generated" id="140" name="Google Shape;140;p15"/>
            <p:cNvPicPr preferRelativeResize="0"/>
            <p:nvPr/>
          </p:nvPicPr>
          <p:blipFill rotWithShape="1">
            <a:blip r:embed="rId3">
              <a:alphaModFix/>
            </a:blip>
            <a:srcRect b="0" l="0" r="0" t="0"/>
            <a:stretch/>
          </p:blipFill>
          <p:spPr>
            <a:xfrm>
              <a:off x="11244985" y="6403804"/>
              <a:ext cx="448056" cy="164287"/>
            </a:xfrm>
            <a:prstGeom prst="rect">
              <a:avLst/>
            </a:prstGeom>
            <a:noFill/>
            <a:ln>
              <a:noFill/>
            </a:ln>
          </p:spPr>
        </p:pic>
      </p:grpSp>
      <p:sp>
        <p:nvSpPr>
          <p:cNvPr id="141" name="Google Shape;141;p15"/>
          <p:cNvSpPr txBox="1"/>
          <p:nvPr>
            <p:ph type="ctrTitle"/>
          </p:nvPr>
        </p:nvSpPr>
        <p:spPr>
          <a:xfrm>
            <a:off x="470227" y="419653"/>
            <a:ext cx="4801500" cy="3000900"/>
          </a:xfrm>
          <a:prstGeom prst="rect">
            <a:avLst/>
          </a:prstGeom>
          <a:noFill/>
          <a:ln>
            <a:noFill/>
          </a:ln>
        </p:spPr>
        <p:txBody>
          <a:bodyPr anchorCtr="0" anchor="t" bIns="0" lIns="0" spcFirstLastPara="1" rIns="0" wrap="square" tIns="0">
            <a:noAutofit/>
          </a:bodyPr>
          <a:lstStyle>
            <a:lvl1pPr lvl="0" rtl="0" algn="l">
              <a:lnSpc>
                <a:spcPct val="88000"/>
              </a:lnSpc>
              <a:spcBef>
                <a:spcPts val="0"/>
              </a:spcBef>
              <a:spcAft>
                <a:spcPts val="0"/>
              </a:spcAft>
              <a:buClr>
                <a:schemeClr val="lt2"/>
              </a:buClr>
              <a:buSzPts val="5400"/>
              <a:buFont typeface="DM Sans"/>
              <a:buNone/>
              <a:defRPr sz="5400">
                <a:solidFill>
                  <a:schemeClr val="lt2"/>
                </a:solidFill>
              </a:defRPr>
            </a:lvl1pPr>
            <a:lvl2pPr lvl="1" rtl="0">
              <a:spcBef>
                <a:spcPts val="0"/>
              </a:spcBef>
              <a:spcAft>
                <a:spcPts val="0"/>
              </a:spcAft>
              <a:buClr>
                <a:schemeClr val="lt2"/>
              </a:buClr>
              <a:buSzPts val="1400"/>
              <a:buNone/>
              <a:defRPr>
                <a:solidFill>
                  <a:schemeClr val="lt2"/>
                </a:solidFill>
              </a:defRPr>
            </a:lvl2pPr>
            <a:lvl3pPr lvl="2" rtl="0">
              <a:spcBef>
                <a:spcPts val="0"/>
              </a:spcBef>
              <a:spcAft>
                <a:spcPts val="0"/>
              </a:spcAft>
              <a:buClr>
                <a:schemeClr val="lt2"/>
              </a:buClr>
              <a:buSzPts val="1400"/>
              <a:buNone/>
              <a:defRPr>
                <a:solidFill>
                  <a:schemeClr val="lt2"/>
                </a:solidFill>
              </a:defRPr>
            </a:lvl3pPr>
            <a:lvl4pPr lvl="3" rtl="0">
              <a:spcBef>
                <a:spcPts val="0"/>
              </a:spcBef>
              <a:spcAft>
                <a:spcPts val="0"/>
              </a:spcAft>
              <a:buClr>
                <a:schemeClr val="lt2"/>
              </a:buClr>
              <a:buSzPts val="1400"/>
              <a:buNone/>
              <a:defRPr>
                <a:solidFill>
                  <a:schemeClr val="lt2"/>
                </a:solidFill>
              </a:defRPr>
            </a:lvl4pPr>
            <a:lvl5pPr lvl="4" rtl="0">
              <a:spcBef>
                <a:spcPts val="0"/>
              </a:spcBef>
              <a:spcAft>
                <a:spcPts val="0"/>
              </a:spcAft>
              <a:buClr>
                <a:schemeClr val="lt2"/>
              </a:buClr>
              <a:buSzPts val="1400"/>
              <a:buNone/>
              <a:defRPr>
                <a:solidFill>
                  <a:schemeClr val="lt2"/>
                </a:solidFill>
              </a:defRPr>
            </a:lvl5pPr>
            <a:lvl6pPr lvl="5" rtl="0">
              <a:spcBef>
                <a:spcPts val="0"/>
              </a:spcBef>
              <a:spcAft>
                <a:spcPts val="0"/>
              </a:spcAft>
              <a:buClr>
                <a:schemeClr val="lt2"/>
              </a:buClr>
              <a:buSzPts val="1400"/>
              <a:buNone/>
              <a:defRPr>
                <a:solidFill>
                  <a:schemeClr val="lt2"/>
                </a:solidFill>
              </a:defRPr>
            </a:lvl6pPr>
            <a:lvl7pPr lvl="6" rtl="0">
              <a:spcBef>
                <a:spcPts val="0"/>
              </a:spcBef>
              <a:spcAft>
                <a:spcPts val="0"/>
              </a:spcAft>
              <a:buClr>
                <a:schemeClr val="lt2"/>
              </a:buClr>
              <a:buSzPts val="1400"/>
              <a:buNone/>
              <a:defRPr>
                <a:solidFill>
                  <a:schemeClr val="lt2"/>
                </a:solidFill>
              </a:defRPr>
            </a:lvl7pPr>
            <a:lvl8pPr lvl="7" rtl="0">
              <a:spcBef>
                <a:spcPts val="0"/>
              </a:spcBef>
              <a:spcAft>
                <a:spcPts val="0"/>
              </a:spcAft>
              <a:buClr>
                <a:schemeClr val="lt2"/>
              </a:buClr>
              <a:buSzPts val="1400"/>
              <a:buNone/>
              <a:defRPr>
                <a:solidFill>
                  <a:schemeClr val="lt2"/>
                </a:solidFill>
              </a:defRPr>
            </a:lvl8pPr>
            <a:lvl9pPr lvl="8" rtl="0">
              <a:spcBef>
                <a:spcPts val="0"/>
              </a:spcBef>
              <a:spcAft>
                <a:spcPts val="0"/>
              </a:spcAft>
              <a:buClr>
                <a:schemeClr val="lt2"/>
              </a:buClr>
              <a:buSzPts val="1400"/>
              <a:buNone/>
              <a:defRPr>
                <a:solidFill>
                  <a:schemeClr val="lt2"/>
                </a:solidFill>
              </a:defRPr>
            </a:lvl9pPr>
          </a:lstStyle>
          <a:p/>
        </p:txBody>
      </p:sp>
      <p:sp>
        <p:nvSpPr>
          <p:cNvPr id="142" name="Google Shape;142;p15"/>
          <p:cNvSpPr/>
          <p:nvPr>
            <p:ph idx="2" type="pic"/>
          </p:nvPr>
        </p:nvSpPr>
        <p:spPr>
          <a:xfrm>
            <a:off x="8719415" y="481070"/>
            <a:ext cx="2980200" cy="1704900"/>
          </a:xfrm>
          <a:prstGeom prst="roundRect">
            <a:avLst>
              <a:gd fmla="val 3616" name="adj"/>
            </a:avLst>
          </a:prstGeom>
          <a:solidFill>
            <a:srgbClr val="AFABA1"/>
          </a:solidFill>
          <a:ln>
            <a:noFill/>
          </a:ln>
        </p:spPr>
      </p:sp>
      <p:sp>
        <p:nvSpPr>
          <p:cNvPr id="143" name="Google Shape;143;p15"/>
          <p:cNvSpPr/>
          <p:nvPr>
            <p:ph idx="3" type="pic"/>
          </p:nvPr>
        </p:nvSpPr>
        <p:spPr>
          <a:xfrm>
            <a:off x="8719415" y="2393217"/>
            <a:ext cx="2980200" cy="1704900"/>
          </a:xfrm>
          <a:prstGeom prst="roundRect">
            <a:avLst>
              <a:gd fmla="val 3616" name="adj"/>
            </a:avLst>
          </a:prstGeom>
          <a:solidFill>
            <a:srgbClr val="AFABA1"/>
          </a:solidFill>
          <a:ln>
            <a:noFill/>
          </a:ln>
        </p:spPr>
      </p:sp>
      <p:sp>
        <p:nvSpPr>
          <p:cNvPr id="144" name="Google Shape;144;p15"/>
          <p:cNvSpPr/>
          <p:nvPr>
            <p:ph idx="4" type="pic"/>
          </p:nvPr>
        </p:nvSpPr>
        <p:spPr>
          <a:xfrm>
            <a:off x="8719415" y="4407934"/>
            <a:ext cx="2980200" cy="1704900"/>
          </a:xfrm>
          <a:prstGeom prst="roundRect">
            <a:avLst>
              <a:gd fmla="val 3616" name="adj"/>
            </a:avLst>
          </a:prstGeom>
          <a:solidFill>
            <a:srgbClr val="AFABA1"/>
          </a:solid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_Team 4x">
  <p:cSld name="c_Team 4x">
    <p:bg>
      <p:bgPr>
        <a:gradFill>
          <a:gsLst>
            <a:gs pos="0">
              <a:srgbClr val="0F0F0F"/>
            </a:gs>
            <a:gs pos="66000">
              <a:srgbClr val="1F192C"/>
            </a:gs>
            <a:gs pos="87000">
              <a:srgbClr val="2A1951"/>
            </a:gs>
            <a:gs pos="100000">
              <a:srgbClr val="2F1863"/>
            </a:gs>
          </a:gsLst>
          <a:lin ang="18900044" scaled="0"/>
        </a:gradFill>
      </p:bgPr>
    </p:bg>
    <p:spTree>
      <p:nvGrpSpPr>
        <p:cNvPr id="145" name="Shape 145"/>
        <p:cNvGrpSpPr/>
        <p:nvPr/>
      </p:nvGrpSpPr>
      <p:grpSpPr>
        <a:xfrm>
          <a:off x="0" y="0"/>
          <a:ext cx="0" cy="0"/>
          <a:chOff x="0" y="0"/>
          <a:chExt cx="0" cy="0"/>
        </a:xfrm>
      </p:grpSpPr>
      <p:grpSp>
        <p:nvGrpSpPr>
          <p:cNvPr id="146" name="Google Shape;146;p16"/>
          <p:cNvGrpSpPr/>
          <p:nvPr/>
        </p:nvGrpSpPr>
        <p:grpSpPr>
          <a:xfrm>
            <a:off x="491331" y="6363293"/>
            <a:ext cx="11201710" cy="246888"/>
            <a:chOff x="491331" y="6363293"/>
            <a:chExt cx="11201710" cy="246888"/>
          </a:xfrm>
        </p:grpSpPr>
        <p:grpSp>
          <p:nvGrpSpPr>
            <p:cNvPr id="147" name="Google Shape;147;p16"/>
            <p:cNvGrpSpPr/>
            <p:nvPr/>
          </p:nvGrpSpPr>
          <p:grpSpPr>
            <a:xfrm>
              <a:off x="491331" y="6363293"/>
              <a:ext cx="8016638" cy="246888"/>
              <a:chOff x="491331" y="6363293"/>
              <a:chExt cx="8016638" cy="246888"/>
            </a:xfrm>
          </p:grpSpPr>
          <p:pic>
            <p:nvPicPr>
              <p:cNvPr descr="Shape, icon&#10;&#10;Description automatically generated" id="148" name="Google Shape;148;p16"/>
              <p:cNvPicPr preferRelativeResize="0"/>
              <p:nvPr/>
            </p:nvPicPr>
            <p:blipFill rotWithShape="1">
              <a:blip r:embed="rId2">
                <a:alphaModFix/>
              </a:blip>
              <a:srcRect b="0" l="0" r="0" t="0"/>
              <a:stretch/>
            </p:blipFill>
            <p:spPr>
              <a:xfrm>
                <a:off x="491331" y="6363293"/>
                <a:ext cx="246888" cy="246888"/>
              </a:xfrm>
              <a:prstGeom prst="rect">
                <a:avLst/>
              </a:prstGeom>
              <a:noFill/>
              <a:ln>
                <a:noFill/>
              </a:ln>
            </p:spPr>
          </p:pic>
          <p:sp>
            <p:nvSpPr>
              <p:cNvPr id="149" name="Google Shape;149;p16"/>
              <p:cNvSpPr/>
              <p:nvPr/>
            </p:nvSpPr>
            <p:spPr>
              <a:xfrm>
                <a:off x="1192769" y="6445914"/>
                <a:ext cx="7315200" cy="92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0" i="0" lang="en-US" sz="600">
                    <a:solidFill>
                      <a:srgbClr val="AFABA1"/>
                    </a:solidFill>
                    <a:latin typeface="DM Sans"/>
                    <a:ea typeface="DM Sans"/>
                    <a:cs typeface="DM Sans"/>
                    <a:sym typeface="DM Sans"/>
                  </a:rPr>
                  <a:t>© Okta and/or its affiliates. All rights reserved. Confidential Information of Okta – For Recipient’s Internal Use Only.</a:t>
                </a:r>
                <a:endParaRPr/>
              </a:p>
            </p:txBody>
          </p:sp>
        </p:grpSp>
        <p:pic>
          <p:nvPicPr>
            <p:cNvPr descr="A picture containing text, clipart&#10;&#10;Description automatically generated" id="150" name="Google Shape;150;p16"/>
            <p:cNvPicPr preferRelativeResize="0"/>
            <p:nvPr/>
          </p:nvPicPr>
          <p:blipFill rotWithShape="1">
            <a:blip r:embed="rId3">
              <a:alphaModFix/>
            </a:blip>
            <a:srcRect b="0" l="0" r="0" t="0"/>
            <a:stretch/>
          </p:blipFill>
          <p:spPr>
            <a:xfrm>
              <a:off x="11244985" y="6403804"/>
              <a:ext cx="448056" cy="164287"/>
            </a:xfrm>
            <a:prstGeom prst="rect">
              <a:avLst/>
            </a:prstGeom>
            <a:noFill/>
            <a:ln>
              <a:noFill/>
            </a:ln>
          </p:spPr>
        </p:pic>
      </p:grpSp>
      <p:sp>
        <p:nvSpPr>
          <p:cNvPr id="151" name="Google Shape;151;p16"/>
          <p:cNvSpPr/>
          <p:nvPr>
            <p:ph idx="2" type="pic"/>
          </p:nvPr>
        </p:nvSpPr>
        <p:spPr>
          <a:xfrm>
            <a:off x="3414712" y="2025633"/>
            <a:ext cx="2419800" cy="1875600"/>
          </a:xfrm>
          <a:prstGeom prst="roundRect">
            <a:avLst>
              <a:gd fmla="val 3616" name="adj"/>
            </a:avLst>
          </a:prstGeom>
          <a:solidFill>
            <a:srgbClr val="AFABA1"/>
          </a:solidFill>
          <a:ln>
            <a:noFill/>
          </a:ln>
        </p:spPr>
      </p:sp>
      <p:sp>
        <p:nvSpPr>
          <p:cNvPr id="152" name="Google Shape;152;p16"/>
          <p:cNvSpPr txBox="1"/>
          <p:nvPr>
            <p:ph type="ctrTitle"/>
          </p:nvPr>
        </p:nvSpPr>
        <p:spPr>
          <a:xfrm>
            <a:off x="470226" y="418064"/>
            <a:ext cx="11230200" cy="1653600"/>
          </a:xfrm>
          <a:prstGeom prst="rect">
            <a:avLst/>
          </a:prstGeom>
          <a:noFill/>
          <a:ln>
            <a:noFill/>
          </a:ln>
        </p:spPr>
        <p:txBody>
          <a:bodyPr anchorCtr="0" anchor="t" bIns="0" lIns="0" spcFirstLastPara="1" rIns="0" wrap="square" tIns="0">
            <a:noAutofit/>
          </a:bodyPr>
          <a:lstStyle>
            <a:lvl1pPr lvl="0" rtl="0" algn="l">
              <a:lnSpc>
                <a:spcPct val="88000"/>
              </a:lnSpc>
              <a:spcBef>
                <a:spcPts val="0"/>
              </a:spcBef>
              <a:spcAft>
                <a:spcPts val="0"/>
              </a:spcAft>
              <a:buClr>
                <a:schemeClr val="lt2"/>
              </a:buClr>
              <a:buSzPts val="5400"/>
              <a:buFont typeface="DM Sans"/>
              <a:buNone/>
              <a:defRPr sz="5400">
                <a:solidFill>
                  <a:schemeClr val="lt2"/>
                </a:solidFill>
              </a:defRPr>
            </a:lvl1pPr>
            <a:lvl2pPr lvl="1" rtl="0">
              <a:spcBef>
                <a:spcPts val="0"/>
              </a:spcBef>
              <a:spcAft>
                <a:spcPts val="0"/>
              </a:spcAft>
              <a:buClr>
                <a:schemeClr val="lt2"/>
              </a:buClr>
              <a:buSzPts val="1400"/>
              <a:buNone/>
              <a:defRPr>
                <a:solidFill>
                  <a:schemeClr val="lt2"/>
                </a:solidFill>
              </a:defRPr>
            </a:lvl2pPr>
            <a:lvl3pPr lvl="2" rtl="0">
              <a:spcBef>
                <a:spcPts val="0"/>
              </a:spcBef>
              <a:spcAft>
                <a:spcPts val="0"/>
              </a:spcAft>
              <a:buClr>
                <a:schemeClr val="lt2"/>
              </a:buClr>
              <a:buSzPts val="1400"/>
              <a:buNone/>
              <a:defRPr>
                <a:solidFill>
                  <a:schemeClr val="lt2"/>
                </a:solidFill>
              </a:defRPr>
            </a:lvl3pPr>
            <a:lvl4pPr lvl="3" rtl="0">
              <a:spcBef>
                <a:spcPts val="0"/>
              </a:spcBef>
              <a:spcAft>
                <a:spcPts val="0"/>
              </a:spcAft>
              <a:buClr>
                <a:schemeClr val="lt2"/>
              </a:buClr>
              <a:buSzPts val="1400"/>
              <a:buNone/>
              <a:defRPr>
                <a:solidFill>
                  <a:schemeClr val="lt2"/>
                </a:solidFill>
              </a:defRPr>
            </a:lvl4pPr>
            <a:lvl5pPr lvl="4" rtl="0">
              <a:spcBef>
                <a:spcPts val="0"/>
              </a:spcBef>
              <a:spcAft>
                <a:spcPts val="0"/>
              </a:spcAft>
              <a:buClr>
                <a:schemeClr val="lt2"/>
              </a:buClr>
              <a:buSzPts val="1400"/>
              <a:buNone/>
              <a:defRPr>
                <a:solidFill>
                  <a:schemeClr val="lt2"/>
                </a:solidFill>
              </a:defRPr>
            </a:lvl5pPr>
            <a:lvl6pPr lvl="5" rtl="0">
              <a:spcBef>
                <a:spcPts val="0"/>
              </a:spcBef>
              <a:spcAft>
                <a:spcPts val="0"/>
              </a:spcAft>
              <a:buClr>
                <a:schemeClr val="lt2"/>
              </a:buClr>
              <a:buSzPts val="1400"/>
              <a:buNone/>
              <a:defRPr>
                <a:solidFill>
                  <a:schemeClr val="lt2"/>
                </a:solidFill>
              </a:defRPr>
            </a:lvl6pPr>
            <a:lvl7pPr lvl="6" rtl="0">
              <a:spcBef>
                <a:spcPts val="0"/>
              </a:spcBef>
              <a:spcAft>
                <a:spcPts val="0"/>
              </a:spcAft>
              <a:buClr>
                <a:schemeClr val="lt2"/>
              </a:buClr>
              <a:buSzPts val="1400"/>
              <a:buNone/>
              <a:defRPr>
                <a:solidFill>
                  <a:schemeClr val="lt2"/>
                </a:solidFill>
              </a:defRPr>
            </a:lvl7pPr>
            <a:lvl8pPr lvl="7" rtl="0">
              <a:spcBef>
                <a:spcPts val="0"/>
              </a:spcBef>
              <a:spcAft>
                <a:spcPts val="0"/>
              </a:spcAft>
              <a:buClr>
                <a:schemeClr val="lt2"/>
              </a:buClr>
              <a:buSzPts val="1400"/>
              <a:buNone/>
              <a:defRPr>
                <a:solidFill>
                  <a:schemeClr val="lt2"/>
                </a:solidFill>
              </a:defRPr>
            </a:lvl8pPr>
            <a:lvl9pPr lvl="8" rtl="0">
              <a:spcBef>
                <a:spcPts val="0"/>
              </a:spcBef>
              <a:spcAft>
                <a:spcPts val="0"/>
              </a:spcAft>
              <a:buClr>
                <a:schemeClr val="lt2"/>
              </a:buClr>
              <a:buSzPts val="1400"/>
              <a:buNone/>
              <a:defRPr>
                <a:solidFill>
                  <a:schemeClr val="lt2"/>
                </a:solidFill>
              </a:defRPr>
            </a:lvl9pPr>
          </a:lstStyle>
          <a:p/>
        </p:txBody>
      </p:sp>
      <p:sp>
        <p:nvSpPr>
          <p:cNvPr id="153" name="Google Shape;153;p16"/>
          <p:cNvSpPr/>
          <p:nvPr>
            <p:ph idx="3" type="pic"/>
          </p:nvPr>
        </p:nvSpPr>
        <p:spPr>
          <a:xfrm>
            <a:off x="9270025" y="2025633"/>
            <a:ext cx="2419800" cy="1875600"/>
          </a:xfrm>
          <a:prstGeom prst="roundRect">
            <a:avLst>
              <a:gd fmla="val 3616" name="adj"/>
            </a:avLst>
          </a:prstGeom>
          <a:solidFill>
            <a:srgbClr val="AFABA1"/>
          </a:solidFill>
          <a:ln>
            <a:noFill/>
          </a:ln>
        </p:spPr>
      </p:sp>
      <p:sp>
        <p:nvSpPr>
          <p:cNvPr id="154" name="Google Shape;154;p16"/>
          <p:cNvSpPr/>
          <p:nvPr>
            <p:ph idx="4" type="pic"/>
          </p:nvPr>
        </p:nvSpPr>
        <p:spPr>
          <a:xfrm>
            <a:off x="3414712" y="4272127"/>
            <a:ext cx="2419800" cy="1875600"/>
          </a:xfrm>
          <a:prstGeom prst="roundRect">
            <a:avLst>
              <a:gd fmla="val 3616" name="adj"/>
            </a:avLst>
          </a:prstGeom>
          <a:solidFill>
            <a:srgbClr val="AFABA1"/>
          </a:solidFill>
          <a:ln>
            <a:noFill/>
          </a:ln>
        </p:spPr>
      </p:sp>
      <p:sp>
        <p:nvSpPr>
          <p:cNvPr id="155" name="Google Shape;155;p16"/>
          <p:cNvSpPr/>
          <p:nvPr>
            <p:ph idx="5" type="pic"/>
          </p:nvPr>
        </p:nvSpPr>
        <p:spPr>
          <a:xfrm>
            <a:off x="9270025" y="4272127"/>
            <a:ext cx="2419800" cy="1875600"/>
          </a:xfrm>
          <a:prstGeom prst="roundRect">
            <a:avLst>
              <a:gd fmla="val 3616" name="adj"/>
            </a:avLst>
          </a:prstGeom>
          <a:solidFill>
            <a:srgbClr val="AFABA1"/>
          </a:solid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_Agenda">
  <p:cSld name="a_Agenda 10x">
    <p:bg>
      <p:bgPr>
        <a:gradFill>
          <a:gsLst>
            <a:gs pos="0">
              <a:srgbClr val="0F0F0F"/>
            </a:gs>
            <a:gs pos="66000">
              <a:srgbClr val="1F192C"/>
            </a:gs>
            <a:gs pos="87000">
              <a:srgbClr val="2A1951"/>
            </a:gs>
            <a:gs pos="100000">
              <a:srgbClr val="2F1863"/>
            </a:gs>
          </a:gsLst>
          <a:lin ang="18900044" scaled="0"/>
        </a:gradFill>
      </p:bgPr>
    </p:bg>
    <p:spTree>
      <p:nvGrpSpPr>
        <p:cNvPr id="156" name="Shape 156"/>
        <p:cNvGrpSpPr/>
        <p:nvPr/>
      </p:nvGrpSpPr>
      <p:grpSpPr>
        <a:xfrm>
          <a:off x="0" y="0"/>
          <a:ext cx="0" cy="0"/>
          <a:chOff x="0" y="0"/>
          <a:chExt cx="0" cy="0"/>
        </a:xfrm>
      </p:grpSpPr>
      <p:sp>
        <p:nvSpPr>
          <p:cNvPr id="157" name="Google Shape;157;p17"/>
          <p:cNvSpPr txBox="1"/>
          <p:nvPr>
            <p:ph type="title"/>
          </p:nvPr>
        </p:nvSpPr>
        <p:spPr>
          <a:xfrm>
            <a:off x="400176" y="350725"/>
            <a:ext cx="4802100" cy="55455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chemeClr val="lt2"/>
              </a:buClr>
              <a:buSzPts val="5400"/>
              <a:buFont typeface="DM Sans"/>
              <a:buNone/>
              <a:defRPr sz="5400">
                <a:solidFill>
                  <a:schemeClr val="lt2"/>
                </a:solidFill>
              </a:defRPr>
            </a:lvl1pPr>
            <a:lvl2pPr lvl="1" rtl="0">
              <a:spcBef>
                <a:spcPts val="0"/>
              </a:spcBef>
              <a:spcAft>
                <a:spcPts val="0"/>
              </a:spcAft>
              <a:buClr>
                <a:schemeClr val="lt2"/>
              </a:buClr>
              <a:buSzPts val="1400"/>
              <a:buNone/>
              <a:defRPr>
                <a:solidFill>
                  <a:schemeClr val="lt2"/>
                </a:solidFill>
              </a:defRPr>
            </a:lvl2pPr>
            <a:lvl3pPr lvl="2" rtl="0">
              <a:spcBef>
                <a:spcPts val="0"/>
              </a:spcBef>
              <a:spcAft>
                <a:spcPts val="0"/>
              </a:spcAft>
              <a:buClr>
                <a:schemeClr val="lt2"/>
              </a:buClr>
              <a:buSzPts val="1400"/>
              <a:buNone/>
              <a:defRPr>
                <a:solidFill>
                  <a:schemeClr val="lt2"/>
                </a:solidFill>
              </a:defRPr>
            </a:lvl3pPr>
            <a:lvl4pPr lvl="3" rtl="0">
              <a:spcBef>
                <a:spcPts val="0"/>
              </a:spcBef>
              <a:spcAft>
                <a:spcPts val="0"/>
              </a:spcAft>
              <a:buClr>
                <a:schemeClr val="lt2"/>
              </a:buClr>
              <a:buSzPts val="1400"/>
              <a:buNone/>
              <a:defRPr>
                <a:solidFill>
                  <a:schemeClr val="lt2"/>
                </a:solidFill>
              </a:defRPr>
            </a:lvl4pPr>
            <a:lvl5pPr lvl="4" rtl="0">
              <a:spcBef>
                <a:spcPts val="0"/>
              </a:spcBef>
              <a:spcAft>
                <a:spcPts val="0"/>
              </a:spcAft>
              <a:buClr>
                <a:schemeClr val="lt2"/>
              </a:buClr>
              <a:buSzPts val="1400"/>
              <a:buNone/>
              <a:defRPr>
                <a:solidFill>
                  <a:schemeClr val="lt2"/>
                </a:solidFill>
              </a:defRPr>
            </a:lvl5pPr>
            <a:lvl6pPr lvl="5" rtl="0">
              <a:spcBef>
                <a:spcPts val="0"/>
              </a:spcBef>
              <a:spcAft>
                <a:spcPts val="0"/>
              </a:spcAft>
              <a:buClr>
                <a:schemeClr val="lt2"/>
              </a:buClr>
              <a:buSzPts val="1400"/>
              <a:buNone/>
              <a:defRPr>
                <a:solidFill>
                  <a:schemeClr val="lt2"/>
                </a:solidFill>
              </a:defRPr>
            </a:lvl6pPr>
            <a:lvl7pPr lvl="6" rtl="0">
              <a:spcBef>
                <a:spcPts val="0"/>
              </a:spcBef>
              <a:spcAft>
                <a:spcPts val="0"/>
              </a:spcAft>
              <a:buClr>
                <a:schemeClr val="lt2"/>
              </a:buClr>
              <a:buSzPts val="1400"/>
              <a:buNone/>
              <a:defRPr>
                <a:solidFill>
                  <a:schemeClr val="lt2"/>
                </a:solidFill>
              </a:defRPr>
            </a:lvl7pPr>
            <a:lvl8pPr lvl="7" rtl="0">
              <a:spcBef>
                <a:spcPts val="0"/>
              </a:spcBef>
              <a:spcAft>
                <a:spcPts val="0"/>
              </a:spcAft>
              <a:buClr>
                <a:schemeClr val="lt2"/>
              </a:buClr>
              <a:buSzPts val="1400"/>
              <a:buNone/>
              <a:defRPr>
                <a:solidFill>
                  <a:schemeClr val="lt2"/>
                </a:solidFill>
              </a:defRPr>
            </a:lvl8pPr>
            <a:lvl9pPr lvl="8" rtl="0">
              <a:spcBef>
                <a:spcPts val="0"/>
              </a:spcBef>
              <a:spcAft>
                <a:spcPts val="0"/>
              </a:spcAft>
              <a:buClr>
                <a:schemeClr val="lt2"/>
              </a:buClr>
              <a:buSzPts val="1400"/>
              <a:buNone/>
              <a:defRPr>
                <a:solidFill>
                  <a:schemeClr val="lt2"/>
                </a:solidFill>
              </a:defRPr>
            </a:lvl9pPr>
          </a:lstStyle>
          <a:p/>
        </p:txBody>
      </p:sp>
      <p:grpSp>
        <p:nvGrpSpPr>
          <p:cNvPr id="158" name="Google Shape;158;p17"/>
          <p:cNvGrpSpPr/>
          <p:nvPr/>
        </p:nvGrpSpPr>
        <p:grpSpPr>
          <a:xfrm>
            <a:off x="491331" y="6363293"/>
            <a:ext cx="11201710" cy="246888"/>
            <a:chOff x="491331" y="6363293"/>
            <a:chExt cx="11201710" cy="246888"/>
          </a:xfrm>
        </p:grpSpPr>
        <p:grpSp>
          <p:nvGrpSpPr>
            <p:cNvPr id="159" name="Google Shape;159;p17"/>
            <p:cNvGrpSpPr/>
            <p:nvPr/>
          </p:nvGrpSpPr>
          <p:grpSpPr>
            <a:xfrm>
              <a:off x="491331" y="6363293"/>
              <a:ext cx="8016638" cy="246888"/>
              <a:chOff x="491331" y="6363293"/>
              <a:chExt cx="8016638" cy="246888"/>
            </a:xfrm>
          </p:grpSpPr>
          <p:pic>
            <p:nvPicPr>
              <p:cNvPr descr="Shape, icon&#10;&#10;Description automatically generated" id="160" name="Google Shape;160;p17"/>
              <p:cNvPicPr preferRelativeResize="0"/>
              <p:nvPr/>
            </p:nvPicPr>
            <p:blipFill rotWithShape="1">
              <a:blip r:embed="rId2">
                <a:alphaModFix/>
              </a:blip>
              <a:srcRect b="0" l="0" r="0" t="0"/>
              <a:stretch/>
            </p:blipFill>
            <p:spPr>
              <a:xfrm>
                <a:off x="491331" y="6363293"/>
                <a:ext cx="246888" cy="246888"/>
              </a:xfrm>
              <a:prstGeom prst="rect">
                <a:avLst/>
              </a:prstGeom>
              <a:noFill/>
              <a:ln>
                <a:noFill/>
              </a:ln>
            </p:spPr>
          </p:pic>
          <p:sp>
            <p:nvSpPr>
              <p:cNvPr id="161" name="Google Shape;161;p17"/>
              <p:cNvSpPr/>
              <p:nvPr/>
            </p:nvSpPr>
            <p:spPr>
              <a:xfrm>
                <a:off x="1192769" y="6445914"/>
                <a:ext cx="7315200" cy="92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0" i="0" lang="en-US" sz="600">
                    <a:solidFill>
                      <a:srgbClr val="FFFFFF"/>
                    </a:solidFill>
                    <a:latin typeface="DM Sans"/>
                    <a:ea typeface="DM Sans"/>
                    <a:cs typeface="DM Sans"/>
                    <a:sym typeface="DM Sans"/>
                  </a:rPr>
                  <a:t>© Okta and/or its affiliates. All rights reserved. Confidential Information of Okta – For Recipient’s Internal Use Only.</a:t>
                </a:r>
                <a:endParaRPr/>
              </a:p>
            </p:txBody>
          </p:sp>
        </p:grpSp>
        <p:pic>
          <p:nvPicPr>
            <p:cNvPr descr="A picture containing text, clipart&#10;&#10;Description automatically generated" id="162" name="Google Shape;162;p17"/>
            <p:cNvPicPr preferRelativeResize="0"/>
            <p:nvPr/>
          </p:nvPicPr>
          <p:blipFill rotWithShape="1">
            <a:blip r:embed="rId3">
              <a:alphaModFix/>
            </a:blip>
            <a:srcRect b="0" l="0" r="0" t="0"/>
            <a:stretch/>
          </p:blipFill>
          <p:spPr>
            <a:xfrm>
              <a:off x="11244985" y="6403804"/>
              <a:ext cx="448056" cy="164287"/>
            </a:xfrm>
            <a:prstGeom prst="rect">
              <a:avLst/>
            </a:prstGeom>
            <a:noFill/>
            <a:ln>
              <a:noFill/>
            </a:ln>
          </p:spPr>
        </p:pic>
      </p:gr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_Title + Content">
  <p:cSld name="e_Title + Content">
    <p:spTree>
      <p:nvGrpSpPr>
        <p:cNvPr id="163" name="Shape 163"/>
        <p:cNvGrpSpPr/>
        <p:nvPr/>
      </p:nvGrpSpPr>
      <p:grpSpPr>
        <a:xfrm>
          <a:off x="0" y="0"/>
          <a:ext cx="0" cy="0"/>
          <a:chOff x="0" y="0"/>
          <a:chExt cx="0" cy="0"/>
        </a:xfrm>
      </p:grpSpPr>
      <p:sp>
        <p:nvSpPr>
          <p:cNvPr id="164" name="Google Shape;164;p18"/>
          <p:cNvSpPr txBox="1"/>
          <p:nvPr>
            <p:ph idx="1" type="body"/>
          </p:nvPr>
        </p:nvSpPr>
        <p:spPr>
          <a:xfrm>
            <a:off x="475467" y="1568171"/>
            <a:ext cx="11216400" cy="4316700"/>
          </a:xfrm>
          <a:prstGeom prst="rect">
            <a:avLst/>
          </a:prstGeom>
          <a:noFill/>
          <a:ln>
            <a:noFill/>
          </a:ln>
        </p:spPr>
        <p:txBody>
          <a:bodyPr anchorCtr="0" anchor="t" bIns="0" lIns="0" spcFirstLastPara="1" rIns="0" wrap="square" tIns="0">
            <a:noAutofit/>
          </a:bodyPr>
          <a:lstStyle>
            <a:lvl1pPr indent="-342900" lvl="0" marL="457200" rtl="0" algn="l">
              <a:lnSpc>
                <a:spcPct val="100000"/>
              </a:lnSpc>
              <a:spcBef>
                <a:spcPts val="1400"/>
              </a:spcBef>
              <a:spcAft>
                <a:spcPts val="0"/>
              </a:spcAft>
              <a:buClr>
                <a:schemeClr val="dk1"/>
              </a:buClr>
              <a:buSzPts val="1800"/>
              <a:buChar char="​"/>
              <a:defRPr/>
            </a:lvl1pPr>
            <a:lvl2pPr indent="-342900" lvl="1" marL="914400" rtl="0" algn="l">
              <a:lnSpc>
                <a:spcPct val="100000"/>
              </a:lnSpc>
              <a:spcBef>
                <a:spcPts val="800"/>
              </a:spcBef>
              <a:spcAft>
                <a:spcPts val="0"/>
              </a:spcAft>
              <a:buClr>
                <a:schemeClr val="dk1"/>
              </a:buClr>
              <a:buSzPts val="1800"/>
              <a:buChar char="•"/>
              <a:defRPr/>
            </a:lvl2pPr>
            <a:lvl3pPr indent="-342900" lvl="2" marL="1371600" rtl="0" algn="l">
              <a:lnSpc>
                <a:spcPct val="100000"/>
              </a:lnSpc>
              <a:spcBef>
                <a:spcPts val="800"/>
              </a:spcBef>
              <a:spcAft>
                <a:spcPts val="0"/>
              </a:spcAft>
              <a:buClr>
                <a:srgbClr val="6B665F"/>
              </a:buClr>
              <a:buSzPts val="1800"/>
              <a:buChar char="－"/>
              <a:defRPr/>
            </a:lvl3pPr>
            <a:lvl4pPr indent="-342900" lvl="3" marL="1828800" rtl="0" algn="l">
              <a:lnSpc>
                <a:spcPct val="90000"/>
              </a:lnSpc>
              <a:spcBef>
                <a:spcPts val="1400"/>
              </a:spcBef>
              <a:spcAft>
                <a:spcPts val="0"/>
              </a:spcAft>
              <a:buSzPts val="1800"/>
              <a:buChar char="​"/>
              <a:defRPr/>
            </a:lvl4pPr>
            <a:lvl5pPr indent="-298450" lvl="4" marL="2286000" rtl="0" algn="l">
              <a:lnSpc>
                <a:spcPct val="100000"/>
              </a:lnSpc>
              <a:spcBef>
                <a:spcPts val="1400"/>
              </a:spcBef>
              <a:spcAft>
                <a:spcPts val="0"/>
              </a:spcAft>
              <a:buSzPts val="1100"/>
              <a:buChar char="​"/>
              <a:defRPr b="0" i="0"/>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165" name="Google Shape;165;p18"/>
          <p:cNvSpPr txBox="1"/>
          <p:nvPr>
            <p:ph idx="2" type="body"/>
          </p:nvPr>
        </p:nvSpPr>
        <p:spPr>
          <a:xfrm>
            <a:off x="482600" y="1007346"/>
            <a:ext cx="11248200" cy="253500"/>
          </a:xfrm>
          <a:prstGeom prst="rect">
            <a:avLst/>
          </a:prstGeom>
          <a:noFill/>
          <a:ln>
            <a:noFill/>
          </a:ln>
        </p:spPr>
        <p:txBody>
          <a:bodyPr anchorCtr="0" anchor="t" bIns="0" lIns="0" spcFirstLastPara="1" rIns="0" wrap="square" tIns="0">
            <a:noAutofit/>
          </a:bodyPr>
          <a:lstStyle>
            <a:lvl1pPr indent="-317500" lvl="0" marL="457200" rtl="0" algn="l">
              <a:lnSpc>
                <a:spcPct val="90000"/>
              </a:lnSpc>
              <a:spcBef>
                <a:spcPts val="0"/>
              </a:spcBef>
              <a:spcAft>
                <a:spcPts val="0"/>
              </a:spcAft>
              <a:buClr>
                <a:srgbClr val="6B665F"/>
              </a:buClr>
              <a:buSzPts val="1400"/>
              <a:buChar char="​"/>
              <a:defRPr sz="1400">
                <a:solidFill>
                  <a:srgbClr val="6B665F"/>
                </a:solidFill>
              </a:defRPr>
            </a:lvl1pPr>
            <a:lvl2pPr indent="-342900" lvl="1" marL="914400" rtl="0" algn="l">
              <a:lnSpc>
                <a:spcPct val="100000"/>
              </a:lnSpc>
              <a:spcBef>
                <a:spcPts val="800"/>
              </a:spcBef>
              <a:spcAft>
                <a:spcPts val="0"/>
              </a:spcAft>
              <a:buClr>
                <a:schemeClr val="dk1"/>
              </a:buClr>
              <a:buSzPts val="1800"/>
              <a:buChar char="•"/>
              <a:defRPr/>
            </a:lvl2pPr>
            <a:lvl3pPr indent="-342900" lvl="2" marL="1371600" rtl="0" algn="l">
              <a:lnSpc>
                <a:spcPct val="100000"/>
              </a:lnSpc>
              <a:spcBef>
                <a:spcPts val="800"/>
              </a:spcBef>
              <a:spcAft>
                <a:spcPts val="0"/>
              </a:spcAft>
              <a:buClr>
                <a:srgbClr val="6B665F"/>
              </a:buClr>
              <a:buSzPts val="1800"/>
              <a:buChar char="－"/>
              <a:defRPr/>
            </a:lvl3pPr>
            <a:lvl4pPr indent="-342900" lvl="3" marL="1828800" rtl="0" algn="l">
              <a:lnSpc>
                <a:spcPct val="90000"/>
              </a:lnSpc>
              <a:spcBef>
                <a:spcPts val="1400"/>
              </a:spcBef>
              <a:spcAft>
                <a:spcPts val="0"/>
              </a:spcAft>
              <a:buSzPts val="1800"/>
              <a:buChar char="​"/>
              <a:defRPr/>
            </a:lvl4pPr>
            <a:lvl5pPr indent="-342900" lvl="4" marL="2286000" rtl="0" algn="l">
              <a:lnSpc>
                <a:spcPct val="100000"/>
              </a:lnSpc>
              <a:spcBef>
                <a:spcPts val="1400"/>
              </a:spcBef>
              <a:spcAft>
                <a:spcPts val="0"/>
              </a:spcAft>
              <a:buSzPts val="1800"/>
              <a:buChar char="​"/>
              <a:defRPr/>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166" name="Google Shape;166;p18"/>
          <p:cNvSpPr txBox="1"/>
          <p:nvPr>
            <p:ph type="title"/>
          </p:nvPr>
        </p:nvSpPr>
        <p:spPr>
          <a:xfrm>
            <a:off x="389636" y="441401"/>
            <a:ext cx="11332500" cy="555900"/>
          </a:xfrm>
          <a:prstGeom prst="rect">
            <a:avLst/>
          </a:prstGeom>
          <a:noFill/>
          <a:ln>
            <a:noFill/>
          </a:ln>
        </p:spPr>
        <p:txBody>
          <a:bodyPr anchorCtr="0" anchor="b" bIns="45700" lIns="91425" spcFirstLastPara="1" rIns="91425" wrap="square" tIns="45700">
            <a:noAutofit/>
          </a:bodyPr>
          <a:lstStyle>
            <a:lvl1pPr lvl="0" rtl="0" algn="l">
              <a:lnSpc>
                <a:spcPct val="80000"/>
              </a:lnSpc>
              <a:spcBef>
                <a:spcPts val="0"/>
              </a:spcBef>
              <a:spcAft>
                <a:spcPts val="0"/>
              </a:spcAft>
              <a:buClr>
                <a:schemeClr val="dk1"/>
              </a:buClr>
              <a:buSzPts val="3200"/>
              <a:buFont typeface="DM Sans"/>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_Title + 3 Column">
  <p:cSld name="e_Title + 3 Column">
    <p:spTree>
      <p:nvGrpSpPr>
        <p:cNvPr id="167" name="Shape 167"/>
        <p:cNvGrpSpPr/>
        <p:nvPr/>
      </p:nvGrpSpPr>
      <p:grpSpPr>
        <a:xfrm>
          <a:off x="0" y="0"/>
          <a:ext cx="0" cy="0"/>
          <a:chOff x="0" y="0"/>
          <a:chExt cx="0" cy="0"/>
        </a:xfrm>
      </p:grpSpPr>
      <p:sp>
        <p:nvSpPr>
          <p:cNvPr id="168" name="Google Shape;168;p19"/>
          <p:cNvSpPr txBox="1"/>
          <p:nvPr>
            <p:ph type="title"/>
          </p:nvPr>
        </p:nvSpPr>
        <p:spPr>
          <a:xfrm>
            <a:off x="389636" y="441401"/>
            <a:ext cx="11332500" cy="555900"/>
          </a:xfrm>
          <a:prstGeom prst="rect">
            <a:avLst/>
          </a:prstGeom>
          <a:noFill/>
          <a:ln>
            <a:noFill/>
          </a:ln>
        </p:spPr>
        <p:txBody>
          <a:bodyPr anchorCtr="0" anchor="b" bIns="45700" lIns="91425" spcFirstLastPara="1" rIns="91425" wrap="square" tIns="45700">
            <a:noAutofit/>
          </a:bodyPr>
          <a:lstStyle>
            <a:lvl1pPr lvl="0" rtl="0" algn="l">
              <a:lnSpc>
                <a:spcPct val="80000"/>
              </a:lnSpc>
              <a:spcBef>
                <a:spcPts val="0"/>
              </a:spcBef>
              <a:spcAft>
                <a:spcPts val="0"/>
              </a:spcAft>
              <a:buClr>
                <a:schemeClr val="dk1"/>
              </a:buClr>
              <a:buSzPts val="3200"/>
              <a:buFont typeface="DM Sans"/>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69" name="Google Shape;169;p19"/>
          <p:cNvSpPr txBox="1"/>
          <p:nvPr>
            <p:ph idx="1" type="body"/>
          </p:nvPr>
        </p:nvSpPr>
        <p:spPr>
          <a:xfrm>
            <a:off x="475467" y="1568171"/>
            <a:ext cx="3431400" cy="4308900"/>
          </a:xfrm>
          <a:prstGeom prst="rect">
            <a:avLst/>
          </a:prstGeom>
          <a:noFill/>
          <a:ln>
            <a:noFill/>
          </a:ln>
        </p:spPr>
        <p:txBody>
          <a:bodyPr anchorCtr="0" anchor="t" bIns="0" lIns="0" spcFirstLastPara="1" rIns="0" wrap="square" tIns="0">
            <a:noAutofit/>
          </a:bodyPr>
          <a:lstStyle>
            <a:lvl1pPr indent="-330200" lvl="0" marL="457200" rtl="0" algn="l">
              <a:lnSpc>
                <a:spcPct val="100000"/>
              </a:lnSpc>
              <a:spcBef>
                <a:spcPts val="1400"/>
              </a:spcBef>
              <a:spcAft>
                <a:spcPts val="0"/>
              </a:spcAft>
              <a:buClr>
                <a:schemeClr val="dk1"/>
              </a:buClr>
              <a:buSzPts val="1600"/>
              <a:buChar char="​"/>
              <a:defRPr sz="1600"/>
            </a:lvl1pPr>
            <a:lvl2pPr indent="-304800" lvl="1" marL="914400" rtl="0" algn="l">
              <a:lnSpc>
                <a:spcPct val="100000"/>
              </a:lnSpc>
              <a:spcBef>
                <a:spcPts val="800"/>
              </a:spcBef>
              <a:spcAft>
                <a:spcPts val="0"/>
              </a:spcAft>
              <a:buClr>
                <a:schemeClr val="dk1"/>
              </a:buClr>
              <a:buSzPts val="1200"/>
              <a:buChar char="•"/>
              <a:defRPr sz="1200"/>
            </a:lvl2pPr>
            <a:lvl3pPr indent="-298450" lvl="2" marL="1371600" rtl="0" algn="l">
              <a:lnSpc>
                <a:spcPct val="100000"/>
              </a:lnSpc>
              <a:spcBef>
                <a:spcPts val="800"/>
              </a:spcBef>
              <a:spcAft>
                <a:spcPts val="0"/>
              </a:spcAft>
              <a:buClr>
                <a:srgbClr val="6B665F"/>
              </a:buClr>
              <a:buSzPts val="1100"/>
              <a:buChar char="－"/>
              <a:defRPr sz="1100"/>
            </a:lvl3pPr>
            <a:lvl4pPr indent="-304800" lvl="3" marL="1828800" rtl="0" algn="l">
              <a:lnSpc>
                <a:spcPct val="90000"/>
              </a:lnSpc>
              <a:spcBef>
                <a:spcPts val="1400"/>
              </a:spcBef>
              <a:spcAft>
                <a:spcPts val="0"/>
              </a:spcAft>
              <a:buSzPts val="1200"/>
              <a:buChar char="​"/>
              <a:defRPr sz="1200"/>
            </a:lvl4pPr>
            <a:lvl5pPr indent="-304800" lvl="4" marL="2286000" rtl="0" algn="l">
              <a:lnSpc>
                <a:spcPct val="100000"/>
              </a:lnSpc>
              <a:spcBef>
                <a:spcPts val="1400"/>
              </a:spcBef>
              <a:spcAft>
                <a:spcPts val="0"/>
              </a:spcAft>
              <a:buSzPts val="1200"/>
              <a:buChar char="​"/>
              <a:defRPr b="0" i="0" sz="1200"/>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170" name="Google Shape;170;p19"/>
          <p:cNvSpPr txBox="1"/>
          <p:nvPr>
            <p:ph idx="2" type="body"/>
          </p:nvPr>
        </p:nvSpPr>
        <p:spPr>
          <a:xfrm>
            <a:off x="4383059" y="1568171"/>
            <a:ext cx="3431400" cy="4308900"/>
          </a:xfrm>
          <a:prstGeom prst="rect">
            <a:avLst/>
          </a:prstGeom>
          <a:noFill/>
          <a:ln>
            <a:noFill/>
          </a:ln>
        </p:spPr>
        <p:txBody>
          <a:bodyPr anchorCtr="0" anchor="t" bIns="0" lIns="0" spcFirstLastPara="1" rIns="0" wrap="square" tIns="0">
            <a:noAutofit/>
          </a:bodyPr>
          <a:lstStyle>
            <a:lvl1pPr indent="-330200" lvl="0" marL="457200" rtl="0" algn="l">
              <a:lnSpc>
                <a:spcPct val="100000"/>
              </a:lnSpc>
              <a:spcBef>
                <a:spcPts val="1400"/>
              </a:spcBef>
              <a:spcAft>
                <a:spcPts val="0"/>
              </a:spcAft>
              <a:buClr>
                <a:schemeClr val="dk1"/>
              </a:buClr>
              <a:buSzPts val="1600"/>
              <a:buChar char="​"/>
              <a:defRPr sz="1600"/>
            </a:lvl1pPr>
            <a:lvl2pPr indent="-304800" lvl="1" marL="914400" rtl="0" algn="l">
              <a:lnSpc>
                <a:spcPct val="100000"/>
              </a:lnSpc>
              <a:spcBef>
                <a:spcPts val="800"/>
              </a:spcBef>
              <a:spcAft>
                <a:spcPts val="0"/>
              </a:spcAft>
              <a:buClr>
                <a:schemeClr val="dk1"/>
              </a:buClr>
              <a:buSzPts val="1200"/>
              <a:buChar char="•"/>
              <a:defRPr sz="1200"/>
            </a:lvl2pPr>
            <a:lvl3pPr indent="-298450" lvl="2" marL="1371600" rtl="0" algn="l">
              <a:lnSpc>
                <a:spcPct val="100000"/>
              </a:lnSpc>
              <a:spcBef>
                <a:spcPts val="800"/>
              </a:spcBef>
              <a:spcAft>
                <a:spcPts val="0"/>
              </a:spcAft>
              <a:buClr>
                <a:srgbClr val="6B665F"/>
              </a:buClr>
              <a:buSzPts val="1100"/>
              <a:buChar char="－"/>
              <a:defRPr sz="1100"/>
            </a:lvl3pPr>
            <a:lvl4pPr indent="-304800" lvl="3" marL="1828800" rtl="0" algn="l">
              <a:lnSpc>
                <a:spcPct val="90000"/>
              </a:lnSpc>
              <a:spcBef>
                <a:spcPts val="1400"/>
              </a:spcBef>
              <a:spcAft>
                <a:spcPts val="0"/>
              </a:spcAft>
              <a:buSzPts val="1200"/>
              <a:buChar char="​"/>
              <a:defRPr sz="1200"/>
            </a:lvl4pPr>
            <a:lvl5pPr indent="-304800" lvl="4" marL="2286000" rtl="0" algn="l">
              <a:lnSpc>
                <a:spcPct val="100000"/>
              </a:lnSpc>
              <a:spcBef>
                <a:spcPts val="1400"/>
              </a:spcBef>
              <a:spcAft>
                <a:spcPts val="0"/>
              </a:spcAft>
              <a:buSzPts val="1200"/>
              <a:buChar char="​"/>
              <a:defRPr b="0" i="0" sz="1200"/>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171" name="Google Shape;171;p19"/>
          <p:cNvSpPr txBox="1"/>
          <p:nvPr>
            <p:ph idx="3" type="body"/>
          </p:nvPr>
        </p:nvSpPr>
        <p:spPr>
          <a:xfrm>
            <a:off x="8278165" y="1568171"/>
            <a:ext cx="3431400" cy="4308900"/>
          </a:xfrm>
          <a:prstGeom prst="rect">
            <a:avLst/>
          </a:prstGeom>
          <a:noFill/>
          <a:ln>
            <a:noFill/>
          </a:ln>
        </p:spPr>
        <p:txBody>
          <a:bodyPr anchorCtr="0" anchor="t" bIns="0" lIns="0" spcFirstLastPara="1" rIns="0" wrap="square" tIns="0">
            <a:noAutofit/>
          </a:bodyPr>
          <a:lstStyle>
            <a:lvl1pPr indent="-330200" lvl="0" marL="457200" rtl="0" algn="l">
              <a:lnSpc>
                <a:spcPct val="100000"/>
              </a:lnSpc>
              <a:spcBef>
                <a:spcPts val="1400"/>
              </a:spcBef>
              <a:spcAft>
                <a:spcPts val="0"/>
              </a:spcAft>
              <a:buClr>
                <a:schemeClr val="dk1"/>
              </a:buClr>
              <a:buSzPts val="1600"/>
              <a:buChar char="​"/>
              <a:defRPr sz="1600"/>
            </a:lvl1pPr>
            <a:lvl2pPr indent="-304800" lvl="1" marL="914400" rtl="0" algn="l">
              <a:lnSpc>
                <a:spcPct val="100000"/>
              </a:lnSpc>
              <a:spcBef>
                <a:spcPts val="800"/>
              </a:spcBef>
              <a:spcAft>
                <a:spcPts val="0"/>
              </a:spcAft>
              <a:buClr>
                <a:schemeClr val="dk1"/>
              </a:buClr>
              <a:buSzPts val="1200"/>
              <a:buChar char="•"/>
              <a:defRPr sz="1200"/>
            </a:lvl2pPr>
            <a:lvl3pPr indent="-298450" lvl="2" marL="1371600" rtl="0" algn="l">
              <a:lnSpc>
                <a:spcPct val="100000"/>
              </a:lnSpc>
              <a:spcBef>
                <a:spcPts val="800"/>
              </a:spcBef>
              <a:spcAft>
                <a:spcPts val="0"/>
              </a:spcAft>
              <a:buClr>
                <a:srgbClr val="6B665F"/>
              </a:buClr>
              <a:buSzPts val="1100"/>
              <a:buChar char="－"/>
              <a:defRPr sz="1100"/>
            </a:lvl3pPr>
            <a:lvl4pPr indent="-304800" lvl="3" marL="1828800" rtl="0" algn="l">
              <a:lnSpc>
                <a:spcPct val="90000"/>
              </a:lnSpc>
              <a:spcBef>
                <a:spcPts val="1400"/>
              </a:spcBef>
              <a:spcAft>
                <a:spcPts val="0"/>
              </a:spcAft>
              <a:buSzPts val="1200"/>
              <a:buChar char="​"/>
              <a:defRPr sz="1200"/>
            </a:lvl4pPr>
            <a:lvl5pPr indent="-304800" lvl="4" marL="2286000" rtl="0" algn="l">
              <a:lnSpc>
                <a:spcPct val="100000"/>
              </a:lnSpc>
              <a:spcBef>
                <a:spcPts val="1400"/>
              </a:spcBef>
              <a:spcAft>
                <a:spcPts val="0"/>
              </a:spcAft>
              <a:buSzPts val="1200"/>
              <a:buChar char="​"/>
              <a:defRPr b="0" i="0" sz="1200"/>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172" name="Google Shape;172;p19"/>
          <p:cNvSpPr txBox="1"/>
          <p:nvPr>
            <p:ph idx="4" type="body"/>
          </p:nvPr>
        </p:nvSpPr>
        <p:spPr>
          <a:xfrm>
            <a:off x="482600" y="1007346"/>
            <a:ext cx="11248200" cy="253500"/>
          </a:xfrm>
          <a:prstGeom prst="rect">
            <a:avLst/>
          </a:prstGeom>
          <a:noFill/>
          <a:ln>
            <a:noFill/>
          </a:ln>
        </p:spPr>
        <p:txBody>
          <a:bodyPr anchorCtr="0" anchor="t" bIns="0" lIns="0" spcFirstLastPara="1" rIns="0" wrap="square" tIns="0">
            <a:noAutofit/>
          </a:bodyPr>
          <a:lstStyle>
            <a:lvl1pPr indent="-317500" lvl="0" marL="457200" rtl="0" algn="l">
              <a:lnSpc>
                <a:spcPct val="90000"/>
              </a:lnSpc>
              <a:spcBef>
                <a:spcPts val="0"/>
              </a:spcBef>
              <a:spcAft>
                <a:spcPts val="0"/>
              </a:spcAft>
              <a:buClr>
                <a:srgbClr val="6B665F"/>
              </a:buClr>
              <a:buSzPts val="1400"/>
              <a:buChar char="​"/>
              <a:defRPr sz="1400">
                <a:solidFill>
                  <a:srgbClr val="6B665F"/>
                </a:solidFill>
              </a:defRPr>
            </a:lvl1pPr>
            <a:lvl2pPr indent="-342900" lvl="1" marL="914400" rtl="0" algn="l">
              <a:lnSpc>
                <a:spcPct val="100000"/>
              </a:lnSpc>
              <a:spcBef>
                <a:spcPts val="800"/>
              </a:spcBef>
              <a:spcAft>
                <a:spcPts val="0"/>
              </a:spcAft>
              <a:buClr>
                <a:schemeClr val="dk1"/>
              </a:buClr>
              <a:buSzPts val="1800"/>
              <a:buChar char="•"/>
              <a:defRPr/>
            </a:lvl2pPr>
            <a:lvl3pPr indent="-342900" lvl="2" marL="1371600" rtl="0" algn="l">
              <a:lnSpc>
                <a:spcPct val="100000"/>
              </a:lnSpc>
              <a:spcBef>
                <a:spcPts val="800"/>
              </a:spcBef>
              <a:spcAft>
                <a:spcPts val="0"/>
              </a:spcAft>
              <a:buClr>
                <a:srgbClr val="6B665F"/>
              </a:buClr>
              <a:buSzPts val="1800"/>
              <a:buChar char="－"/>
              <a:defRPr/>
            </a:lvl3pPr>
            <a:lvl4pPr indent="-342900" lvl="3" marL="1828800" rtl="0" algn="l">
              <a:lnSpc>
                <a:spcPct val="90000"/>
              </a:lnSpc>
              <a:spcBef>
                <a:spcPts val="1400"/>
              </a:spcBef>
              <a:spcAft>
                <a:spcPts val="0"/>
              </a:spcAft>
              <a:buSzPts val="1800"/>
              <a:buChar char="​"/>
              <a:defRPr/>
            </a:lvl4pPr>
            <a:lvl5pPr indent="-342900" lvl="4" marL="2286000" rtl="0" algn="l">
              <a:lnSpc>
                <a:spcPct val="100000"/>
              </a:lnSpc>
              <a:spcBef>
                <a:spcPts val="1400"/>
              </a:spcBef>
              <a:spcAft>
                <a:spcPts val="0"/>
              </a:spcAft>
              <a:buSzPts val="1800"/>
              <a:buChar char="​"/>
              <a:defRPr/>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_Title + 4 Column">
  <p:cSld name="e_Title + 4 Column">
    <p:spTree>
      <p:nvGrpSpPr>
        <p:cNvPr id="173" name="Shape 173"/>
        <p:cNvGrpSpPr/>
        <p:nvPr/>
      </p:nvGrpSpPr>
      <p:grpSpPr>
        <a:xfrm>
          <a:off x="0" y="0"/>
          <a:ext cx="0" cy="0"/>
          <a:chOff x="0" y="0"/>
          <a:chExt cx="0" cy="0"/>
        </a:xfrm>
      </p:grpSpPr>
      <p:sp>
        <p:nvSpPr>
          <p:cNvPr id="174" name="Google Shape;174;p20"/>
          <p:cNvSpPr txBox="1"/>
          <p:nvPr>
            <p:ph type="title"/>
          </p:nvPr>
        </p:nvSpPr>
        <p:spPr>
          <a:xfrm>
            <a:off x="389636" y="441401"/>
            <a:ext cx="11332500" cy="555900"/>
          </a:xfrm>
          <a:prstGeom prst="rect">
            <a:avLst/>
          </a:prstGeom>
          <a:noFill/>
          <a:ln>
            <a:noFill/>
          </a:ln>
        </p:spPr>
        <p:txBody>
          <a:bodyPr anchorCtr="0" anchor="b" bIns="45700" lIns="91425" spcFirstLastPara="1" rIns="91425" wrap="square" tIns="45700">
            <a:noAutofit/>
          </a:bodyPr>
          <a:lstStyle>
            <a:lvl1pPr lvl="0" rtl="0" algn="l">
              <a:lnSpc>
                <a:spcPct val="80000"/>
              </a:lnSpc>
              <a:spcBef>
                <a:spcPts val="0"/>
              </a:spcBef>
              <a:spcAft>
                <a:spcPts val="0"/>
              </a:spcAft>
              <a:buClr>
                <a:schemeClr val="dk1"/>
              </a:buClr>
              <a:buSzPts val="3200"/>
              <a:buFont typeface="DM Sans"/>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75" name="Google Shape;175;p20"/>
          <p:cNvSpPr txBox="1"/>
          <p:nvPr>
            <p:ph idx="1" type="body"/>
          </p:nvPr>
        </p:nvSpPr>
        <p:spPr>
          <a:xfrm>
            <a:off x="475467" y="1568171"/>
            <a:ext cx="2416200" cy="4315200"/>
          </a:xfrm>
          <a:prstGeom prst="rect">
            <a:avLst/>
          </a:prstGeom>
          <a:noFill/>
          <a:ln>
            <a:noFill/>
          </a:ln>
        </p:spPr>
        <p:txBody>
          <a:bodyPr anchorCtr="0" anchor="t" bIns="0" lIns="0" spcFirstLastPara="1" rIns="0" wrap="square" tIns="0">
            <a:noAutofit/>
          </a:bodyPr>
          <a:lstStyle>
            <a:lvl1pPr indent="-330200" lvl="0" marL="457200" rtl="0" algn="l">
              <a:lnSpc>
                <a:spcPct val="100000"/>
              </a:lnSpc>
              <a:spcBef>
                <a:spcPts val="1400"/>
              </a:spcBef>
              <a:spcAft>
                <a:spcPts val="0"/>
              </a:spcAft>
              <a:buClr>
                <a:schemeClr val="dk1"/>
              </a:buClr>
              <a:buSzPts val="1600"/>
              <a:buChar char="​"/>
              <a:defRPr sz="1600"/>
            </a:lvl1pPr>
            <a:lvl2pPr indent="-304800" lvl="1" marL="914400" rtl="0" algn="l">
              <a:lnSpc>
                <a:spcPct val="100000"/>
              </a:lnSpc>
              <a:spcBef>
                <a:spcPts val="800"/>
              </a:spcBef>
              <a:spcAft>
                <a:spcPts val="0"/>
              </a:spcAft>
              <a:buClr>
                <a:schemeClr val="dk1"/>
              </a:buClr>
              <a:buSzPts val="1200"/>
              <a:buChar char="•"/>
              <a:defRPr sz="1200"/>
            </a:lvl2pPr>
            <a:lvl3pPr indent="-298450" lvl="2" marL="1371600" rtl="0" algn="l">
              <a:lnSpc>
                <a:spcPct val="100000"/>
              </a:lnSpc>
              <a:spcBef>
                <a:spcPts val="800"/>
              </a:spcBef>
              <a:spcAft>
                <a:spcPts val="0"/>
              </a:spcAft>
              <a:buClr>
                <a:srgbClr val="6B665F"/>
              </a:buClr>
              <a:buSzPts val="1100"/>
              <a:buChar char="－"/>
              <a:defRPr sz="1100"/>
            </a:lvl3pPr>
            <a:lvl4pPr indent="-304800" lvl="3" marL="1828800" rtl="0" algn="l">
              <a:lnSpc>
                <a:spcPct val="90000"/>
              </a:lnSpc>
              <a:spcBef>
                <a:spcPts val="1400"/>
              </a:spcBef>
              <a:spcAft>
                <a:spcPts val="0"/>
              </a:spcAft>
              <a:buSzPts val="1200"/>
              <a:buChar char="​"/>
              <a:defRPr sz="1200"/>
            </a:lvl4pPr>
            <a:lvl5pPr indent="-304800" lvl="4" marL="2286000" rtl="0" algn="l">
              <a:lnSpc>
                <a:spcPct val="100000"/>
              </a:lnSpc>
              <a:spcBef>
                <a:spcPts val="1400"/>
              </a:spcBef>
              <a:spcAft>
                <a:spcPts val="0"/>
              </a:spcAft>
              <a:buSzPts val="1200"/>
              <a:buChar char="​"/>
              <a:defRPr b="0" i="0" sz="1200"/>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176" name="Google Shape;176;p20"/>
          <p:cNvSpPr txBox="1"/>
          <p:nvPr>
            <p:ph idx="2" type="body"/>
          </p:nvPr>
        </p:nvSpPr>
        <p:spPr>
          <a:xfrm>
            <a:off x="3427009" y="1568171"/>
            <a:ext cx="2416200" cy="4315200"/>
          </a:xfrm>
          <a:prstGeom prst="rect">
            <a:avLst/>
          </a:prstGeom>
          <a:noFill/>
          <a:ln>
            <a:noFill/>
          </a:ln>
        </p:spPr>
        <p:txBody>
          <a:bodyPr anchorCtr="0" anchor="t" bIns="0" lIns="0" spcFirstLastPara="1" rIns="0" wrap="square" tIns="0">
            <a:noAutofit/>
          </a:bodyPr>
          <a:lstStyle>
            <a:lvl1pPr indent="-330200" lvl="0" marL="457200" rtl="0" algn="l">
              <a:lnSpc>
                <a:spcPct val="100000"/>
              </a:lnSpc>
              <a:spcBef>
                <a:spcPts val="1400"/>
              </a:spcBef>
              <a:spcAft>
                <a:spcPts val="0"/>
              </a:spcAft>
              <a:buClr>
                <a:schemeClr val="dk1"/>
              </a:buClr>
              <a:buSzPts val="1600"/>
              <a:buChar char="​"/>
              <a:defRPr sz="1600"/>
            </a:lvl1pPr>
            <a:lvl2pPr indent="-304800" lvl="1" marL="914400" rtl="0" algn="l">
              <a:lnSpc>
                <a:spcPct val="100000"/>
              </a:lnSpc>
              <a:spcBef>
                <a:spcPts val="800"/>
              </a:spcBef>
              <a:spcAft>
                <a:spcPts val="0"/>
              </a:spcAft>
              <a:buClr>
                <a:schemeClr val="dk1"/>
              </a:buClr>
              <a:buSzPts val="1200"/>
              <a:buChar char="•"/>
              <a:defRPr sz="1200"/>
            </a:lvl2pPr>
            <a:lvl3pPr indent="-298450" lvl="2" marL="1371600" rtl="0" algn="l">
              <a:lnSpc>
                <a:spcPct val="100000"/>
              </a:lnSpc>
              <a:spcBef>
                <a:spcPts val="800"/>
              </a:spcBef>
              <a:spcAft>
                <a:spcPts val="0"/>
              </a:spcAft>
              <a:buClr>
                <a:srgbClr val="6B665F"/>
              </a:buClr>
              <a:buSzPts val="1100"/>
              <a:buChar char="－"/>
              <a:defRPr sz="1100"/>
            </a:lvl3pPr>
            <a:lvl4pPr indent="-304800" lvl="3" marL="1828800" rtl="0" algn="l">
              <a:lnSpc>
                <a:spcPct val="90000"/>
              </a:lnSpc>
              <a:spcBef>
                <a:spcPts val="1400"/>
              </a:spcBef>
              <a:spcAft>
                <a:spcPts val="0"/>
              </a:spcAft>
              <a:buSzPts val="1200"/>
              <a:buChar char="​"/>
              <a:defRPr sz="1200"/>
            </a:lvl4pPr>
            <a:lvl5pPr indent="-304800" lvl="4" marL="2286000" rtl="0" algn="l">
              <a:lnSpc>
                <a:spcPct val="100000"/>
              </a:lnSpc>
              <a:spcBef>
                <a:spcPts val="1400"/>
              </a:spcBef>
              <a:spcAft>
                <a:spcPts val="0"/>
              </a:spcAft>
              <a:buSzPts val="1200"/>
              <a:buChar char="​"/>
              <a:defRPr b="0" i="0" sz="1200"/>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177" name="Google Shape;177;p20"/>
          <p:cNvSpPr txBox="1"/>
          <p:nvPr>
            <p:ph idx="3" type="body"/>
          </p:nvPr>
        </p:nvSpPr>
        <p:spPr>
          <a:xfrm>
            <a:off x="6335007" y="1568171"/>
            <a:ext cx="2416200" cy="4315200"/>
          </a:xfrm>
          <a:prstGeom prst="rect">
            <a:avLst/>
          </a:prstGeom>
          <a:noFill/>
          <a:ln>
            <a:noFill/>
          </a:ln>
        </p:spPr>
        <p:txBody>
          <a:bodyPr anchorCtr="0" anchor="t" bIns="0" lIns="0" spcFirstLastPara="1" rIns="0" wrap="square" tIns="0">
            <a:noAutofit/>
          </a:bodyPr>
          <a:lstStyle>
            <a:lvl1pPr indent="-330200" lvl="0" marL="457200" rtl="0" algn="l">
              <a:lnSpc>
                <a:spcPct val="100000"/>
              </a:lnSpc>
              <a:spcBef>
                <a:spcPts val="1400"/>
              </a:spcBef>
              <a:spcAft>
                <a:spcPts val="0"/>
              </a:spcAft>
              <a:buClr>
                <a:schemeClr val="dk1"/>
              </a:buClr>
              <a:buSzPts val="1600"/>
              <a:buChar char="​"/>
              <a:defRPr sz="1600"/>
            </a:lvl1pPr>
            <a:lvl2pPr indent="-304800" lvl="1" marL="914400" rtl="0" algn="l">
              <a:lnSpc>
                <a:spcPct val="100000"/>
              </a:lnSpc>
              <a:spcBef>
                <a:spcPts val="800"/>
              </a:spcBef>
              <a:spcAft>
                <a:spcPts val="0"/>
              </a:spcAft>
              <a:buClr>
                <a:schemeClr val="dk1"/>
              </a:buClr>
              <a:buSzPts val="1200"/>
              <a:buChar char="•"/>
              <a:defRPr sz="1200"/>
            </a:lvl2pPr>
            <a:lvl3pPr indent="-298450" lvl="2" marL="1371600" rtl="0" algn="l">
              <a:lnSpc>
                <a:spcPct val="100000"/>
              </a:lnSpc>
              <a:spcBef>
                <a:spcPts val="800"/>
              </a:spcBef>
              <a:spcAft>
                <a:spcPts val="0"/>
              </a:spcAft>
              <a:buClr>
                <a:srgbClr val="6B665F"/>
              </a:buClr>
              <a:buSzPts val="1100"/>
              <a:buChar char="－"/>
              <a:defRPr sz="1100"/>
            </a:lvl3pPr>
            <a:lvl4pPr indent="-304800" lvl="3" marL="1828800" rtl="0" algn="l">
              <a:lnSpc>
                <a:spcPct val="90000"/>
              </a:lnSpc>
              <a:spcBef>
                <a:spcPts val="1400"/>
              </a:spcBef>
              <a:spcAft>
                <a:spcPts val="0"/>
              </a:spcAft>
              <a:buSzPts val="1200"/>
              <a:buChar char="​"/>
              <a:defRPr sz="1200"/>
            </a:lvl4pPr>
            <a:lvl5pPr indent="-304800" lvl="4" marL="2286000" rtl="0" algn="l">
              <a:lnSpc>
                <a:spcPct val="100000"/>
              </a:lnSpc>
              <a:spcBef>
                <a:spcPts val="1400"/>
              </a:spcBef>
              <a:spcAft>
                <a:spcPts val="0"/>
              </a:spcAft>
              <a:buSzPts val="1200"/>
              <a:buChar char="​"/>
              <a:defRPr b="0" i="0" sz="1200"/>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178" name="Google Shape;178;p20"/>
          <p:cNvSpPr txBox="1"/>
          <p:nvPr>
            <p:ph idx="4" type="body"/>
          </p:nvPr>
        </p:nvSpPr>
        <p:spPr>
          <a:xfrm>
            <a:off x="9280358" y="1568171"/>
            <a:ext cx="2416200" cy="4315200"/>
          </a:xfrm>
          <a:prstGeom prst="rect">
            <a:avLst/>
          </a:prstGeom>
          <a:noFill/>
          <a:ln>
            <a:noFill/>
          </a:ln>
        </p:spPr>
        <p:txBody>
          <a:bodyPr anchorCtr="0" anchor="t" bIns="0" lIns="0" spcFirstLastPara="1" rIns="0" wrap="square" tIns="0">
            <a:noAutofit/>
          </a:bodyPr>
          <a:lstStyle>
            <a:lvl1pPr indent="-330200" lvl="0" marL="457200" rtl="0" algn="l">
              <a:lnSpc>
                <a:spcPct val="100000"/>
              </a:lnSpc>
              <a:spcBef>
                <a:spcPts val="1400"/>
              </a:spcBef>
              <a:spcAft>
                <a:spcPts val="0"/>
              </a:spcAft>
              <a:buClr>
                <a:schemeClr val="dk1"/>
              </a:buClr>
              <a:buSzPts val="1600"/>
              <a:buChar char="​"/>
              <a:defRPr sz="1600"/>
            </a:lvl1pPr>
            <a:lvl2pPr indent="-304800" lvl="1" marL="914400" rtl="0" algn="l">
              <a:lnSpc>
                <a:spcPct val="100000"/>
              </a:lnSpc>
              <a:spcBef>
                <a:spcPts val="800"/>
              </a:spcBef>
              <a:spcAft>
                <a:spcPts val="0"/>
              </a:spcAft>
              <a:buClr>
                <a:schemeClr val="dk1"/>
              </a:buClr>
              <a:buSzPts val="1200"/>
              <a:buChar char="•"/>
              <a:defRPr sz="1200"/>
            </a:lvl2pPr>
            <a:lvl3pPr indent="-298450" lvl="2" marL="1371600" rtl="0" algn="l">
              <a:lnSpc>
                <a:spcPct val="100000"/>
              </a:lnSpc>
              <a:spcBef>
                <a:spcPts val="800"/>
              </a:spcBef>
              <a:spcAft>
                <a:spcPts val="0"/>
              </a:spcAft>
              <a:buClr>
                <a:srgbClr val="6B665F"/>
              </a:buClr>
              <a:buSzPts val="1100"/>
              <a:buChar char="－"/>
              <a:defRPr sz="1100"/>
            </a:lvl3pPr>
            <a:lvl4pPr indent="-304800" lvl="3" marL="1828800" rtl="0" algn="l">
              <a:lnSpc>
                <a:spcPct val="90000"/>
              </a:lnSpc>
              <a:spcBef>
                <a:spcPts val="1400"/>
              </a:spcBef>
              <a:spcAft>
                <a:spcPts val="0"/>
              </a:spcAft>
              <a:buSzPts val="1200"/>
              <a:buChar char="​"/>
              <a:defRPr sz="1200"/>
            </a:lvl4pPr>
            <a:lvl5pPr indent="-304800" lvl="4" marL="2286000" rtl="0" algn="l">
              <a:lnSpc>
                <a:spcPct val="100000"/>
              </a:lnSpc>
              <a:spcBef>
                <a:spcPts val="1400"/>
              </a:spcBef>
              <a:spcAft>
                <a:spcPts val="0"/>
              </a:spcAft>
              <a:buSzPts val="1200"/>
              <a:buChar char="​"/>
              <a:defRPr b="0" i="0" sz="1200"/>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179" name="Google Shape;179;p20"/>
          <p:cNvSpPr txBox="1"/>
          <p:nvPr>
            <p:ph idx="5" type="body"/>
          </p:nvPr>
        </p:nvSpPr>
        <p:spPr>
          <a:xfrm>
            <a:off x="482600" y="1007346"/>
            <a:ext cx="11248200" cy="253500"/>
          </a:xfrm>
          <a:prstGeom prst="rect">
            <a:avLst/>
          </a:prstGeom>
          <a:noFill/>
          <a:ln>
            <a:noFill/>
          </a:ln>
        </p:spPr>
        <p:txBody>
          <a:bodyPr anchorCtr="0" anchor="t" bIns="0" lIns="0" spcFirstLastPara="1" rIns="0" wrap="square" tIns="0">
            <a:noAutofit/>
          </a:bodyPr>
          <a:lstStyle>
            <a:lvl1pPr indent="-317500" lvl="0" marL="457200" rtl="0" algn="l">
              <a:lnSpc>
                <a:spcPct val="90000"/>
              </a:lnSpc>
              <a:spcBef>
                <a:spcPts val="0"/>
              </a:spcBef>
              <a:spcAft>
                <a:spcPts val="0"/>
              </a:spcAft>
              <a:buClr>
                <a:srgbClr val="6B665F"/>
              </a:buClr>
              <a:buSzPts val="1400"/>
              <a:buChar char="​"/>
              <a:defRPr sz="1400">
                <a:solidFill>
                  <a:srgbClr val="6B665F"/>
                </a:solidFill>
              </a:defRPr>
            </a:lvl1pPr>
            <a:lvl2pPr indent="-342900" lvl="1" marL="914400" rtl="0" algn="l">
              <a:lnSpc>
                <a:spcPct val="100000"/>
              </a:lnSpc>
              <a:spcBef>
                <a:spcPts val="800"/>
              </a:spcBef>
              <a:spcAft>
                <a:spcPts val="0"/>
              </a:spcAft>
              <a:buClr>
                <a:schemeClr val="dk1"/>
              </a:buClr>
              <a:buSzPts val="1800"/>
              <a:buChar char="•"/>
              <a:defRPr/>
            </a:lvl2pPr>
            <a:lvl3pPr indent="-342900" lvl="2" marL="1371600" rtl="0" algn="l">
              <a:lnSpc>
                <a:spcPct val="100000"/>
              </a:lnSpc>
              <a:spcBef>
                <a:spcPts val="800"/>
              </a:spcBef>
              <a:spcAft>
                <a:spcPts val="0"/>
              </a:spcAft>
              <a:buClr>
                <a:srgbClr val="6B665F"/>
              </a:buClr>
              <a:buSzPts val="1800"/>
              <a:buChar char="－"/>
              <a:defRPr/>
            </a:lvl3pPr>
            <a:lvl4pPr indent="-342900" lvl="3" marL="1828800" rtl="0" algn="l">
              <a:lnSpc>
                <a:spcPct val="90000"/>
              </a:lnSpc>
              <a:spcBef>
                <a:spcPts val="1400"/>
              </a:spcBef>
              <a:spcAft>
                <a:spcPts val="0"/>
              </a:spcAft>
              <a:buSzPts val="1800"/>
              <a:buChar char="​"/>
              <a:defRPr/>
            </a:lvl4pPr>
            <a:lvl5pPr indent="-342900" lvl="4" marL="2286000" rtl="0" algn="l">
              <a:lnSpc>
                <a:spcPct val="100000"/>
              </a:lnSpc>
              <a:spcBef>
                <a:spcPts val="1400"/>
              </a:spcBef>
              <a:spcAft>
                <a:spcPts val="0"/>
              </a:spcAft>
              <a:buSzPts val="1800"/>
              <a:buChar char="​"/>
              <a:defRPr/>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_Title 2">
  <p:cSld name="b_Title_1_1_1">
    <p:bg>
      <p:bgPr>
        <a:solidFill>
          <a:schemeClr val="dk1"/>
        </a:solidFill>
      </p:bgPr>
    </p:bg>
    <p:spTree>
      <p:nvGrpSpPr>
        <p:cNvPr id="20" name="Shape 20"/>
        <p:cNvGrpSpPr/>
        <p:nvPr/>
      </p:nvGrpSpPr>
      <p:grpSpPr>
        <a:xfrm>
          <a:off x="0" y="0"/>
          <a:ext cx="0" cy="0"/>
          <a:chOff x="0" y="0"/>
          <a:chExt cx="0" cy="0"/>
        </a:xfrm>
      </p:grpSpPr>
      <p:pic>
        <p:nvPicPr>
          <p:cNvPr id="21" name="Google Shape;21;p3"/>
          <p:cNvPicPr preferRelativeResize="0"/>
          <p:nvPr/>
        </p:nvPicPr>
        <p:blipFill rotWithShape="1">
          <a:blip r:embed="rId2">
            <a:alphaModFix/>
          </a:blip>
          <a:srcRect b="0" l="0" r="199" t="0"/>
          <a:stretch/>
        </p:blipFill>
        <p:spPr>
          <a:xfrm>
            <a:off x="0" y="-14025"/>
            <a:ext cx="12248274" cy="6897874"/>
          </a:xfrm>
          <a:prstGeom prst="rect">
            <a:avLst/>
          </a:prstGeom>
          <a:noFill/>
          <a:ln>
            <a:noFill/>
          </a:ln>
        </p:spPr>
      </p:pic>
      <p:sp>
        <p:nvSpPr>
          <p:cNvPr id="22" name="Google Shape;22;p3"/>
          <p:cNvSpPr txBox="1"/>
          <p:nvPr>
            <p:ph type="ctrTitle"/>
          </p:nvPr>
        </p:nvSpPr>
        <p:spPr>
          <a:xfrm>
            <a:off x="491330" y="2421582"/>
            <a:ext cx="7256400" cy="2345700"/>
          </a:xfrm>
          <a:prstGeom prst="rect">
            <a:avLst/>
          </a:prstGeom>
          <a:noFill/>
          <a:ln>
            <a:noFill/>
          </a:ln>
        </p:spPr>
        <p:txBody>
          <a:bodyPr anchorCtr="0" anchor="ctr" bIns="0" lIns="0" spcFirstLastPara="1" rIns="0" wrap="square" tIns="0">
            <a:noAutofit/>
          </a:bodyPr>
          <a:lstStyle>
            <a:lvl1pPr lvl="0" rtl="0" algn="l">
              <a:lnSpc>
                <a:spcPct val="88000"/>
              </a:lnSpc>
              <a:spcBef>
                <a:spcPts val="0"/>
              </a:spcBef>
              <a:spcAft>
                <a:spcPts val="0"/>
              </a:spcAft>
              <a:buClr>
                <a:schemeClr val="lt2"/>
              </a:buClr>
              <a:buSzPts val="5400"/>
              <a:buFont typeface="DM Sans"/>
              <a:buNone/>
              <a:defRPr sz="5400">
                <a:solidFill>
                  <a:schemeClr val="lt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3" name="Google Shape;23;p3"/>
          <p:cNvSpPr txBox="1"/>
          <p:nvPr>
            <p:ph idx="1" type="body"/>
          </p:nvPr>
        </p:nvSpPr>
        <p:spPr>
          <a:xfrm>
            <a:off x="507206" y="5718842"/>
            <a:ext cx="2439900" cy="410400"/>
          </a:xfrm>
          <a:prstGeom prst="rect">
            <a:avLst/>
          </a:prstGeom>
          <a:noFill/>
          <a:ln>
            <a:noFill/>
          </a:ln>
        </p:spPr>
        <p:txBody>
          <a:bodyPr anchorCtr="0" anchor="t" bIns="0" lIns="0" spcFirstLastPara="1" rIns="0" wrap="square" tIns="0">
            <a:spAutoFit/>
          </a:bodyPr>
          <a:lstStyle>
            <a:lvl1pPr indent="-330200" lvl="0" marL="457200" rtl="0" algn="l">
              <a:lnSpc>
                <a:spcPct val="100000"/>
              </a:lnSpc>
              <a:spcBef>
                <a:spcPts val="1400"/>
              </a:spcBef>
              <a:spcAft>
                <a:spcPts val="0"/>
              </a:spcAft>
              <a:buClr>
                <a:schemeClr val="lt2"/>
              </a:buClr>
              <a:buSzPts val="1600"/>
              <a:buChar char="​"/>
              <a:defRPr sz="1600">
                <a:solidFill>
                  <a:schemeClr val="lt2"/>
                </a:solidFill>
              </a:defRPr>
            </a:lvl1pPr>
            <a:lvl2pPr indent="-228600" lvl="1" marL="914400" rtl="0" algn="l">
              <a:lnSpc>
                <a:spcPct val="100000"/>
              </a:lnSpc>
              <a:spcBef>
                <a:spcPts val="200"/>
              </a:spcBef>
              <a:spcAft>
                <a:spcPts val="0"/>
              </a:spcAft>
              <a:buClr>
                <a:schemeClr val="lt2"/>
              </a:buClr>
              <a:buSzPts val="900"/>
              <a:buNone/>
              <a:defRPr sz="900">
                <a:solidFill>
                  <a:schemeClr val="lt2"/>
                </a:solidFill>
              </a:defRPr>
            </a:lvl2pPr>
            <a:lvl3pPr indent="-292100" lvl="2" marL="1371600" rtl="0" algn="l">
              <a:lnSpc>
                <a:spcPct val="100000"/>
              </a:lnSpc>
              <a:spcBef>
                <a:spcPts val="800"/>
              </a:spcBef>
              <a:spcAft>
                <a:spcPts val="0"/>
              </a:spcAft>
              <a:buClr>
                <a:schemeClr val="lt1"/>
              </a:buClr>
              <a:buSzPts val="1000"/>
              <a:buChar char="－"/>
              <a:defRPr>
                <a:solidFill>
                  <a:schemeClr val="lt1"/>
                </a:solidFill>
              </a:defRPr>
            </a:lvl3pPr>
            <a:lvl4pPr indent="-295275" lvl="3" marL="1828800" rtl="0" algn="l">
              <a:lnSpc>
                <a:spcPct val="90000"/>
              </a:lnSpc>
              <a:spcBef>
                <a:spcPts val="1400"/>
              </a:spcBef>
              <a:spcAft>
                <a:spcPts val="0"/>
              </a:spcAft>
              <a:buSzPts val="1050"/>
              <a:buChar char="​"/>
              <a:defRPr>
                <a:solidFill>
                  <a:schemeClr val="lt1"/>
                </a:solidFill>
              </a:defRPr>
            </a:lvl4pPr>
            <a:lvl5pPr indent="-298450" lvl="4" marL="2286000" rtl="0" algn="l">
              <a:lnSpc>
                <a:spcPct val="100000"/>
              </a:lnSpc>
              <a:spcBef>
                <a:spcPts val="1400"/>
              </a:spcBef>
              <a:spcAft>
                <a:spcPts val="0"/>
              </a:spcAft>
              <a:buSzPts val="1100"/>
              <a:buChar char="​"/>
              <a:defRPr>
                <a:solidFill>
                  <a:schemeClr val="lt1"/>
                </a:solidFill>
              </a:defRPr>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24" name="Google Shape;24;p3"/>
          <p:cNvSpPr txBox="1"/>
          <p:nvPr>
            <p:ph idx="2" type="body"/>
          </p:nvPr>
        </p:nvSpPr>
        <p:spPr>
          <a:xfrm>
            <a:off x="3133745" y="5718842"/>
            <a:ext cx="2439900" cy="410400"/>
          </a:xfrm>
          <a:prstGeom prst="rect">
            <a:avLst/>
          </a:prstGeom>
          <a:noFill/>
          <a:ln>
            <a:noFill/>
          </a:ln>
        </p:spPr>
        <p:txBody>
          <a:bodyPr anchorCtr="0" anchor="t" bIns="0" lIns="0" spcFirstLastPara="1" rIns="0" wrap="square" tIns="0">
            <a:spAutoFit/>
          </a:bodyPr>
          <a:lstStyle>
            <a:lvl1pPr indent="-330200" lvl="0" marL="457200" rtl="0" algn="l">
              <a:lnSpc>
                <a:spcPct val="100000"/>
              </a:lnSpc>
              <a:spcBef>
                <a:spcPts val="1400"/>
              </a:spcBef>
              <a:spcAft>
                <a:spcPts val="0"/>
              </a:spcAft>
              <a:buClr>
                <a:schemeClr val="lt2"/>
              </a:buClr>
              <a:buSzPts val="1600"/>
              <a:buChar char="​"/>
              <a:defRPr sz="1600">
                <a:solidFill>
                  <a:schemeClr val="lt2"/>
                </a:solidFill>
              </a:defRPr>
            </a:lvl1pPr>
            <a:lvl2pPr indent="-228600" lvl="1" marL="914400" rtl="0" algn="l">
              <a:lnSpc>
                <a:spcPct val="100000"/>
              </a:lnSpc>
              <a:spcBef>
                <a:spcPts val="200"/>
              </a:spcBef>
              <a:spcAft>
                <a:spcPts val="0"/>
              </a:spcAft>
              <a:buClr>
                <a:schemeClr val="lt2"/>
              </a:buClr>
              <a:buSzPts val="900"/>
              <a:buNone/>
              <a:defRPr sz="900">
                <a:solidFill>
                  <a:schemeClr val="lt2"/>
                </a:solidFill>
              </a:defRPr>
            </a:lvl2pPr>
            <a:lvl3pPr indent="-292100" lvl="2" marL="1371600" rtl="0" algn="l">
              <a:lnSpc>
                <a:spcPct val="100000"/>
              </a:lnSpc>
              <a:spcBef>
                <a:spcPts val="800"/>
              </a:spcBef>
              <a:spcAft>
                <a:spcPts val="0"/>
              </a:spcAft>
              <a:buClr>
                <a:schemeClr val="lt1"/>
              </a:buClr>
              <a:buSzPts val="1000"/>
              <a:buChar char="－"/>
              <a:defRPr>
                <a:solidFill>
                  <a:schemeClr val="lt1"/>
                </a:solidFill>
              </a:defRPr>
            </a:lvl3pPr>
            <a:lvl4pPr indent="-295275" lvl="3" marL="1828800" rtl="0" algn="l">
              <a:lnSpc>
                <a:spcPct val="90000"/>
              </a:lnSpc>
              <a:spcBef>
                <a:spcPts val="1400"/>
              </a:spcBef>
              <a:spcAft>
                <a:spcPts val="0"/>
              </a:spcAft>
              <a:buSzPts val="1050"/>
              <a:buChar char="​"/>
              <a:defRPr>
                <a:solidFill>
                  <a:schemeClr val="lt1"/>
                </a:solidFill>
              </a:defRPr>
            </a:lvl4pPr>
            <a:lvl5pPr indent="-298450" lvl="4" marL="2286000" rtl="0" algn="l">
              <a:lnSpc>
                <a:spcPct val="100000"/>
              </a:lnSpc>
              <a:spcBef>
                <a:spcPts val="1400"/>
              </a:spcBef>
              <a:spcAft>
                <a:spcPts val="0"/>
              </a:spcAft>
              <a:buSzPts val="1100"/>
              <a:buChar char="​"/>
              <a:defRPr>
                <a:solidFill>
                  <a:schemeClr val="lt1"/>
                </a:solidFill>
              </a:defRPr>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25" name="Google Shape;25;p3"/>
          <p:cNvSpPr txBox="1"/>
          <p:nvPr>
            <p:ph idx="3" type="body"/>
          </p:nvPr>
        </p:nvSpPr>
        <p:spPr>
          <a:xfrm>
            <a:off x="5760284" y="5718842"/>
            <a:ext cx="2438100" cy="410400"/>
          </a:xfrm>
          <a:prstGeom prst="rect">
            <a:avLst/>
          </a:prstGeom>
          <a:noFill/>
          <a:ln>
            <a:noFill/>
          </a:ln>
        </p:spPr>
        <p:txBody>
          <a:bodyPr anchorCtr="0" anchor="t" bIns="0" lIns="0" spcFirstLastPara="1" rIns="0" wrap="square" tIns="0">
            <a:spAutoFit/>
          </a:bodyPr>
          <a:lstStyle>
            <a:lvl1pPr indent="-330200" lvl="0" marL="457200" rtl="0" algn="l">
              <a:lnSpc>
                <a:spcPct val="100000"/>
              </a:lnSpc>
              <a:spcBef>
                <a:spcPts val="1400"/>
              </a:spcBef>
              <a:spcAft>
                <a:spcPts val="0"/>
              </a:spcAft>
              <a:buClr>
                <a:schemeClr val="lt2"/>
              </a:buClr>
              <a:buSzPts val="1600"/>
              <a:buChar char="​"/>
              <a:defRPr sz="1600">
                <a:solidFill>
                  <a:schemeClr val="lt2"/>
                </a:solidFill>
              </a:defRPr>
            </a:lvl1pPr>
            <a:lvl2pPr indent="-228600" lvl="1" marL="914400" rtl="0" algn="l">
              <a:lnSpc>
                <a:spcPct val="100000"/>
              </a:lnSpc>
              <a:spcBef>
                <a:spcPts val="200"/>
              </a:spcBef>
              <a:spcAft>
                <a:spcPts val="0"/>
              </a:spcAft>
              <a:buClr>
                <a:schemeClr val="lt2"/>
              </a:buClr>
              <a:buSzPts val="900"/>
              <a:buNone/>
              <a:defRPr sz="900">
                <a:solidFill>
                  <a:schemeClr val="lt2"/>
                </a:solidFill>
              </a:defRPr>
            </a:lvl2pPr>
            <a:lvl3pPr indent="-292100" lvl="2" marL="1371600" rtl="0" algn="l">
              <a:lnSpc>
                <a:spcPct val="100000"/>
              </a:lnSpc>
              <a:spcBef>
                <a:spcPts val="800"/>
              </a:spcBef>
              <a:spcAft>
                <a:spcPts val="0"/>
              </a:spcAft>
              <a:buClr>
                <a:schemeClr val="lt1"/>
              </a:buClr>
              <a:buSzPts val="1000"/>
              <a:buChar char="－"/>
              <a:defRPr>
                <a:solidFill>
                  <a:schemeClr val="lt1"/>
                </a:solidFill>
              </a:defRPr>
            </a:lvl3pPr>
            <a:lvl4pPr indent="-295275" lvl="3" marL="1828800" rtl="0" algn="l">
              <a:lnSpc>
                <a:spcPct val="90000"/>
              </a:lnSpc>
              <a:spcBef>
                <a:spcPts val="1400"/>
              </a:spcBef>
              <a:spcAft>
                <a:spcPts val="0"/>
              </a:spcAft>
              <a:buSzPts val="1050"/>
              <a:buChar char="​"/>
              <a:defRPr>
                <a:solidFill>
                  <a:schemeClr val="lt1"/>
                </a:solidFill>
              </a:defRPr>
            </a:lvl4pPr>
            <a:lvl5pPr indent="-298450" lvl="4" marL="2286000" rtl="0" algn="l">
              <a:lnSpc>
                <a:spcPct val="100000"/>
              </a:lnSpc>
              <a:spcBef>
                <a:spcPts val="1400"/>
              </a:spcBef>
              <a:spcAft>
                <a:spcPts val="0"/>
              </a:spcAft>
              <a:buSzPts val="1100"/>
              <a:buChar char="​"/>
              <a:defRPr>
                <a:solidFill>
                  <a:schemeClr val="lt1"/>
                </a:solidFill>
              </a:defRPr>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26" name="Google Shape;26;p3"/>
          <p:cNvSpPr/>
          <p:nvPr/>
        </p:nvSpPr>
        <p:spPr>
          <a:xfrm>
            <a:off x="507206" y="6445914"/>
            <a:ext cx="7315200" cy="92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0" i="0" lang="en-US" sz="600" u="none" cap="none" strike="noStrike">
                <a:solidFill>
                  <a:srgbClr val="FFFFFF"/>
                </a:solidFill>
                <a:latin typeface="DM Sans"/>
                <a:ea typeface="DM Sans"/>
                <a:cs typeface="DM Sans"/>
                <a:sym typeface="DM Sans"/>
              </a:rPr>
              <a:t>© Okta and/or its affiliates. All rights reserved. Confidential Information of Okta – For Recipient’s Internal Use Only.</a:t>
            </a:r>
            <a:endParaRPr/>
          </a:p>
        </p:txBody>
      </p:sp>
      <p:pic>
        <p:nvPicPr>
          <p:cNvPr descr="Shape, icon&#10;&#10;Description automatically generated" id="27" name="Google Shape;27;p3"/>
          <p:cNvPicPr preferRelativeResize="0"/>
          <p:nvPr/>
        </p:nvPicPr>
        <p:blipFill rotWithShape="1">
          <a:blip r:embed="rId3">
            <a:alphaModFix/>
          </a:blip>
          <a:srcRect b="0" l="0" r="0" t="0"/>
          <a:stretch/>
        </p:blipFill>
        <p:spPr>
          <a:xfrm>
            <a:off x="491331" y="490528"/>
            <a:ext cx="329550" cy="329550"/>
          </a:xfrm>
          <a:prstGeom prst="rect">
            <a:avLst/>
          </a:prstGeom>
          <a:noFill/>
          <a:ln>
            <a:noFill/>
          </a:ln>
        </p:spPr>
      </p:pic>
      <p:pic>
        <p:nvPicPr>
          <p:cNvPr id="28" name="Google Shape;28;p3"/>
          <p:cNvPicPr preferRelativeResize="0"/>
          <p:nvPr/>
        </p:nvPicPr>
        <p:blipFill>
          <a:blip r:embed="rId4">
            <a:alphaModFix/>
          </a:blip>
          <a:stretch>
            <a:fillRect/>
          </a:stretch>
        </p:blipFill>
        <p:spPr>
          <a:xfrm>
            <a:off x="11096216" y="533400"/>
            <a:ext cx="603525" cy="222218"/>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_Title + 5 Column">
  <p:cSld name="e_Title + 5 Column">
    <p:spTree>
      <p:nvGrpSpPr>
        <p:cNvPr id="180" name="Shape 180"/>
        <p:cNvGrpSpPr/>
        <p:nvPr/>
      </p:nvGrpSpPr>
      <p:grpSpPr>
        <a:xfrm>
          <a:off x="0" y="0"/>
          <a:ext cx="0" cy="0"/>
          <a:chOff x="0" y="0"/>
          <a:chExt cx="0" cy="0"/>
        </a:xfrm>
      </p:grpSpPr>
      <p:sp>
        <p:nvSpPr>
          <p:cNvPr id="181" name="Google Shape;181;p21"/>
          <p:cNvSpPr txBox="1"/>
          <p:nvPr>
            <p:ph type="title"/>
          </p:nvPr>
        </p:nvSpPr>
        <p:spPr>
          <a:xfrm>
            <a:off x="389636" y="441401"/>
            <a:ext cx="11332500" cy="555900"/>
          </a:xfrm>
          <a:prstGeom prst="rect">
            <a:avLst/>
          </a:prstGeom>
          <a:noFill/>
          <a:ln>
            <a:noFill/>
          </a:ln>
        </p:spPr>
        <p:txBody>
          <a:bodyPr anchorCtr="0" anchor="b" bIns="45700" lIns="91425" spcFirstLastPara="1" rIns="91425" wrap="square" tIns="45700">
            <a:noAutofit/>
          </a:bodyPr>
          <a:lstStyle>
            <a:lvl1pPr lvl="0" rtl="0" algn="l">
              <a:lnSpc>
                <a:spcPct val="80000"/>
              </a:lnSpc>
              <a:spcBef>
                <a:spcPts val="0"/>
              </a:spcBef>
              <a:spcAft>
                <a:spcPts val="0"/>
              </a:spcAft>
              <a:buClr>
                <a:schemeClr val="dk1"/>
              </a:buClr>
              <a:buSzPts val="3200"/>
              <a:buFont typeface="DM Sans"/>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82" name="Google Shape;182;p21"/>
          <p:cNvSpPr/>
          <p:nvPr>
            <p:ph idx="1" type="body"/>
          </p:nvPr>
        </p:nvSpPr>
        <p:spPr>
          <a:xfrm>
            <a:off x="475466" y="1568171"/>
            <a:ext cx="2148900" cy="4315200"/>
          </a:xfrm>
          <a:prstGeom prst="roundRect">
            <a:avLst>
              <a:gd fmla="val 7533" name="adj"/>
            </a:avLst>
          </a:prstGeom>
          <a:solidFill>
            <a:schemeClr val="lt1"/>
          </a:solidFill>
          <a:ln>
            <a:noFill/>
          </a:ln>
        </p:spPr>
        <p:txBody>
          <a:bodyPr anchorCtr="0" anchor="t" bIns="0" lIns="182875" spcFirstLastPara="1" rIns="182875" wrap="square" tIns="182875">
            <a:noAutofit/>
          </a:bodyPr>
          <a:lstStyle>
            <a:lvl1pPr indent="-317500" lvl="0" marL="457200" rtl="0" algn="l">
              <a:lnSpc>
                <a:spcPct val="100000"/>
              </a:lnSpc>
              <a:spcBef>
                <a:spcPts val="1400"/>
              </a:spcBef>
              <a:spcAft>
                <a:spcPts val="0"/>
              </a:spcAft>
              <a:buClr>
                <a:schemeClr val="dk1"/>
              </a:buClr>
              <a:buSzPts val="1400"/>
              <a:buChar char="​"/>
              <a:defRPr sz="1400"/>
            </a:lvl1pPr>
            <a:lvl2pPr indent="-298450" lvl="1" marL="914400" rtl="0" algn="l">
              <a:lnSpc>
                <a:spcPct val="100000"/>
              </a:lnSpc>
              <a:spcBef>
                <a:spcPts val="800"/>
              </a:spcBef>
              <a:spcAft>
                <a:spcPts val="0"/>
              </a:spcAft>
              <a:buClr>
                <a:schemeClr val="dk1"/>
              </a:buClr>
              <a:buSzPts val="1100"/>
              <a:buChar char="•"/>
              <a:defRPr sz="1100"/>
            </a:lvl2pPr>
            <a:lvl3pPr indent="-295275" lvl="2" marL="1371600" rtl="0" algn="l">
              <a:lnSpc>
                <a:spcPct val="100000"/>
              </a:lnSpc>
              <a:spcBef>
                <a:spcPts val="800"/>
              </a:spcBef>
              <a:spcAft>
                <a:spcPts val="0"/>
              </a:spcAft>
              <a:buClr>
                <a:srgbClr val="6B665F"/>
              </a:buClr>
              <a:buSzPts val="1050"/>
              <a:buChar char="－"/>
              <a:defRPr sz="1050"/>
            </a:lvl3pPr>
            <a:lvl4pPr indent="-298450" lvl="3" marL="1828800" rtl="0" algn="l">
              <a:lnSpc>
                <a:spcPct val="90000"/>
              </a:lnSpc>
              <a:spcBef>
                <a:spcPts val="1400"/>
              </a:spcBef>
              <a:spcAft>
                <a:spcPts val="0"/>
              </a:spcAft>
              <a:buSzPts val="1100"/>
              <a:buChar char="​"/>
              <a:defRPr sz="1100"/>
            </a:lvl4pPr>
            <a:lvl5pPr indent="-298450" lvl="4" marL="2286000" rtl="0" algn="l">
              <a:lnSpc>
                <a:spcPct val="100000"/>
              </a:lnSpc>
              <a:spcBef>
                <a:spcPts val="1400"/>
              </a:spcBef>
              <a:spcAft>
                <a:spcPts val="0"/>
              </a:spcAft>
              <a:buSzPts val="1100"/>
              <a:buChar char="​"/>
              <a:defRPr b="0" i="0" sz="1100"/>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183" name="Google Shape;183;p21"/>
          <p:cNvSpPr/>
          <p:nvPr>
            <p:ph idx="2" type="body"/>
          </p:nvPr>
        </p:nvSpPr>
        <p:spPr>
          <a:xfrm>
            <a:off x="2748523" y="1568171"/>
            <a:ext cx="2148900" cy="4315200"/>
          </a:xfrm>
          <a:prstGeom prst="roundRect">
            <a:avLst>
              <a:gd fmla="val 6128" name="adj"/>
            </a:avLst>
          </a:prstGeom>
          <a:solidFill>
            <a:schemeClr val="lt1"/>
          </a:solidFill>
          <a:ln>
            <a:noFill/>
          </a:ln>
        </p:spPr>
        <p:txBody>
          <a:bodyPr anchorCtr="0" anchor="t" bIns="0" lIns="182875" spcFirstLastPara="1" rIns="182875" wrap="square" tIns="182875">
            <a:noAutofit/>
          </a:bodyPr>
          <a:lstStyle>
            <a:lvl1pPr indent="-317500" lvl="0" marL="457200" rtl="0" algn="l">
              <a:lnSpc>
                <a:spcPct val="100000"/>
              </a:lnSpc>
              <a:spcBef>
                <a:spcPts val="1400"/>
              </a:spcBef>
              <a:spcAft>
                <a:spcPts val="0"/>
              </a:spcAft>
              <a:buClr>
                <a:schemeClr val="dk1"/>
              </a:buClr>
              <a:buSzPts val="1400"/>
              <a:buChar char="​"/>
              <a:defRPr sz="1400"/>
            </a:lvl1pPr>
            <a:lvl2pPr indent="-298450" lvl="1" marL="914400" rtl="0" algn="l">
              <a:lnSpc>
                <a:spcPct val="100000"/>
              </a:lnSpc>
              <a:spcBef>
                <a:spcPts val="800"/>
              </a:spcBef>
              <a:spcAft>
                <a:spcPts val="0"/>
              </a:spcAft>
              <a:buClr>
                <a:schemeClr val="dk1"/>
              </a:buClr>
              <a:buSzPts val="1100"/>
              <a:buChar char="•"/>
              <a:defRPr sz="1100"/>
            </a:lvl2pPr>
            <a:lvl3pPr indent="-295275" lvl="2" marL="1371600" rtl="0" algn="l">
              <a:lnSpc>
                <a:spcPct val="100000"/>
              </a:lnSpc>
              <a:spcBef>
                <a:spcPts val="800"/>
              </a:spcBef>
              <a:spcAft>
                <a:spcPts val="0"/>
              </a:spcAft>
              <a:buClr>
                <a:srgbClr val="6B665F"/>
              </a:buClr>
              <a:buSzPts val="1050"/>
              <a:buChar char="－"/>
              <a:defRPr sz="1050"/>
            </a:lvl3pPr>
            <a:lvl4pPr indent="-298450" lvl="3" marL="1828800" rtl="0" algn="l">
              <a:lnSpc>
                <a:spcPct val="90000"/>
              </a:lnSpc>
              <a:spcBef>
                <a:spcPts val="1400"/>
              </a:spcBef>
              <a:spcAft>
                <a:spcPts val="0"/>
              </a:spcAft>
              <a:buSzPts val="1100"/>
              <a:buChar char="​"/>
              <a:defRPr sz="1100"/>
            </a:lvl4pPr>
            <a:lvl5pPr indent="-298450" lvl="4" marL="2286000" rtl="0" algn="l">
              <a:lnSpc>
                <a:spcPct val="100000"/>
              </a:lnSpc>
              <a:spcBef>
                <a:spcPts val="1400"/>
              </a:spcBef>
              <a:spcAft>
                <a:spcPts val="0"/>
              </a:spcAft>
              <a:buSzPts val="1100"/>
              <a:buChar char="​"/>
              <a:defRPr b="0" i="0" sz="1100"/>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184" name="Google Shape;184;p21"/>
          <p:cNvSpPr/>
          <p:nvPr>
            <p:ph idx="3" type="body"/>
          </p:nvPr>
        </p:nvSpPr>
        <p:spPr>
          <a:xfrm>
            <a:off x="5021580" y="1568171"/>
            <a:ext cx="2148900" cy="4315200"/>
          </a:xfrm>
          <a:prstGeom prst="roundRect">
            <a:avLst>
              <a:gd fmla="val 6128" name="adj"/>
            </a:avLst>
          </a:prstGeom>
          <a:solidFill>
            <a:schemeClr val="lt1"/>
          </a:solidFill>
          <a:ln>
            <a:noFill/>
          </a:ln>
        </p:spPr>
        <p:txBody>
          <a:bodyPr anchorCtr="0" anchor="t" bIns="0" lIns="182875" spcFirstLastPara="1" rIns="182875" wrap="square" tIns="182875">
            <a:noAutofit/>
          </a:bodyPr>
          <a:lstStyle>
            <a:lvl1pPr indent="-317500" lvl="0" marL="457200" rtl="0" algn="l">
              <a:lnSpc>
                <a:spcPct val="100000"/>
              </a:lnSpc>
              <a:spcBef>
                <a:spcPts val="1400"/>
              </a:spcBef>
              <a:spcAft>
                <a:spcPts val="0"/>
              </a:spcAft>
              <a:buClr>
                <a:schemeClr val="dk1"/>
              </a:buClr>
              <a:buSzPts val="1400"/>
              <a:buChar char="​"/>
              <a:defRPr sz="1400"/>
            </a:lvl1pPr>
            <a:lvl2pPr indent="-298450" lvl="1" marL="914400" rtl="0" algn="l">
              <a:lnSpc>
                <a:spcPct val="100000"/>
              </a:lnSpc>
              <a:spcBef>
                <a:spcPts val="800"/>
              </a:spcBef>
              <a:spcAft>
                <a:spcPts val="0"/>
              </a:spcAft>
              <a:buClr>
                <a:schemeClr val="dk1"/>
              </a:buClr>
              <a:buSzPts val="1100"/>
              <a:buChar char="•"/>
              <a:defRPr sz="1100"/>
            </a:lvl2pPr>
            <a:lvl3pPr indent="-295275" lvl="2" marL="1371600" rtl="0" algn="l">
              <a:lnSpc>
                <a:spcPct val="100000"/>
              </a:lnSpc>
              <a:spcBef>
                <a:spcPts val="800"/>
              </a:spcBef>
              <a:spcAft>
                <a:spcPts val="0"/>
              </a:spcAft>
              <a:buClr>
                <a:srgbClr val="6B665F"/>
              </a:buClr>
              <a:buSzPts val="1050"/>
              <a:buChar char="－"/>
              <a:defRPr sz="1050"/>
            </a:lvl3pPr>
            <a:lvl4pPr indent="-298450" lvl="3" marL="1828800" rtl="0" algn="l">
              <a:lnSpc>
                <a:spcPct val="90000"/>
              </a:lnSpc>
              <a:spcBef>
                <a:spcPts val="1400"/>
              </a:spcBef>
              <a:spcAft>
                <a:spcPts val="0"/>
              </a:spcAft>
              <a:buSzPts val="1100"/>
              <a:buChar char="​"/>
              <a:defRPr sz="1100"/>
            </a:lvl4pPr>
            <a:lvl5pPr indent="-298450" lvl="4" marL="2286000" rtl="0" algn="l">
              <a:lnSpc>
                <a:spcPct val="100000"/>
              </a:lnSpc>
              <a:spcBef>
                <a:spcPts val="1400"/>
              </a:spcBef>
              <a:spcAft>
                <a:spcPts val="0"/>
              </a:spcAft>
              <a:buSzPts val="1100"/>
              <a:buChar char="​"/>
              <a:defRPr b="0" i="0" sz="1100"/>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185" name="Google Shape;185;p21"/>
          <p:cNvSpPr/>
          <p:nvPr>
            <p:ph idx="4" type="body"/>
          </p:nvPr>
        </p:nvSpPr>
        <p:spPr>
          <a:xfrm>
            <a:off x="7294637" y="1568171"/>
            <a:ext cx="2148900" cy="4315200"/>
          </a:xfrm>
          <a:prstGeom prst="roundRect">
            <a:avLst>
              <a:gd fmla="val 7533" name="adj"/>
            </a:avLst>
          </a:prstGeom>
          <a:solidFill>
            <a:schemeClr val="lt1"/>
          </a:solidFill>
          <a:ln>
            <a:noFill/>
          </a:ln>
        </p:spPr>
        <p:txBody>
          <a:bodyPr anchorCtr="0" anchor="t" bIns="0" lIns="182875" spcFirstLastPara="1" rIns="182875" wrap="square" tIns="182875">
            <a:noAutofit/>
          </a:bodyPr>
          <a:lstStyle>
            <a:lvl1pPr indent="-317500" lvl="0" marL="457200" rtl="0" algn="l">
              <a:lnSpc>
                <a:spcPct val="100000"/>
              </a:lnSpc>
              <a:spcBef>
                <a:spcPts val="1400"/>
              </a:spcBef>
              <a:spcAft>
                <a:spcPts val="0"/>
              </a:spcAft>
              <a:buClr>
                <a:schemeClr val="dk1"/>
              </a:buClr>
              <a:buSzPts val="1400"/>
              <a:buChar char="​"/>
              <a:defRPr sz="1400"/>
            </a:lvl1pPr>
            <a:lvl2pPr indent="-298450" lvl="1" marL="914400" rtl="0" algn="l">
              <a:lnSpc>
                <a:spcPct val="100000"/>
              </a:lnSpc>
              <a:spcBef>
                <a:spcPts val="800"/>
              </a:spcBef>
              <a:spcAft>
                <a:spcPts val="0"/>
              </a:spcAft>
              <a:buClr>
                <a:schemeClr val="dk1"/>
              </a:buClr>
              <a:buSzPts val="1100"/>
              <a:buChar char="•"/>
              <a:defRPr sz="1100"/>
            </a:lvl2pPr>
            <a:lvl3pPr indent="-295275" lvl="2" marL="1371600" rtl="0" algn="l">
              <a:lnSpc>
                <a:spcPct val="100000"/>
              </a:lnSpc>
              <a:spcBef>
                <a:spcPts val="800"/>
              </a:spcBef>
              <a:spcAft>
                <a:spcPts val="0"/>
              </a:spcAft>
              <a:buClr>
                <a:srgbClr val="6B665F"/>
              </a:buClr>
              <a:buSzPts val="1050"/>
              <a:buChar char="－"/>
              <a:defRPr sz="1050"/>
            </a:lvl3pPr>
            <a:lvl4pPr indent="-298450" lvl="3" marL="1828800" rtl="0" algn="l">
              <a:lnSpc>
                <a:spcPct val="90000"/>
              </a:lnSpc>
              <a:spcBef>
                <a:spcPts val="1400"/>
              </a:spcBef>
              <a:spcAft>
                <a:spcPts val="0"/>
              </a:spcAft>
              <a:buSzPts val="1100"/>
              <a:buChar char="​"/>
              <a:defRPr sz="1100"/>
            </a:lvl4pPr>
            <a:lvl5pPr indent="-298450" lvl="4" marL="2286000" rtl="0" algn="l">
              <a:lnSpc>
                <a:spcPct val="100000"/>
              </a:lnSpc>
              <a:spcBef>
                <a:spcPts val="1400"/>
              </a:spcBef>
              <a:spcAft>
                <a:spcPts val="0"/>
              </a:spcAft>
              <a:buSzPts val="1100"/>
              <a:buChar char="​"/>
              <a:defRPr b="0" i="0" sz="1100"/>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186" name="Google Shape;186;p21"/>
          <p:cNvSpPr txBox="1"/>
          <p:nvPr>
            <p:ph idx="5" type="body"/>
          </p:nvPr>
        </p:nvSpPr>
        <p:spPr>
          <a:xfrm>
            <a:off x="482600" y="1007346"/>
            <a:ext cx="11248200" cy="253500"/>
          </a:xfrm>
          <a:prstGeom prst="rect">
            <a:avLst/>
          </a:prstGeom>
          <a:noFill/>
          <a:ln>
            <a:noFill/>
          </a:ln>
        </p:spPr>
        <p:txBody>
          <a:bodyPr anchorCtr="0" anchor="t" bIns="0" lIns="0" spcFirstLastPara="1" rIns="0" wrap="square" tIns="0">
            <a:noAutofit/>
          </a:bodyPr>
          <a:lstStyle>
            <a:lvl1pPr indent="-317500" lvl="0" marL="457200" rtl="0" algn="l">
              <a:lnSpc>
                <a:spcPct val="90000"/>
              </a:lnSpc>
              <a:spcBef>
                <a:spcPts val="0"/>
              </a:spcBef>
              <a:spcAft>
                <a:spcPts val="0"/>
              </a:spcAft>
              <a:buClr>
                <a:srgbClr val="6B665F"/>
              </a:buClr>
              <a:buSzPts val="1400"/>
              <a:buChar char="​"/>
              <a:defRPr sz="1400">
                <a:solidFill>
                  <a:srgbClr val="6B665F"/>
                </a:solidFill>
              </a:defRPr>
            </a:lvl1pPr>
            <a:lvl2pPr indent="-342900" lvl="1" marL="914400" rtl="0" algn="l">
              <a:lnSpc>
                <a:spcPct val="100000"/>
              </a:lnSpc>
              <a:spcBef>
                <a:spcPts val="800"/>
              </a:spcBef>
              <a:spcAft>
                <a:spcPts val="0"/>
              </a:spcAft>
              <a:buClr>
                <a:schemeClr val="dk1"/>
              </a:buClr>
              <a:buSzPts val="1800"/>
              <a:buChar char="•"/>
              <a:defRPr/>
            </a:lvl2pPr>
            <a:lvl3pPr indent="-342900" lvl="2" marL="1371600" rtl="0" algn="l">
              <a:lnSpc>
                <a:spcPct val="100000"/>
              </a:lnSpc>
              <a:spcBef>
                <a:spcPts val="800"/>
              </a:spcBef>
              <a:spcAft>
                <a:spcPts val="0"/>
              </a:spcAft>
              <a:buClr>
                <a:srgbClr val="6B665F"/>
              </a:buClr>
              <a:buSzPts val="1800"/>
              <a:buChar char="－"/>
              <a:defRPr/>
            </a:lvl3pPr>
            <a:lvl4pPr indent="-342900" lvl="3" marL="1828800" rtl="0" algn="l">
              <a:lnSpc>
                <a:spcPct val="90000"/>
              </a:lnSpc>
              <a:spcBef>
                <a:spcPts val="1400"/>
              </a:spcBef>
              <a:spcAft>
                <a:spcPts val="0"/>
              </a:spcAft>
              <a:buSzPts val="1800"/>
              <a:buChar char="​"/>
              <a:defRPr/>
            </a:lvl4pPr>
            <a:lvl5pPr indent="-342900" lvl="4" marL="2286000" rtl="0" algn="l">
              <a:lnSpc>
                <a:spcPct val="100000"/>
              </a:lnSpc>
              <a:spcBef>
                <a:spcPts val="1400"/>
              </a:spcBef>
              <a:spcAft>
                <a:spcPts val="0"/>
              </a:spcAft>
              <a:buSzPts val="1800"/>
              <a:buChar char="​"/>
              <a:defRPr/>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187" name="Google Shape;187;p21"/>
          <p:cNvSpPr/>
          <p:nvPr>
            <p:ph idx="6" type="body"/>
          </p:nvPr>
        </p:nvSpPr>
        <p:spPr>
          <a:xfrm>
            <a:off x="9567694" y="1568171"/>
            <a:ext cx="2148900" cy="4315200"/>
          </a:xfrm>
          <a:prstGeom prst="roundRect">
            <a:avLst>
              <a:gd fmla="val 6831" name="adj"/>
            </a:avLst>
          </a:prstGeom>
          <a:solidFill>
            <a:schemeClr val="lt1"/>
          </a:solidFill>
          <a:ln>
            <a:noFill/>
          </a:ln>
        </p:spPr>
        <p:txBody>
          <a:bodyPr anchorCtr="0" anchor="t" bIns="0" lIns="182875" spcFirstLastPara="1" rIns="182875" wrap="square" tIns="182875">
            <a:noAutofit/>
          </a:bodyPr>
          <a:lstStyle>
            <a:lvl1pPr indent="-317500" lvl="0" marL="457200" rtl="0" algn="l">
              <a:lnSpc>
                <a:spcPct val="100000"/>
              </a:lnSpc>
              <a:spcBef>
                <a:spcPts val="1400"/>
              </a:spcBef>
              <a:spcAft>
                <a:spcPts val="0"/>
              </a:spcAft>
              <a:buClr>
                <a:schemeClr val="dk1"/>
              </a:buClr>
              <a:buSzPts val="1400"/>
              <a:buChar char="​"/>
              <a:defRPr sz="1400"/>
            </a:lvl1pPr>
            <a:lvl2pPr indent="-298450" lvl="1" marL="914400" rtl="0" algn="l">
              <a:lnSpc>
                <a:spcPct val="100000"/>
              </a:lnSpc>
              <a:spcBef>
                <a:spcPts val="800"/>
              </a:spcBef>
              <a:spcAft>
                <a:spcPts val="0"/>
              </a:spcAft>
              <a:buClr>
                <a:schemeClr val="dk1"/>
              </a:buClr>
              <a:buSzPts val="1100"/>
              <a:buChar char="•"/>
              <a:defRPr sz="1100"/>
            </a:lvl2pPr>
            <a:lvl3pPr indent="-295275" lvl="2" marL="1371600" rtl="0" algn="l">
              <a:lnSpc>
                <a:spcPct val="100000"/>
              </a:lnSpc>
              <a:spcBef>
                <a:spcPts val="800"/>
              </a:spcBef>
              <a:spcAft>
                <a:spcPts val="0"/>
              </a:spcAft>
              <a:buClr>
                <a:srgbClr val="6B665F"/>
              </a:buClr>
              <a:buSzPts val="1050"/>
              <a:buChar char="－"/>
              <a:defRPr sz="1050"/>
            </a:lvl3pPr>
            <a:lvl4pPr indent="-298450" lvl="3" marL="1828800" rtl="0" algn="l">
              <a:lnSpc>
                <a:spcPct val="90000"/>
              </a:lnSpc>
              <a:spcBef>
                <a:spcPts val="1400"/>
              </a:spcBef>
              <a:spcAft>
                <a:spcPts val="0"/>
              </a:spcAft>
              <a:buSzPts val="1100"/>
              <a:buChar char="​"/>
              <a:defRPr sz="1100"/>
            </a:lvl4pPr>
            <a:lvl5pPr indent="-298450" lvl="4" marL="2286000" rtl="0" algn="l">
              <a:lnSpc>
                <a:spcPct val="100000"/>
              </a:lnSpc>
              <a:spcBef>
                <a:spcPts val="1400"/>
              </a:spcBef>
              <a:spcAft>
                <a:spcPts val="0"/>
              </a:spcAft>
              <a:buSzPts val="1100"/>
              <a:buChar char="​"/>
              <a:defRPr b="0" i="0" sz="1100"/>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_Title + 6 Column">
  <p:cSld name="e_Title + 6 Column">
    <p:spTree>
      <p:nvGrpSpPr>
        <p:cNvPr id="188" name="Shape 188"/>
        <p:cNvGrpSpPr/>
        <p:nvPr/>
      </p:nvGrpSpPr>
      <p:grpSpPr>
        <a:xfrm>
          <a:off x="0" y="0"/>
          <a:ext cx="0" cy="0"/>
          <a:chOff x="0" y="0"/>
          <a:chExt cx="0" cy="0"/>
        </a:xfrm>
      </p:grpSpPr>
      <p:sp>
        <p:nvSpPr>
          <p:cNvPr id="189" name="Google Shape;189;p22"/>
          <p:cNvSpPr txBox="1"/>
          <p:nvPr>
            <p:ph type="title"/>
          </p:nvPr>
        </p:nvSpPr>
        <p:spPr>
          <a:xfrm>
            <a:off x="389636" y="441401"/>
            <a:ext cx="11332500" cy="555900"/>
          </a:xfrm>
          <a:prstGeom prst="rect">
            <a:avLst/>
          </a:prstGeom>
          <a:noFill/>
          <a:ln>
            <a:noFill/>
          </a:ln>
        </p:spPr>
        <p:txBody>
          <a:bodyPr anchorCtr="0" anchor="b" bIns="45700" lIns="91425" spcFirstLastPara="1" rIns="91425" wrap="square" tIns="45700">
            <a:noAutofit/>
          </a:bodyPr>
          <a:lstStyle>
            <a:lvl1pPr lvl="0" rtl="0" algn="l">
              <a:lnSpc>
                <a:spcPct val="80000"/>
              </a:lnSpc>
              <a:spcBef>
                <a:spcPts val="0"/>
              </a:spcBef>
              <a:spcAft>
                <a:spcPts val="0"/>
              </a:spcAft>
              <a:buClr>
                <a:schemeClr val="dk1"/>
              </a:buClr>
              <a:buSzPts val="3200"/>
              <a:buFont typeface="DM Sans"/>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90" name="Google Shape;190;p22"/>
          <p:cNvSpPr txBox="1"/>
          <p:nvPr>
            <p:ph idx="1" type="body"/>
          </p:nvPr>
        </p:nvSpPr>
        <p:spPr>
          <a:xfrm>
            <a:off x="482600" y="1007346"/>
            <a:ext cx="11248200" cy="253500"/>
          </a:xfrm>
          <a:prstGeom prst="rect">
            <a:avLst/>
          </a:prstGeom>
          <a:noFill/>
          <a:ln>
            <a:noFill/>
          </a:ln>
        </p:spPr>
        <p:txBody>
          <a:bodyPr anchorCtr="0" anchor="t" bIns="0" lIns="0" spcFirstLastPara="1" rIns="0" wrap="square" tIns="0">
            <a:noAutofit/>
          </a:bodyPr>
          <a:lstStyle>
            <a:lvl1pPr indent="-317500" lvl="0" marL="457200" rtl="0" algn="l">
              <a:lnSpc>
                <a:spcPct val="90000"/>
              </a:lnSpc>
              <a:spcBef>
                <a:spcPts val="0"/>
              </a:spcBef>
              <a:spcAft>
                <a:spcPts val="0"/>
              </a:spcAft>
              <a:buClr>
                <a:srgbClr val="6B665F"/>
              </a:buClr>
              <a:buSzPts val="1400"/>
              <a:buChar char="​"/>
              <a:defRPr sz="1400">
                <a:solidFill>
                  <a:srgbClr val="6B665F"/>
                </a:solidFill>
              </a:defRPr>
            </a:lvl1pPr>
            <a:lvl2pPr indent="-342900" lvl="1" marL="914400" rtl="0" algn="l">
              <a:lnSpc>
                <a:spcPct val="100000"/>
              </a:lnSpc>
              <a:spcBef>
                <a:spcPts val="800"/>
              </a:spcBef>
              <a:spcAft>
                <a:spcPts val="0"/>
              </a:spcAft>
              <a:buClr>
                <a:schemeClr val="dk1"/>
              </a:buClr>
              <a:buSzPts val="1800"/>
              <a:buChar char="•"/>
              <a:defRPr/>
            </a:lvl2pPr>
            <a:lvl3pPr indent="-342900" lvl="2" marL="1371600" rtl="0" algn="l">
              <a:lnSpc>
                <a:spcPct val="100000"/>
              </a:lnSpc>
              <a:spcBef>
                <a:spcPts val="800"/>
              </a:spcBef>
              <a:spcAft>
                <a:spcPts val="0"/>
              </a:spcAft>
              <a:buClr>
                <a:srgbClr val="6B665F"/>
              </a:buClr>
              <a:buSzPts val="1800"/>
              <a:buChar char="－"/>
              <a:defRPr/>
            </a:lvl3pPr>
            <a:lvl4pPr indent="-342900" lvl="3" marL="1828800" rtl="0" algn="l">
              <a:lnSpc>
                <a:spcPct val="90000"/>
              </a:lnSpc>
              <a:spcBef>
                <a:spcPts val="1400"/>
              </a:spcBef>
              <a:spcAft>
                <a:spcPts val="0"/>
              </a:spcAft>
              <a:buSzPts val="1800"/>
              <a:buChar char="​"/>
              <a:defRPr/>
            </a:lvl4pPr>
            <a:lvl5pPr indent="-342900" lvl="4" marL="2286000" rtl="0" algn="l">
              <a:lnSpc>
                <a:spcPct val="100000"/>
              </a:lnSpc>
              <a:spcBef>
                <a:spcPts val="1400"/>
              </a:spcBef>
              <a:spcAft>
                <a:spcPts val="0"/>
              </a:spcAft>
              <a:buSzPts val="1800"/>
              <a:buChar char="​"/>
              <a:defRPr/>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191" name="Google Shape;191;p22"/>
          <p:cNvSpPr txBox="1"/>
          <p:nvPr>
            <p:ph idx="2" type="body"/>
          </p:nvPr>
        </p:nvSpPr>
        <p:spPr>
          <a:xfrm>
            <a:off x="475467" y="1740701"/>
            <a:ext cx="3431400" cy="1688400"/>
          </a:xfrm>
          <a:prstGeom prst="rect">
            <a:avLst/>
          </a:prstGeom>
          <a:noFill/>
          <a:ln>
            <a:noFill/>
          </a:ln>
        </p:spPr>
        <p:txBody>
          <a:bodyPr anchorCtr="0" anchor="t" bIns="0" lIns="0" spcFirstLastPara="1" rIns="0" wrap="square" tIns="0">
            <a:noAutofit/>
          </a:bodyPr>
          <a:lstStyle>
            <a:lvl1pPr indent="-317500" lvl="0" marL="457200" rtl="0" algn="l">
              <a:lnSpc>
                <a:spcPct val="100000"/>
              </a:lnSpc>
              <a:spcBef>
                <a:spcPts val="1400"/>
              </a:spcBef>
              <a:spcAft>
                <a:spcPts val="0"/>
              </a:spcAft>
              <a:buClr>
                <a:schemeClr val="dk1"/>
              </a:buClr>
              <a:buSzPts val="1400"/>
              <a:buChar char="​"/>
              <a:defRPr sz="1400"/>
            </a:lvl1pPr>
            <a:lvl2pPr indent="-295275" lvl="1" marL="914400" rtl="0" algn="l">
              <a:lnSpc>
                <a:spcPct val="100000"/>
              </a:lnSpc>
              <a:spcBef>
                <a:spcPts val="800"/>
              </a:spcBef>
              <a:spcAft>
                <a:spcPts val="0"/>
              </a:spcAft>
              <a:buClr>
                <a:schemeClr val="dk1"/>
              </a:buClr>
              <a:buSzPts val="1050"/>
              <a:buChar char="•"/>
              <a:defRPr sz="1050"/>
            </a:lvl2pPr>
            <a:lvl3pPr indent="-292100" lvl="2" marL="1371600" rtl="0" algn="l">
              <a:lnSpc>
                <a:spcPct val="100000"/>
              </a:lnSpc>
              <a:spcBef>
                <a:spcPts val="800"/>
              </a:spcBef>
              <a:spcAft>
                <a:spcPts val="0"/>
              </a:spcAft>
              <a:buClr>
                <a:srgbClr val="6B665F"/>
              </a:buClr>
              <a:buSzPts val="1000"/>
              <a:buChar char="－"/>
              <a:defRPr sz="1000"/>
            </a:lvl3pPr>
            <a:lvl4pPr indent="-295275" lvl="3" marL="1828800" rtl="0" algn="l">
              <a:lnSpc>
                <a:spcPct val="90000"/>
              </a:lnSpc>
              <a:spcBef>
                <a:spcPts val="1400"/>
              </a:spcBef>
              <a:spcAft>
                <a:spcPts val="0"/>
              </a:spcAft>
              <a:buSzPts val="1050"/>
              <a:buChar char="​"/>
              <a:defRPr sz="1050"/>
            </a:lvl4pPr>
            <a:lvl5pPr indent="-295275" lvl="4" marL="2286000" rtl="0" algn="l">
              <a:lnSpc>
                <a:spcPct val="100000"/>
              </a:lnSpc>
              <a:spcBef>
                <a:spcPts val="1400"/>
              </a:spcBef>
              <a:spcAft>
                <a:spcPts val="0"/>
              </a:spcAft>
              <a:buSzPts val="1050"/>
              <a:buChar char="​"/>
              <a:defRPr b="0" i="0" sz="1050"/>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192" name="Google Shape;192;p22"/>
          <p:cNvSpPr txBox="1"/>
          <p:nvPr>
            <p:ph idx="3" type="body"/>
          </p:nvPr>
        </p:nvSpPr>
        <p:spPr>
          <a:xfrm>
            <a:off x="4383059" y="1740701"/>
            <a:ext cx="3431400" cy="1688400"/>
          </a:xfrm>
          <a:prstGeom prst="rect">
            <a:avLst/>
          </a:prstGeom>
          <a:noFill/>
          <a:ln>
            <a:noFill/>
          </a:ln>
        </p:spPr>
        <p:txBody>
          <a:bodyPr anchorCtr="0" anchor="t" bIns="0" lIns="0" spcFirstLastPara="1" rIns="0" wrap="square" tIns="0">
            <a:noAutofit/>
          </a:bodyPr>
          <a:lstStyle>
            <a:lvl1pPr indent="-317500" lvl="0" marL="457200" rtl="0" algn="l">
              <a:lnSpc>
                <a:spcPct val="100000"/>
              </a:lnSpc>
              <a:spcBef>
                <a:spcPts val="1400"/>
              </a:spcBef>
              <a:spcAft>
                <a:spcPts val="0"/>
              </a:spcAft>
              <a:buClr>
                <a:schemeClr val="dk1"/>
              </a:buClr>
              <a:buSzPts val="1400"/>
              <a:buChar char="​"/>
              <a:defRPr sz="1400"/>
            </a:lvl1pPr>
            <a:lvl2pPr indent="-295275" lvl="1" marL="914400" rtl="0" algn="l">
              <a:lnSpc>
                <a:spcPct val="100000"/>
              </a:lnSpc>
              <a:spcBef>
                <a:spcPts val="800"/>
              </a:spcBef>
              <a:spcAft>
                <a:spcPts val="0"/>
              </a:spcAft>
              <a:buClr>
                <a:schemeClr val="dk1"/>
              </a:buClr>
              <a:buSzPts val="1050"/>
              <a:buChar char="•"/>
              <a:defRPr sz="1050"/>
            </a:lvl2pPr>
            <a:lvl3pPr indent="-292100" lvl="2" marL="1371600" rtl="0" algn="l">
              <a:lnSpc>
                <a:spcPct val="100000"/>
              </a:lnSpc>
              <a:spcBef>
                <a:spcPts val="800"/>
              </a:spcBef>
              <a:spcAft>
                <a:spcPts val="0"/>
              </a:spcAft>
              <a:buClr>
                <a:srgbClr val="6B665F"/>
              </a:buClr>
              <a:buSzPts val="1000"/>
              <a:buChar char="－"/>
              <a:defRPr sz="1000"/>
            </a:lvl3pPr>
            <a:lvl4pPr indent="-295275" lvl="3" marL="1828800" rtl="0" algn="l">
              <a:lnSpc>
                <a:spcPct val="90000"/>
              </a:lnSpc>
              <a:spcBef>
                <a:spcPts val="1400"/>
              </a:spcBef>
              <a:spcAft>
                <a:spcPts val="0"/>
              </a:spcAft>
              <a:buSzPts val="1050"/>
              <a:buChar char="​"/>
              <a:defRPr sz="1050"/>
            </a:lvl4pPr>
            <a:lvl5pPr indent="-295275" lvl="4" marL="2286000" rtl="0" algn="l">
              <a:lnSpc>
                <a:spcPct val="100000"/>
              </a:lnSpc>
              <a:spcBef>
                <a:spcPts val="1400"/>
              </a:spcBef>
              <a:spcAft>
                <a:spcPts val="0"/>
              </a:spcAft>
              <a:buSzPts val="1050"/>
              <a:buChar char="​"/>
              <a:defRPr b="0" i="0" sz="1050"/>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193" name="Google Shape;193;p22"/>
          <p:cNvSpPr txBox="1"/>
          <p:nvPr>
            <p:ph idx="4" type="body"/>
          </p:nvPr>
        </p:nvSpPr>
        <p:spPr>
          <a:xfrm>
            <a:off x="8278165" y="1740701"/>
            <a:ext cx="3431400" cy="1688400"/>
          </a:xfrm>
          <a:prstGeom prst="rect">
            <a:avLst/>
          </a:prstGeom>
          <a:noFill/>
          <a:ln>
            <a:noFill/>
          </a:ln>
        </p:spPr>
        <p:txBody>
          <a:bodyPr anchorCtr="0" anchor="t" bIns="0" lIns="0" spcFirstLastPara="1" rIns="0" wrap="square" tIns="0">
            <a:noAutofit/>
          </a:bodyPr>
          <a:lstStyle>
            <a:lvl1pPr indent="-317500" lvl="0" marL="457200" rtl="0" algn="l">
              <a:lnSpc>
                <a:spcPct val="100000"/>
              </a:lnSpc>
              <a:spcBef>
                <a:spcPts val="1400"/>
              </a:spcBef>
              <a:spcAft>
                <a:spcPts val="0"/>
              </a:spcAft>
              <a:buClr>
                <a:schemeClr val="dk1"/>
              </a:buClr>
              <a:buSzPts val="1400"/>
              <a:buChar char="​"/>
              <a:defRPr sz="1400"/>
            </a:lvl1pPr>
            <a:lvl2pPr indent="-295275" lvl="1" marL="914400" rtl="0" algn="l">
              <a:lnSpc>
                <a:spcPct val="100000"/>
              </a:lnSpc>
              <a:spcBef>
                <a:spcPts val="800"/>
              </a:spcBef>
              <a:spcAft>
                <a:spcPts val="0"/>
              </a:spcAft>
              <a:buClr>
                <a:schemeClr val="dk1"/>
              </a:buClr>
              <a:buSzPts val="1050"/>
              <a:buChar char="•"/>
              <a:defRPr sz="1050"/>
            </a:lvl2pPr>
            <a:lvl3pPr indent="-292100" lvl="2" marL="1371600" rtl="0" algn="l">
              <a:lnSpc>
                <a:spcPct val="100000"/>
              </a:lnSpc>
              <a:spcBef>
                <a:spcPts val="800"/>
              </a:spcBef>
              <a:spcAft>
                <a:spcPts val="0"/>
              </a:spcAft>
              <a:buClr>
                <a:srgbClr val="6B665F"/>
              </a:buClr>
              <a:buSzPts val="1000"/>
              <a:buChar char="－"/>
              <a:defRPr sz="1000"/>
            </a:lvl3pPr>
            <a:lvl4pPr indent="-295275" lvl="3" marL="1828800" rtl="0" algn="l">
              <a:lnSpc>
                <a:spcPct val="90000"/>
              </a:lnSpc>
              <a:spcBef>
                <a:spcPts val="1400"/>
              </a:spcBef>
              <a:spcAft>
                <a:spcPts val="0"/>
              </a:spcAft>
              <a:buSzPts val="1050"/>
              <a:buChar char="​"/>
              <a:defRPr sz="1050"/>
            </a:lvl4pPr>
            <a:lvl5pPr indent="-295275" lvl="4" marL="2286000" rtl="0" algn="l">
              <a:lnSpc>
                <a:spcPct val="100000"/>
              </a:lnSpc>
              <a:spcBef>
                <a:spcPts val="1400"/>
              </a:spcBef>
              <a:spcAft>
                <a:spcPts val="0"/>
              </a:spcAft>
              <a:buSzPts val="1050"/>
              <a:buChar char="​"/>
              <a:defRPr b="0" i="0" sz="1050"/>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194" name="Google Shape;194;p22"/>
          <p:cNvSpPr txBox="1"/>
          <p:nvPr>
            <p:ph idx="5" type="body"/>
          </p:nvPr>
        </p:nvSpPr>
        <p:spPr>
          <a:xfrm>
            <a:off x="475467" y="3947391"/>
            <a:ext cx="3431400" cy="1688400"/>
          </a:xfrm>
          <a:prstGeom prst="rect">
            <a:avLst/>
          </a:prstGeom>
          <a:noFill/>
          <a:ln>
            <a:noFill/>
          </a:ln>
        </p:spPr>
        <p:txBody>
          <a:bodyPr anchorCtr="0" anchor="t" bIns="0" lIns="0" spcFirstLastPara="1" rIns="0" wrap="square" tIns="0">
            <a:noAutofit/>
          </a:bodyPr>
          <a:lstStyle>
            <a:lvl1pPr indent="-317500" lvl="0" marL="457200" rtl="0" algn="l">
              <a:lnSpc>
                <a:spcPct val="100000"/>
              </a:lnSpc>
              <a:spcBef>
                <a:spcPts val="1400"/>
              </a:spcBef>
              <a:spcAft>
                <a:spcPts val="0"/>
              </a:spcAft>
              <a:buClr>
                <a:schemeClr val="dk1"/>
              </a:buClr>
              <a:buSzPts val="1400"/>
              <a:buChar char="​"/>
              <a:defRPr sz="1400"/>
            </a:lvl1pPr>
            <a:lvl2pPr indent="-295275" lvl="1" marL="914400" rtl="0" algn="l">
              <a:lnSpc>
                <a:spcPct val="100000"/>
              </a:lnSpc>
              <a:spcBef>
                <a:spcPts val="800"/>
              </a:spcBef>
              <a:spcAft>
                <a:spcPts val="0"/>
              </a:spcAft>
              <a:buClr>
                <a:schemeClr val="dk1"/>
              </a:buClr>
              <a:buSzPts val="1050"/>
              <a:buChar char="•"/>
              <a:defRPr sz="1050"/>
            </a:lvl2pPr>
            <a:lvl3pPr indent="-292100" lvl="2" marL="1371600" rtl="0" algn="l">
              <a:lnSpc>
                <a:spcPct val="100000"/>
              </a:lnSpc>
              <a:spcBef>
                <a:spcPts val="800"/>
              </a:spcBef>
              <a:spcAft>
                <a:spcPts val="0"/>
              </a:spcAft>
              <a:buClr>
                <a:srgbClr val="6B665F"/>
              </a:buClr>
              <a:buSzPts val="1000"/>
              <a:buChar char="－"/>
              <a:defRPr sz="1000"/>
            </a:lvl3pPr>
            <a:lvl4pPr indent="-295275" lvl="3" marL="1828800" rtl="0" algn="l">
              <a:lnSpc>
                <a:spcPct val="90000"/>
              </a:lnSpc>
              <a:spcBef>
                <a:spcPts val="1400"/>
              </a:spcBef>
              <a:spcAft>
                <a:spcPts val="0"/>
              </a:spcAft>
              <a:buSzPts val="1050"/>
              <a:buChar char="​"/>
              <a:defRPr sz="1050"/>
            </a:lvl4pPr>
            <a:lvl5pPr indent="-295275" lvl="4" marL="2286000" rtl="0" algn="l">
              <a:lnSpc>
                <a:spcPct val="100000"/>
              </a:lnSpc>
              <a:spcBef>
                <a:spcPts val="1400"/>
              </a:spcBef>
              <a:spcAft>
                <a:spcPts val="0"/>
              </a:spcAft>
              <a:buSzPts val="1050"/>
              <a:buChar char="​"/>
              <a:defRPr b="0" i="0" sz="1050"/>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195" name="Google Shape;195;p22"/>
          <p:cNvSpPr txBox="1"/>
          <p:nvPr>
            <p:ph idx="6" type="body"/>
          </p:nvPr>
        </p:nvSpPr>
        <p:spPr>
          <a:xfrm>
            <a:off x="4383059" y="3947391"/>
            <a:ext cx="3431400" cy="1688400"/>
          </a:xfrm>
          <a:prstGeom prst="rect">
            <a:avLst/>
          </a:prstGeom>
          <a:noFill/>
          <a:ln>
            <a:noFill/>
          </a:ln>
        </p:spPr>
        <p:txBody>
          <a:bodyPr anchorCtr="0" anchor="t" bIns="0" lIns="0" spcFirstLastPara="1" rIns="0" wrap="square" tIns="0">
            <a:noAutofit/>
          </a:bodyPr>
          <a:lstStyle>
            <a:lvl1pPr indent="-317500" lvl="0" marL="457200" rtl="0" algn="l">
              <a:lnSpc>
                <a:spcPct val="100000"/>
              </a:lnSpc>
              <a:spcBef>
                <a:spcPts val="1400"/>
              </a:spcBef>
              <a:spcAft>
                <a:spcPts val="0"/>
              </a:spcAft>
              <a:buClr>
                <a:schemeClr val="dk1"/>
              </a:buClr>
              <a:buSzPts val="1400"/>
              <a:buChar char="​"/>
              <a:defRPr sz="1400"/>
            </a:lvl1pPr>
            <a:lvl2pPr indent="-295275" lvl="1" marL="914400" rtl="0" algn="l">
              <a:lnSpc>
                <a:spcPct val="100000"/>
              </a:lnSpc>
              <a:spcBef>
                <a:spcPts val="800"/>
              </a:spcBef>
              <a:spcAft>
                <a:spcPts val="0"/>
              </a:spcAft>
              <a:buClr>
                <a:schemeClr val="dk1"/>
              </a:buClr>
              <a:buSzPts val="1050"/>
              <a:buChar char="•"/>
              <a:defRPr sz="1050"/>
            </a:lvl2pPr>
            <a:lvl3pPr indent="-292100" lvl="2" marL="1371600" rtl="0" algn="l">
              <a:lnSpc>
                <a:spcPct val="100000"/>
              </a:lnSpc>
              <a:spcBef>
                <a:spcPts val="800"/>
              </a:spcBef>
              <a:spcAft>
                <a:spcPts val="0"/>
              </a:spcAft>
              <a:buClr>
                <a:srgbClr val="6B665F"/>
              </a:buClr>
              <a:buSzPts val="1000"/>
              <a:buChar char="－"/>
              <a:defRPr sz="1000"/>
            </a:lvl3pPr>
            <a:lvl4pPr indent="-295275" lvl="3" marL="1828800" rtl="0" algn="l">
              <a:lnSpc>
                <a:spcPct val="90000"/>
              </a:lnSpc>
              <a:spcBef>
                <a:spcPts val="1400"/>
              </a:spcBef>
              <a:spcAft>
                <a:spcPts val="0"/>
              </a:spcAft>
              <a:buSzPts val="1050"/>
              <a:buChar char="​"/>
              <a:defRPr sz="1050"/>
            </a:lvl4pPr>
            <a:lvl5pPr indent="-295275" lvl="4" marL="2286000" rtl="0" algn="l">
              <a:lnSpc>
                <a:spcPct val="100000"/>
              </a:lnSpc>
              <a:spcBef>
                <a:spcPts val="1400"/>
              </a:spcBef>
              <a:spcAft>
                <a:spcPts val="0"/>
              </a:spcAft>
              <a:buSzPts val="1050"/>
              <a:buChar char="​"/>
              <a:defRPr b="0" i="0" sz="1050"/>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196" name="Google Shape;196;p22"/>
          <p:cNvSpPr txBox="1"/>
          <p:nvPr>
            <p:ph idx="7" type="body"/>
          </p:nvPr>
        </p:nvSpPr>
        <p:spPr>
          <a:xfrm>
            <a:off x="8278165" y="3947391"/>
            <a:ext cx="3431400" cy="1688400"/>
          </a:xfrm>
          <a:prstGeom prst="rect">
            <a:avLst/>
          </a:prstGeom>
          <a:noFill/>
          <a:ln>
            <a:noFill/>
          </a:ln>
        </p:spPr>
        <p:txBody>
          <a:bodyPr anchorCtr="0" anchor="t" bIns="0" lIns="0" spcFirstLastPara="1" rIns="0" wrap="square" tIns="0">
            <a:noAutofit/>
          </a:bodyPr>
          <a:lstStyle>
            <a:lvl1pPr indent="-317500" lvl="0" marL="457200" rtl="0" algn="l">
              <a:lnSpc>
                <a:spcPct val="100000"/>
              </a:lnSpc>
              <a:spcBef>
                <a:spcPts val="1400"/>
              </a:spcBef>
              <a:spcAft>
                <a:spcPts val="0"/>
              </a:spcAft>
              <a:buClr>
                <a:schemeClr val="dk1"/>
              </a:buClr>
              <a:buSzPts val="1400"/>
              <a:buChar char="​"/>
              <a:defRPr sz="1400"/>
            </a:lvl1pPr>
            <a:lvl2pPr indent="-295275" lvl="1" marL="914400" rtl="0" algn="l">
              <a:lnSpc>
                <a:spcPct val="100000"/>
              </a:lnSpc>
              <a:spcBef>
                <a:spcPts val="800"/>
              </a:spcBef>
              <a:spcAft>
                <a:spcPts val="0"/>
              </a:spcAft>
              <a:buClr>
                <a:schemeClr val="dk1"/>
              </a:buClr>
              <a:buSzPts val="1050"/>
              <a:buChar char="•"/>
              <a:defRPr sz="1050"/>
            </a:lvl2pPr>
            <a:lvl3pPr indent="-292100" lvl="2" marL="1371600" rtl="0" algn="l">
              <a:lnSpc>
                <a:spcPct val="100000"/>
              </a:lnSpc>
              <a:spcBef>
                <a:spcPts val="800"/>
              </a:spcBef>
              <a:spcAft>
                <a:spcPts val="0"/>
              </a:spcAft>
              <a:buClr>
                <a:srgbClr val="6B665F"/>
              </a:buClr>
              <a:buSzPts val="1000"/>
              <a:buChar char="－"/>
              <a:defRPr sz="1000"/>
            </a:lvl3pPr>
            <a:lvl4pPr indent="-295275" lvl="3" marL="1828800" rtl="0" algn="l">
              <a:lnSpc>
                <a:spcPct val="90000"/>
              </a:lnSpc>
              <a:spcBef>
                <a:spcPts val="1400"/>
              </a:spcBef>
              <a:spcAft>
                <a:spcPts val="0"/>
              </a:spcAft>
              <a:buSzPts val="1050"/>
              <a:buChar char="​"/>
              <a:defRPr sz="1050"/>
            </a:lvl4pPr>
            <a:lvl5pPr indent="-295275" lvl="4" marL="2286000" rtl="0" algn="l">
              <a:lnSpc>
                <a:spcPct val="100000"/>
              </a:lnSpc>
              <a:spcBef>
                <a:spcPts val="1400"/>
              </a:spcBef>
              <a:spcAft>
                <a:spcPts val="0"/>
              </a:spcAft>
              <a:buSzPts val="1050"/>
              <a:buChar char="​"/>
              <a:defRPr b="0" i="0" sz="1050"/>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_Title + 6 Icon">
  <p:cSld name="e_Title + 6 Icon">
    <p:spTree>
      <p:nvGrpSpPr>
        <p:cNvPr id="197" name="Shape 197"/>
        <p:cNvGrpSpPr/>
        <p:nvPr/>
      </p:nvGrpSpPr>
      <p:grpSpPr>
        <a:xfrm>
          <a:off x="0" y="0"/>
          <a:ext cx="0" cy="0"/>
          <a:chOff x="0" y="0"/>
          <a:chExt cx="0" cy="0"/>
        </a:xfrm>
      </p:grpSpPr>
      <p:sp>
        <p:nvSpPr>
          <p:cNvPr id="198" name="Google Shape;198;p23"/>
          <p:cNvSpPr txBox="1"/>
          <p:nvPr>
            <p:ph type="title"/>
          </p:nvPr>
        </p:nvSpPr>
        <p:spPr>
          <a:xfrm>
            <a:off x="389637" y="517134"/>
            <a:ext cx="4237500" cy="871500"/>
          </a:xfrm>
          <a:prstGeom prst="rect">
            <a:avLst/>
          </a:prstGeom>
          <a:noFill/>
          <a:ln>
            <a:noFill/>
          </a:ln>
        </p:spPr>
        <p:txBody>
          <a:bodyPr anchorCtr="0" anchor="t" bIns="45700" lIns="91425" spcFirstLastPara="1" rIns="91425" wrap="square" tIns="45700">
            <a:noAutofit/>
          </a:bodyPr>
          <a:lstStyle>
            <a:lvl1pPr lvl="0" rtl="0" algn="l">
              <a:lnSpc>
                <a:spcPct val="80000"/>
              </a:lnSpc>
              <a:spcBef>
                <a:spcPts val="0"/>
              </a:spcBef>
              <a:spcAft>
                <a:spcPts val="0"/>
              </a:spcAft>
              <a:buClr>
                <a:schemeClr val="dk1"/>
              </a:buClr>
              <a:buSzPts val="3200"/>
              <a:buFont typeface="DM Sans"/>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99" name="Google Shape;199;p23"/>
          <p:cNvSpPr txBox="1"/>
          <p:nvPr>
            <p:ph idx="1" type="body"/>
          </p:nvPr>
        </p:nvSpPr>
        <p:spPr>
          <a:xfrm>
            <a:off x="482600" y="1437902"/>
            <a:ext cx="4206000" cy="253500"/>
          </a:xfrm>
          <a:prstGeom prst="rect">
            <a:avLst/>
          </a:prstGeom>
          <a:noFill/>
          <a:ln>
            <a:noFill/>
          </a:ln>
        </p:spPr>
        <p:txBody>
          <a:bodyPr anchorCtr="0" anchor="t" bIns="0" lIns="0" spcFirstLastPara="1" rIns="0" wrap="square" tIns="0">
            <a:noAutofit/>
          </a:bodyPr>
          <a:lstStyle>
            <a:lvl1pPr indent="-317500" lvl="0" marL="457200" rtl="0" algn="l">
              <a:lnSpc>
                <a:spcPct val="90000"/>
              </a:lnSpc>
              <a:spcBef>
                <a:spcPts val="0"/>
              </a:spcBef>
              <a:spcAft>
                <a:spcPts val="0"/>
              </a:spcAft>
              <a:buClr>
                <a:srgbClr val="6B665F"/>
              </a:buClr>
              <a:buSzPts val="1400"/>
              <a:buChar char="​"/>
              <a:defRPr sz="1400">
                <a:solidFill>
                  <a:srgbClr val="6B665F"/>
                </a:solidFill>
              </a:defRPr>
            </a:lvl1pPr>
            <a:lvl2pPr indent="-342900" lvl="1" marL="914400" rtl="0" algn="l">
              <a:lnSpc>
                <a:spcPct val="100000"/>
              </a:lnSpc>
              <a:spcBef>
                <a:spcPts val="800"/>
              </a:spcBef>
              <a:spcAft>
                <a:spcPts val="0"/>
              </a:spcAft>
              <a:buClr>
                <a:schemeClr val="dk1"/>
              </a:buClr>
              <a:buSzPts val="1800"/>
              <a:buChar char="•"/>
              <a:defRPr/>
            </a:lvl2pPr>
            <a:lvl3pPr indent="-342900" lvl="2" marL="1371600" rtl="0" algn="l">
              <a:lnSpc>
                <a:spcPct val="100000"/>
              </a:lnSpc>
              <a:spcBef>
                <a:spcPts val="800"/>
              </a:spcBef>
              <a:spcAft>
                <a:spcPts val="0"/>
              </a:spcAft>
              <a:buClr>
                <a:srgbClr val="6B665F"/>
              </a:buClr>
              <a:buSzPts val="1800"/>
              <a:buChar char="－"/>
              <a:defRPr/>
            </a:lvl3pPr>
            <a:lvl4pPr indent="-342900" lvl="3" marL="1828800" rtl="0" algn="l">
              <a:lnSpc>
                <a:spcPct val="90000"/>
              </a:lnSpc>
              <a:spcBef>
                <a:spcPts val="1400"/>
              </a:spcBef>
              <a:spcAft>
                <a:spcPts val="0"/>
              </a:spcAft>
              <a:buSzPts val="1800"/>
              <a:buChar char="​"/>
              <a:defRPr/>
            </a:lvl4pPr>
            <a:lvl5pPr indent="-342900" lvl="4" marL="2286000" rtl="0" algn="l">
              <a:lnSpc>
                <a:spcPct val="100000"/>
              </a:lnSpc>
              <a:spcBef>
                <a:spcPts val="1400"/>
              </a:spcBef>
              <a:spcAft>
                <a:spcPts val="0"/>
              </a:spcAft>
              <a:buSzPts val="1800"/>
              <a:buChar char="​"/>
              <a:defRPr/>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200" name="Google Shape;200;p23"/>
          <p:cNvSpPr txBox="1"/>
          <p:nvPr>
            <p:ph idx="2" type="body"/>
          </p:nvPr>
        </p:nvSpPr>
        <p:spPr>
          <a:xfrm>
            <a:off x="4616824" y="1740701"/>
            <a:ext cx="2202000" cy="1688400"/>
          </a:xfrm>
          <a:prstGeom prst="rect">
            <a:avLst/>
          </a:prstGeom>
          <a:noFill/>
          <a:ln>
            <a:noFill/>
          </a:ln>
        </p:spPr>
        <p:txBody>
          <a:bodyPr anchorCtr="0" anchor="t" bIns="0" lIns="0" spcFirstLastPara="1" rIns="0" wrap="square" tIns="0">
            <a:noAutofit/>
          </a:bodyPr>
          <a:lstStyle>
            <a:lvl1pPr indent="-317500" lvl="0" marL="457200" rtl="0" algn="l">
              <a:lnSpc>
                <a:spcPct val="100000"/>
              </a:lnSpc>
              <a:spcBef>
                <a:spcPts val="1400"/>
              </a:spcBef>
              <a:spcAft>
                <a:spcPts val="0"/>
              </a:spcAft>
              <a:buClr>
                <a:schemeClr val="dk1"/>
              </a:buClr>
              <a:buSzPts val="1400"/>
              <a:buChar char="​"/>
              <a:defRPr sz="1400"/>
            </a:lvl1pPr>
            <a:lvl2pPr indent="-295275" lvl="1" marL="914400" rtl="0" algn="l">
              <a:lnSpc>
                <a:spcPct val="100000"/>
              </a:lnSpc>
              <a:spcBef>
                <a:spcPts val="800"/>
              </a:spcBef>
              <a:spcAft>
                <a:spcPts val="0"/>
              </a:spcAft>
              <a:buClr>
                <a:schemeClr val="dk1"/>
              </a:buClr>
              <a:buSzPts val="1050"/>
              <a:buChar char="•"/>
              <a:defRPr sz="1050"/>
            </a:lvl2pPr>
            <a:lvl3pPr indent="-292100" lvl="2" marL="1371600" rtl="0" algn="l">
              <a:lnSpc>
                <a:spcPct val="100000"/>
              </a:lnSpc>
              <a:spcBef>
                <a:spcPts val="800"/>
              </a:spcBef>
              <a:spcAft>
                <a:spcPts val="0"/>
              </a:spcAft>
              <a:buClr>
                <a:srgbClr val="6B665F"/>
              </a:buClr>
              <a:buSzPts val="1000"/>
              <a:buChar char="－"/>
              <a:defRPr sz="1000"/>
            </a:lvl3pPr>
            <a:lvl4pPr indent="-295275" lvl="3" marL="1828800" rtl="0" algn="l">
              <a:lnSpc>
                <a:spcPct val="90000"/>
              </a:lnSpc>
              <a:spcBef>
                <a:spcPts val="1400"/>
              </a:spcBef>
              <a:spcAft>
                <a:spcPts val="0"/>
              </a:spcAft>
              <a:buSzPts val="1050"/>
              <a:buChar char="​"/>
              <a:defRPr sz="1050"/>
            </a:lvl4pPr>
            <a:lvl5pPr indent="-295275" lvl="4" marL="2286000" rtl="0" algn="l">
              <a:lnSpc>
                <a:spcPct val="100000"/>
              </a:lnSpc>
              <a:spcBef>
                <a:spcPts val="1400"/>
              </a:spcBef>
              <a:spcAft>
                <a:spcPts val="0"/>
              </a:spcAft>
              <a:buSzPts val="1050"/>
              <a:buChar char="​"/>
              <a:defRPr b="0" i="0" sz="1050"/>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201" name="Google Shape;201;p23"/>
          <p:cNvSpPr txBox="1"/>
          <p:nvPr>
            <p:ph idx="3" type="body"/>
          </p:nvPr>
        </p:nvSpPr>
        <p:spPr>
          <a:xfrm>
            <a:off x="7071798" y="1740701"/>
            <a:ext cx="2202000" cy="1688400"/>
          </a:xfrm>
          <a:prstGeom prst="rect">
            <a:avLst/>
          </a:prstGeom>
          <a:noFill/>
          <a:ln>
            <a:noFill/>
          </a:ln>
        </p:spPr>
        <p:txBody>
          <a:bodyPr anchorCtr="0" anchor="t" bIns="0" lIns="0" spcFirstLastPara="1" rIns="0" wrap="square" tIns="0">
            <a:noAutofit/>
          </a:bodyPr>
          <a:lstStyle>
            <a:lvl1pPr indent="-317500" lvl="0" marL="457200" rtl="0" algn="l">
              <a:lnSpc>
                <a:spcPct val="100000"/>
              </a:lnSpc>
              <a:spcBef>
                <a:spcPts val="1400"/>
              </a:spcBef>
              <a:spcAft>
                <a:spcPts val="0"/>
              </a:spcAft>
              <a:buClr>
                <a:schemeClr val="dk1"/>
              </a:buClr>
              <a:buSzPts val="1400"/>
              <a:buChar char="​"/>
              <a:defRPr sz="1400"/>
            </a:lvl1pPr>
            <a:lvl2pPr indent="-295275" lvl="1" marL="914400" rtl="0" algn="l">
              <a:lnSpc>
                <a:spcPct val="100000"/>
              </a:lnSpc>
              <a:spcBef>
                <a:spcPts val="800"/>
              </a:spcBef>
              <a:spcAft>
                <a:spcPts val="0"/>
              </a:spcAft>
              <a:buClr>
                <a:schemeClr val="dk1"/>
              </a:buClr>
              <a:buSzPts val="1050"/>
              <a:buChar char="•"/>
              <a:defRPr sz="1050"/>
            </a:lvl2pPr>
            <a:lvl3pPr indent="-292100" lvl="2" marL="1371600" rtl="0" algn="l">
              <a:lnSpc>
                <a:spcPct val="100000"/>
              </a:lnSpc>
              <a:spcBef>
                <a:spcPts val="800"/>
              </a:spcBef>
              <a:spcAft>
                <a:spcPts val="0"/>
              </a:spcAft>
              <a:buClr>
                <a:srgbClr val="6B665F"/>
              </a:buClr>
              <a:buSzPts val="1000"/>
              <a:buChar char="－"/>
              <a:defRPr sz="1000"/>
            </a:lvl3pPr>
            <a:lvl4pPr indent="-295275" lvl="3" marL="1828800" rtl="0" algn="l">
              <a:lnSpc>
                <a:spcPct val="90000"/>
              </a:lnSpc>
              <a:spcBef>
                <a:spcPts val="1400"/>
              </a:spcBef>
              <a:spcAft>
                <a:spcPts val="0"/>
              </a:spcAft>
              <a:buSzPts val="1050"/>
              <a:buChar char="​"/>
              <a:defRPr sz="1050"/>
            </a:lvl4pPr>
            <a:lvl5pPr indent="-295275" lvl="4" marL="2286000" rtl="0" algn="l">
              <a:lnSpc>
                <a:spcPct val="100000"/>
              </a:lnSpc>
              <a:spcBef>
                <a:spcPts val="1400"/>
              </a:spcBef>
              <a:spcAft>
                <a:spcPts val="0"/>
              </a:spcAft>
              <a:buSzPts val="1050"/>
              <a:buChar char="​"/>
              <a:defRPr b="0" i="0" sz="1050"/>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202" name="Google Shape;202;p23"/>
          <p:cNvSpPr txBox="1"/>
          <p:nvPr>
            <p:ph idx="4" type="body"/>
          </p:nvPr>
        </p:nvSpPr>
        <p:spPr>
          <a:xfrm>
            <a:off x="9507536" y="1740701"/>
            <a:ext cx="2202000" cy="1688400"/>
          </a:xfrm>
          <a:prstGeom prst="rect">
            <a:avLst/>
          </a:prstGeom>
          <a:noFill/>
          <a:ln>
            <a:noFill/>
          </a:ln>
        </p:spPr>
        <p:txBody>
          <a:bodyPr anchorCtr="0" anchor="t" bIns="0" lIns="0" spcFirstLastPara="1" rIns="0" wrap="square" tIns="0">
            <a:noAutofit/>
          </a:bodyPr>
          <a:lstStyle>
            <a:lvl1pPr indent="-317500" lvl="0" marL="457200" rtl="0" algn="l">
              <a:lnSpc>
                <a:spcPct val="100000"/>
              </a:lnSpc>
              <a:spcBef>
                <a:spcPts val="1400"/>
              </a:spcBef>
              <a:spcAft>
                <a:spcPts val="0"/>
              </a:spcAft>
              <a:buClr>
                <a:schemeClr val="dk1"/>
              </a:buClr>
              <a:buSzPts val="1400"/>
              <a:buChar char="​"/>
              <a:defRPr sz="1400"/>
            </a:lvl1pPr>
            <a:lvl2pPr indent="-295275" lvl="1" marL="914400" rtl="0" algn="l">
              <a:lnSpc>
                <a:spcPct val="100000"/>
              </a:lnSpc>
              <a:spcBef>
                <a:spcPts val="800"/>
              </a:spcBef>
              <a:spcAft>
                <a:spcPts val="0"/>
              </a:spcAft>
              <a:buClr>
                <a:schemeClr val="dk1"/>
              </a:buClr>
              <a:buSzPts val="1050"/>
              <a:buChar char="•"/>
              <a:defRPr sz="1050"/>
            </a:lvl2pPr>
            <a:lvl3pPr indent="-292100" lvl="2" marL="1371600" rtl="0" algn="l">
              <a:lnSpc>
                <a:spcPct val="100000"/>
              </a:lnSpc>
              <a:spcBef>
                <a:spcPts val="800"/>
              </a:spcBef>
              <a:spcAft>
                <a:spcPts val="0"/>
              </a:spcAft>
              <a:buClr>
                <a:srgbClr val="6B665F"/>
              </a:buClr>
              <a:buSzPts val="1000"/>
              <a:buChar char="－"/>
              <a:defRPr sz="1000"/>
            </a:lvl3pPr>
            <a:lvl4pPr indent="-295275" lvl="3" marL="1828800" rtl="0" algn="l">
              <a:lnSpc>
                <a:spcPct val="90000"/>
              </a:lnSpc>
              <a:spcBef>
                <a:spcPts val="1400"/>
              </a:spcBef>
              <a:spcAft>
                <a:spcPts val="0"/>
              </a:spcAft>
              <a:buSzPts val="1050"/>
              <a:buChar char="​"/>
              <a:defRPr sz="1050"/>
            </a:lvl4pPr>
            <a:lvl5pPr indent="-295275" lvl="4" marL="2286000" rtl="0" algn="l">
              <a:lnSpc>
                <a:spcPct val="100000"/>
              </a:lnSpc>
              <a:spcBef>
                <a:spcPts val="1400"/>
              </a:spcBef>
              <a:spcAft>
                <a:spcPts val="0"/>
              </a:spcAft>
              <a:buSzPts val="1050"/>
              <a:buChar char="​"/>
              <a:defRPr b="0" i="0" sz="1050"/>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203" name="Google Shape;203;p23"/>
          <p:cNvSpPr txBox="1"/>
          <p:nvPr>
            <p:ph idx="5" type="body"/>
          </p:nvPr>
        </p:nvSpPr>
        <p:spPr>
          <a:xfrm>
            <a:off x="4616824" y="4421400"/>
            <a:ext cx="2202000" cy="1688400"/>
          </a:xfrm>
          <a:prstGeom prst="rect">
            <a:avLst/>
          </a:prstGeom>
          <a:noFill/>
          <a:ln>
            <a:noFill/>
          </a:ln>
        </p:spPr>
        <p:txBody>
          <a:bodyPr anchorCtr="0" anchor="t" bIns="0" lIns="0" spcFirstLastPara="1" rIns="0" wrap="square" tIns="0">
            <a:noAutofit/>
          </a:bodyPr>
          <a:lstStyle>
            <a:lvl1pPr indent="-317500" lvl="0" marL="457200" rtl="0" algn="l">
              <a:lnSpc>
                <a:spcPct val="100000"/>
              </a:lnSpc>
              <a:spcBef>
                <a:spcPts val="1400"/>
              </a:spcBef>
              <a:spcAft>
                <a:spcPts val="0"/>
              </a:spcAft>
              <a:buClr>
                <a:schemeClr val="dk1"/>
              </a:buClr>
              <a:buSzPts val="1400"/>
              <a:buChar char="​"/>
              <a:defRPr sz="1400"/>
            </a:lvl1pPr>
            <a:lvl2pPr indent="-295275" lvl="1" marL="914400" rtl="0" algn="l">
              <a:lnSpc>
                <a:spcPct val="100000"/>
              </a:lnSpc>
              <a:spcBef>
                <a:spcPts val="800"/>
              </a:spcBef>
              <a:spcAft>
                <a:spcPts val="0"/>
              </a:spcAft>
              <a:buClr>
                <a:schemeClr val="dk1"/>
              </a:buClr>
              <a:buSzPts val="1050"/>
              <a:buChar char="•"/>
              <a:defRPr sz="1050"/>
            </a:lvl2pPr>
            <a:lvl3pPr indent="-292100" lvl="2" marL="1371600" rtl="0" algn="l">
              <a:lnSpc>
                <a:spcPct val="100000"/>
              </a:lnSpc>
              <a:spcBef>
                <a:spcPts val="800"/>
              </a:spcBef>
              <a:spcAft>
                <a:spcPts val="0"/>
              </a:spcAft>
              <a:buClr>
                <a:srgbClr val="6B665F"/>
              </a:buClr>
              <a:buSzPts val="1000"/>
              <a:buChar char="－"/>
              <a:defRPr sz="1000"/>
            </a:lvl3pPr>
            <a:lvl4pPr indent="-295275" lvl="3" marL="1828800" rtl="0" algn="l">
              <a:lnSpc>
                <a:spcPct val="90000"/>
              </a:lnSpc>
              <a:spcBef>
                <a:spcPts val="1400"/>
              </a:spcBef>
              <a:spcAft>
                <a:spcPts val="0"/>
              </a:spcAft>
              <a:buSzPts val="1050"/>
              <a:buChar char="​"/>
              <a:defRPr sz="1050"/>
            </a:lvl4pPr>
            <a:lvl5pPr indent="-295275" lvl="4" marL="2286000" rtl="0" algn="l">
              <a:lnSpc>
                <a:spcPct val="100000"/>
              </a:lnSpc>
              <a:spcBef>
                <a:spcPts val="1400"/>
              </a:spcBef>
              <a:spcAft>
                <a:spcPts val="0"/>
              </a:spcAft>
              <a:buSzPts val="1050"/>
              <a:buChar char="​"/>
              <a:defRPr b="0" i="0" sz="1050"/>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204" name="Google Shape;204;p23"/>
          <p:cNvSpPr txBox="1"/>
          <p:nvPr>
            <p:ph idx="6" type="body"/>
          </p:nvPr>
        </p:nvSpPr>
        <p:spPr>
          <a:xfrm>
            <a:off x="7071798" y="4421400"/>
            <a:ext cx="2202000" cy="1688400"/>
          </a:xfrm>
          <a:prstGeom prst="rect">
            <a:avLst/>
          </a:prstGeom>
          <a:noFill/>
          <a:ln>
            <a:noFill/>
          </a:ln>
        </p:spPr>
        <p:txBody>
          <a:bodyPr anchorCtr="0" anchor="t" bIns="0" lIns="0" spcFirstLastPara="1" rIns="0" wrap="square" tIns="0">
            <a:noAutofit/>
          </a:bodyPr>
          <a:lstStyle>
            <a:lvl1pPr indent="-317500" lvl="0" marL="457200" rtl="0" algn="l">
              <a:lnSpc>
                <a:spcPct val="100000"/>
              </a:lnSpc>
              <a:spcBef>
                <a:spcPts val="1400"/>
              </a:spcBef>
              <a:spcAft>
                <a:spcPts val="0"/>
              </a:spcAft>
              <a:buClr>
                <a:schemeClr val="dk1"/>
              </a:buClr>
              <a:buSzPts val="1400"/>
              <a:buChar char="​"/>
              <a:defRPr sz="1400"/>
            </a:lvl1pPr>
            <a:lvl2pPr indent="-295275" lvl="1" marL="914400" rtl="0" algn="l">
              <a:lnSpc>
                <a:spcPct val="100000"/>
              </a:lnSpc>
              <a:spcBef>
                <a:spcPts val="800"/>
              </a:spcBef>
              <a:spcAft>
                <a:spcPts val="0"/>
              </a:spcAft>
              <a:buClr>
                <a:schemeClr val="dk1"/>
              </a:buClr>
              <a:buSzPts val="1050"/>
              <a:buChar char="•"/>
              <a:defRPr sz="1050"/>
            </a:lvl2pPr>
            <a:lvl3pPr indent="-292100" lvl="2" marL="1371600" rtl="0" algn="l">
              <a:lnSpc>
                <a:spcPct val="100000"/>
              </a:lnSpc>
              <a:spcBef>
                <a:spcPts val="800"/>
              </a:spcBef>
              <a:spcAft>
                <a:spcPts val="0"/>
              </a:spcAft>
              <a:buClr>
                <a:srgbClr val="6B665F"/>
              </a:buClr>
              <a:buSzPts val="1000"/>
              <a:buChar char="－"/>
              <a:defRPr sz="1000"/>
            </a:lvl3pPr>
            <a:lvl4pPr indent="-295275" lvl="3" marL="1828800" rtl="0" algn="l">
              <a:lnSpc>
                <a:spcPct val="90000"/>
              </a:lnSpc>
              <a:spcBef>
                <a:spcPts val="1400"/>
              </a:spcBef>
              <a:spcAft>
                <a:spcPts val="0"/>
              </a:spcAft>
              <a:buSzPts val="1050"/>
              <a:buChar char="​"/>
              <a:defRPr sz="1050"/>
            </a:lvl4pPr>
            <a:lvl5pPr indent="-295275" lvl="4" marL="2286000" rtl="0" algn="l">
              <a:lnSpc>
                <a:spcPct val="100000"/>
              </a:lnSpc>
              <a:spcBef>
                <a:spcPts val="1400"/>
              </a:spcBef>
              <a:spcAft>
                <a:spcPts val="0"/>
              </a:spcAft>
              <a:buSzPts val="1050"/>
              <a:buChar char="​"/>
              <a:defRPr b="0" i="0" sz="1050"/>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205" name="Google Shape;205;p23"/>
          <p:cNvSpPr txBox="1"/>
          <p:nvPr>
            <p:ph idx="7" type="body"/>
          </p:nvPr>
        </p:nvSpPr>
        <p:spPr>
          <a:xfrm>
            <a:off x="9507536" y="4421400"/>
            <a:ext cx="2202000" cy="1688400"/>
          </a:xfrm>
          <a:prstGeom prst="rect">
            <a:avLst/>
          </a:prstGeom>
          <a:noFill/>
          <a:ln>
            <a:noFill/>
          </a:ln>
        </p:spPr>
        <p:txBody>
          <a:bodyPr anchorCtr="0" anchor="t" bIns="0" lIns="0" spcFirstLastPara="1" rIns="0" wrap="square" tIns="0">
            <a:noAutofit/>
          </a:bodyPr>
          <a:lstStyle>
            <a:lvl1pPr indent="-317500" lvl="0" marL="457200" rtl="0" algn="l">
              <a:lnSpc>
                <a:spcPct val="100000"/>
              </a:lnSpc>
              <a:spcBef>
                <a:spcPts val="1400"/>
              </a:spcBef>
              <a:spcAft>
                <a:spcPts val="0"/>
              </a:spcAft>
              <a:buClr>
                <a:schemeClr val="dk1"/>
              </a:buClr>
              <a:buSzPts val="1400"/>
              <a:buChar char="​"/>
              <a:defRPr sz="1400"/>
            </a:lvl1pPr>
            <a:lvl2pPr indent="-295275" lvl="1" marL="914400" rtl="0" algn="l">
              <a:lnSpc>
                <a:spcPct val="100000"/>
              </a:lnSpc>
              <a:spcBef>
                <a:spcPts val="800"/>
              </a:spcBef>
              <a:spcAft>
                <a:spcPts val="0"/>
              </a:spcAft>
              <a:buClr>
                <a:schemeClr val="dk1"/>
              </a:buClr>
              <a:buSzPts val="1050"/>
              <a:buChar char="•"/>
              <a:defRPr sz="1050"/>
            </a:lvl2pPr>
            <a:lvl3pPr indent="-292100" lvl="2" marL="1371600" rtl="0" algn="l">
              <a:lnSpc>
                <a:spcPct val="100000"/>
              </a:lnSpc>
              <a:spcBef>
                <a:spcPts val="800"/>
              </a:spcBef>
              <a:spcAft>
                <a:spcPts val="0"/>
              </a:spcAft>
              <a:buClr>
                <a:srgbClr val="6B665F"/>
              </a:buClr>
              <a:buSzPts val="1000"/>
              <a:buChar char="－"/>
              <a:defRPr sz="1000"/>
            </a:lvl3pPr>
            <a:lvl4pPr indent="-295275" lvl="3" marL="1828800" rtl="0" algn="l">
              <a:lnSpc>
                <a:spcPct val="90000"/>
              </a:lnSpc>
              <a:spcBef>
                <a:spcPts val="1400"/>
              </a:spcBef>
              <a:spcAft>
                <a:spcPts val="0"/>
              </a:spcAft>
              <a:buSzPts val="1050"/>
              <a:buChar char="​"/>
              <a:defRPr sz="1050"/>
            </a:lvl4pPr>
            <a:lvl5pPr indent="-295275" lvl="4" marL="2286000" rtl="0" algn="l">
              <a:lnSpc>
                <a:spcPct val="100000"/>
              </a:lnSpc>
              <a:spcBef>
                <a:spcPts val="1400"/>
              </a:spcBef>
              <a:spcAft>
                <a:spcPts val="0"/>
              </a:spcAft>
              <a:buSzPts val="1050"/>
              <a:buChar char="​"/>
              <a:defRPr b="0" i="0" sz="1050"/>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_Image + Content (4x)">
  <p:cSld name="g_Image + Content (4x)">
    <p:spTree>
      <p:nvGrpSpPr>
        <p:cNvPr id="206" name="Shape 206"/>
        <p:cNvGrpSpPr/>
        <p:nvPr/>
      </p:nvGrpSpPr>
      <p:grpSpPr>
        <a:xfrm>
          <a:off x="0" y="0"/>
          <a:ext cx="0" cy="0"/>
          <a:chOff x="0" y="0"/>
          <a:chExt cx="0" cy="0"/>
        </a:xfrm>
      </p:grpSpPr>
      <p:sp>
        <p:nvSpPr>
          <p:cNvPr id="207" name="Google Shape;207;p24"/>
          <p:cNvSpPr/>
          <p:nvPr>
            <p:ph idx="2" type="pic"/>
          </p:nvPr>
        </p:nvSpPr>
        <p:spPr>
          <a:xfrm>
            <a:off x="3414711" y="786007"/>
            <a:ext cx="2426400" cy="2223600"/>
          </a:xfrm>
          <a:prstGeom prst="roundRect">
            <a:avLst>
              <a:gd fmla="val 2960" name="adj"/>
            </a:avLst>
          </a:prstGeom>
          <a:solidFill>
            <a:srgbClr val="AFABA1"/>
          </a:solidFill>
          <a:ln>
            <a:noFill/>
          </a:ln>
        </p:spPr>
      </p:sp>
      <p:sp>
        <p:nvSpPr>
          <p:cNvPr id="208" name="Google Shape;208;p24"/>
          <p:cNvSpPr/>
          <p:nvPr>
            <p:ph idx="3" type="pic"/>
          </p:nvPr>
        </p:nvSpPr>
        <p:spPr>
          <a:xfrm>
            <a:off x="9274043" y="786007"/>
            <a:ext cx="2426400" cy="2223600"/>
          </a:xfrm>
          <a:prstGeom prst="roundRect">
            <a:avLst>
              <a:gd fmla="val 2960" name="adj"/>
            </a:avLst>
          </a:prstGeom>
          <a:solidFill>
            <a:srgbClr val="AFABA1"/>
          </a:solidFill>
          <a:ln>
            <a:noFill/>
          </a:ln>
        </p:spPr>
      </p:sp>
      <p:sp>
        <p:nvSpPr>
          <p:cNvPr id="209" name="Google Shape;209;p24"/>
          <p:cNvSpPr/>
          <p:nvPr>
            <p:ph idx="4" type="pic"/>
          </p:nvPr>
        </p:nvSpPr>
        <p:spPr>
          <a:xfrm>
            <a:off x="3414711" y="3665907"/>
            <a:ext cx="2426400" cy="2223600"/>
          </a:xfrm>
          <a:prstGeom prst="roundRect">
            <a:avLst>
              <a:gd fmla="val 2960" name="adj"/>
            </a:avLst>
          </a:prstGeom>
          <a:solidFill>
            <a:srgbClr val="AFABA1"/>
          </a:solidFill>
          <a:ln>
            <a:noFill/>
          </a:ln>
        </p:spPr>
      </p:sp>
      <p:sp>
        <p:nvSpPr>
          <p:cNvPr id="210" name="Google Shape;210;p24"/>
          <p:cNvSpPr/>
          <p:nvPr>
            <p:ph idx="5" type="pic"/>
          </p:nvPr>
        </p:nvSpPr>
        <p:spPr>
          <a:xfrm>
            <a:off x="9274043" y="3665907"/>
            <a:ext cx="2426400" cy="2223600"/>
          </a:xfrm>
          <a:prstGeom prst="roundRect">
            <a:avLst>
              <a:gd fmla="val 2960" name="adj"/>
            </a:avLst>
          </a:prstGeom>
          <a:solidFill>
            <a:srgbClr val="AFABA1"/>
          </a:solidFill>
          <a:ln>
            <a:no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_Image + Content Left (lrg)">
  <p:cSld name="g_Image + Content Left (lrg)">
    <p:bg>
      <p:bgPr>
        <a:gradFill>
          <a:gsLst>
            <a:gs pos="0">
              <a:srgbClr val="0F0F0F"/>
            </a:gs>
            <a:gs pos="66000">
              <a:srgbClr val="1F192C"/>
            </a:gs>
            <a:gs pos="87000">
              <a:srgbClr val="2A1951"/>
            </a:gs>
            <a:gs pos="100000">
              <a:srgbClr val="2F1863"/>
            </a:gs>
          </a:gsLst>
          <a:lin ang="18900044" scaled="0"/>
        </a:gradFill>
      </p:bgPr>
    </p:bg>
    <p:spTree>
      <p:nvGrpSpPr>
        <p:cNvPr id="211" name="Shape 211"/>
        <p:cNvGrpSpPr/>
        <p:nvPr/>
      </p:nvGrpSpPr>
      <p:grpSpPr>
        <a:xfrm>
          <a:off x="0" y="0"/>
          <a:ext cx="0" cy="0"/>
          <a:chOff x="0" y="0"/>
          <a:chExt cx="0" cy="0"/>
        </a:xfrm>
      </p:grpSpPr>
      <p:sp>
        <p:nvSpPr>
          <p:cNvPr id="212" name="Google Shape;212;p25"/>
          <p:cNvSpPr txBox="1"/>
          <p:nvPr>
            <p:ph idx="1" type="body"/>
          </p:nvPr>
        </p:nvSpPr>
        <p:spPr>
          <a:xfrm>
            <a:off x="499524" y="2350096"/>
            <a:ext cx="4626600" cy="3772800"/>
          </a:xfrm>
          <a:prstGeom prst="rect">
            <a:avLst/>
          </a:prstGeom>
          <a:noFill/>
          <a:ln>
            <a:noFill/>
          </a:ln>
        </p:spPr>
        <p:txBody>
          <a:bodyPr anchorCtr="0" anchor="t" bIns="0" lIns="0" spcFirstLastPara="1" rIns="0" wrap="square" tIns="0">
            <a:noAutofit/>
          </a:bodyPr>
          <a:lstStyle>
            <a:lvl1pPr indent="-330200" lvl="0" marL="457200" rtl="0" algn="l">
              <a:lnSpc>
                <a:spcPct val="100000"/>
              </a:lnSpc>
              <a:spcBef>
                <a:spcPts val="1400"/>
              </a:spcBef>
              <a:spcAft>
                <a:spcPts val="0"/>
              </a:spcAft>
              <a:buClr>
                <a:schemeClr val="lt2"/>
              </a:buClr>
              <a:buSzPts val="1600"/>
              <a:buChar char="​"/>
              <a:defRPr sz="1600">
                <a:solidFill>
                  <a:schemeClr val="lt2"/>
                </a:solidFill>
              </a:defRPr>
            </a:lvl1pPr>
            <a:lvl2pPr indent="-304800" lvl="1" marL="914400" rtl="0" algn="l">
              <a:lnSpc>
                <a:spcPct val="100000"/>
              </a:lnSpc>
              <a:spcBef>
                <a:spcPts val="800"/>
              </a:spcBef>
              <a:spcAft>
                <a:spcPts val="0"/>
              </a:spcAft>
              <a:buClr>
                <a:schemeClr val="lt2"/>
              </a:buClr>
              <a:buSzPts val="1200"/>
              <a:buChar char="•"/>
              <a:defRPr sz="1200">
                <a:solidFill>
                  <a:schemeClr val="lt2"/>
                </a:solidFill>
              </a:defRPr>
            </a:lvl2pPr>
            <a:lvl3pPr indent="-298450" lvl="2" marL="1371600" rtl="0" algn="l">
              <a:lnSpc>
                <a:spcPct val="100000"/>
              </a:lnSpc>
              <a:spcBef>
                <a:spcPts val="800"/>
              </a:spcBef>
              <a:spcAft>
                <a:spcPts val="0"/>
              </a:spcAft>
              <a:buClr>
                <a:schemeClr val="lt2"/>
              </a:buClr>
              <a:buSzPts val="1100"/>
              <a:buChar char="－"/>
              <a:defRPr sz="1100">
                <a:solidFill>
                  <a:schemeClr val="lt2"/>
                </a:solidFill>
              </a:defRPr>
            </a:lvl3pPr>
            <a:lvl4pPr indent="-304800" lvl="3" marL="1828800" rtl="0" algn="l">
              <a:lnSpc>
                <a:spcPct val="90000"/>
              </a:lnSpc>
              <a:spcBef>
                <a:spcPts val="1400"/>
              </a:spcBef>
              <a:spcAft>
                <a:spcPts val="0"/>
              </a:spcAft>
              <a:buClr>
                <a:schemeClr val="lt2"/>
              </a:buClr>
              <a:buSzPts val="1200"/>
              <a:buChar char="​"/>
              <a:defRPr sz="1200">
                <a:solidFill>
                  <a:schemeClr val="lt2"/>
                </a:solidFill>
              </a:defRPr>
            </a:lvl4pPr>
            <a:lvl5pPr indent="-304800" lvl="4" marL="2286000" rtl="0" algn="l">
              <a:lnSpc>
                <a:spcPct val="100000"/>
              </a:lnSpc>
              <a:spcBef>
                <a:spcPts val="1400"/>
              </a:spcBef>
              <a:spcAft>
                <a:spcPts val="0"/>
              </a:spcAft>
              <a:buClr>
                <a:schemeClr val="lt2"/>
              </a:buClr>
              <a:buSzPts val="1200"/>
              <a:buChar char="​"/>
              <a:defRPr b="0" i="0" sz="1200">
                <a:solidFill>
                  <a:schemeClr val="lt2"/>
                </a:solidFill>
              </a:defRPr>
            </a:lvl5pPr>
            <a:lvl6pPr indent="-342900" lvl="5" marL="2743200" rtl="0" algn="l">
              <a:lnSpc>
                <a:spcPct val="90000"/>
              </a:lnSpc>
              <a:spcBef>
                <a:spcPts val="2000"/>
              </a:spcBef>
              <a:spcAft>
                <a:spcPts val="0"/>
              </a:spcAft>
              <a:buClr>
                <a:schemeClr val="lt2"/>
              </a:buClr>
              <a:buSzPts val="1800"/>
              <a:buChar char="​"/>
              <a:defRPr>
                <a:solidFill>
                  <a:schemeClr val="lt2"/>
                </a:solidFill>
              </a:defRPr>
            </a:lvl6pPr>
            <a:lvl7pPr indent="-342900" lvl="6" marL="3200400" rtl="0" algn="l">
              <a:lnSpc>
                <a:spcPct val="90000"/>
              </a:lnSpc>
              <a:spcBef>
                <a:spcPts val="3300"/>
              </a:spcBef>
              <a:spcAft>
                <a:spcPts val="0"/>
              </a:spcAft>
              <a:buClr>
                <a:schemeClr val="lt2"/>
              </a:buClr>
              <a:buSzPts val="1800"/>
              <a:buChar char="​"/>
              <a:defRPr>
                <a:solidFill>
                  <a:schemeClr val="lt2"/>
                </a:solidFill>
              </a:defRPr>
            </a:lvl7pPr>
            <a:lvl8pPr indent="-342900" lvl="7" marL="3657600" rtl="0" algn="l">
              <a:lnSpc>
                <a:spcPct val="88000"/>
              </a:lnSpc>
              <a:spcBef>
                <a:spcPts val="1600"/>
              </a:spcBef>
              <a:spcAft>
                <a:spcPts val="0"/>
              </a:spcAft>
              <a:buClr>
                <a:schemeClr val="lt2"/>
              </a:buClr>
              <a:buSzPts val="1800"/>
              <a:buChar char="•"/>
              <a:defRPr>
                <a:solidFill>
                  <a:schemeClr val="lt2"/>
                </a:solidFill>
              </a:defRPr>
            </a:lvl8pPr>
            <a:lvl9pPr indent="-342900" lvl="8" marL="4114800" rtl="0" algn="l">
              <a:lnSpc>
                <a:spcPct val="88000"/>
              </a:lnSpc>
              <a:spcBef>
                <a:spcPts val="1600"/>
              </a:spcBef>
              <a:spcAft>
                <a:spcPts val="0"/>
              </a:spcAft>
              <a:buClr>
                <a:schemeClr val="lt2"/>
              </a:buClr>
              <a:buSzPts val="1800"/>
              <a:buChar char="•"/>
              <a:defRPr>
                <a:solidFill>
                  <a:schemeClr val="lt2"/>
                </a:solidFill>
              </a:defRPr>
            </a:lvl9pPr>
          </a:lstStyle>
          <a:p/>
        </p:txBody>
      </p:sp>
      <p:sp>
        <p:nvSpPr>
          <p:cNvPr id="213" name="Google Shape;213;p25"/>
          <p:cNvSpPr txBox="1"/>
          <p:nvPr>
            <p:ph type="title"/>
          </p:nvPr>
        </p:nvSpPr>
        <p:spPr>
          <a:xfrm>
            <a:off x="400821" y="419152"/>
            <a:ext cx="4725300" cy="1263900"/>
          </a:xfrm>
          <a:prstGeom prst="rect">
            <a:avLst/>
          </a:prstGeom>
          <a:noFill/>
          <a:ln>
            <a:noFill/>
          </a:ln>
        </p:spPr>
        <p:txBody>
          <a:bodyPr anchorCtr="0" anchor="t" bIns="45700" lIns="91425" spcFirstLastPara="1" rIns="91425" wrap="square" tIns="45700">
            <a:noAutofit/>
          </a:bodyPr>
          <a:lstStyle>
            <a:lvl1pPr lvl="0" rtl="0" algn="l">
              <a:lnSpc>
                <a:spcPct val="85000"/>
              </a:lnSpc>
              <a:spcBef>
                <a:spcPts val="0"/>
              </a:spcBef>
              <a:spcAft>
                <a:spcPts val="0"/>
              </a:spcAft>
              <a:buClr>
                <a:schemeClr val="lt2"/>
              </a:buClr>
              <a:buSzPts val="3200"/>
              <a:buFont typeface="DM Sans"/>
              <a:buNone/>
              <a:defRPr sz="3200">
                <a:solidFill>
                  <a:schemeClr val="lt2"/>
                </a:solidFill>
              </a:defRPr>
            </a:lvl1pPr>
            <a:lvl2pPr lvl="1" rtl="0">
              <a:spcBef>
                <a:spcPts val="0"/>
              </a:spcBef>
              <a:spcAft>
                <a:spcPts val="0"/>
              </a:spcAft>
              <a:buClr>
                <a:schemeClr val="lt2"/>
              </a:buClr>
              <a:buSzPts val="1400"/>
              <a:buNone/>
              <a:defRPr>
                <a:solidFill>
                  <a:schemeClr val="lt2"/>
                </a:solidFill>
              </a:defRPr>
            </a:lvl2pPr>
            <a:lvl3pPr lvl="2" rtl="0">
              <a:spcBef>
                <a:spcPts val="0"/>
              </a:spcBef>
              <a:spcAft>
                <a:spcPts val="0"/>
              </a:spcAft>
              <a:buClr>
                <a:schemeClr val="lt2"/>
              </a:buClr>
              <a:buSzPts val="1400"/>
              <a:buNone/>
              <a:defRPr>
                <a:solidFill>
                  <a:schemeClr val="lt2"/>
                </a:solidFill>
              </a:defRPr>
            </a:lvl3pPr>
            <a:lvl4pPr lvl="3" rtl="0">
              <a:spcBef>
                <a:spcPts val="0"/>
              </a:spcBef>
              <a:spcAft>
                <a:spcPts val="0"/>
              </a:spcAft>
              <a:buClr>
                <a:schemeClr val="lt2"/>
              </a:buClr>
              <a:buSzPts val="1400"/>
              <a:buNone/>
              <a:defRPr>
                <a:solidFill>
                  <a:schemeClr val="lt2"/>
                </a:solidFill>
              </a:defRPr>
            </a:lvl4pPr>
            <a:lvl5pPr lvl="4" rtl="0">
              <a:spcBef>
                <a:spcPts val="0"/>
              </a:spcBef>
              <a:spcAft>
                <a:spcPts val="0"/>
              </a:spcAft>
              <a:buClr>
                <a:schemeClr val="lt2"/>
              </a:buClr>
              <a:buSzPts val="1400"/>
              <a:buNone/>
              <a:defRPr>
                <a:solidFill>
                  <a:schemeClr val="lt2"/>
                </a:solidFill>
              </a:defRPr>
            </a:lvl5pPr>
            <a:lvl6pPr lvl="5" rtl="0">
              <a:spcBef>
                <a:spcPts val="0"/>
              </a:spcBef>
              <a:spcAft>
                <a:spcPts val="0"/>
              </a:spcAft>
              <a:buClr>
                <a:schemeClr val="lt2"/>
              </a:buClr>
              <a:buSzPts val="1400"/>
              <a:buNone/>
              <a:defRPr>
                <a:solidFill>
                  <a:schemeClr val="lt2"/>
                </a:solidFill>
              </a:defRPr>
            </a:lvl6pPr>
            <a:lvl7pPr lvl="6" rtl="0">
              <a:spcBef>
                <a:spcPts val="0"/>
              </a:spcBef>
              <a:spcAft>
                <a:spcPts val="0"/>
              </a:spcAft>
              <a:buClr>
                <a:schemeClr val="lt2"/>
              </a:buClr>
              <a:buSzPts val="1400"/>
              <a:buNone/>
              <a:defRPr>
                <a:solidFill>
                  <a:schemeClr val="lt2"/>
                </a:solidFill>
              </a:defRPr>
            </a:lvl7pPr>
            <a:lvl8pPr lvl="7" rtl="0">
              <a:spcBef>
                <a:spcPts val="0"/>
              </a:spcBef>
              <a:spcAft>
                <a:spcPts val="0"/>
              </a:spcAft>
              <a:buClr>
                <a:schemeClr val="lt2"/>
              </a:buClr>
              <a:buSzPts val="1400"/>
              <a:buNone/>
              <a:defRPr>
                <a:solidFill>
                  <a:schemeClr val="lt2"/>
                </a:solidFill>
              </a:defRPr>
            </a:lvl8pPr>
            <a:lvl9pPr lvl="8" rtl="0">
              <a:spcBef>
                <a:spcPts val="0"/>
              </a:spcBef>
              <a:spcAft>
                <a:spcPts val="0"/>
              </a:spcAft>
              <a:buClr>
                <a:schemeClr val="lt2"/>
              </a:buClr>
              <a:buSzPts val="1400"/>
              <a:buNone/>
              <a:defRPr>
                <a:solidFill>
                  <a:schemeClr val="lt2"/>
                </a:solidFill>
              </a:defRPr>
            </a:lvl9pPr>
          </a:lstStyle>
          <a:p/>
        </p:txBody>
      </p:sp>
      <p:sp>
        <p:nvSpPr>
          <p:cNvPr id="214" name="Google Shape;214;p25"/>
          <p:cNvSpPr/>
          <p:nvPr/>
        </p:nvSpPr>
        <p:spPr>
          <a:xfrm>
            <a:off x="5610224" y="484188"/>
            <a:ext cx="6082200" cy="5638800"/>
          </a:xfrm>
          <a:prstGeom prst="roundRect">
            <a:avLst>
              <a:gd fmla="val 3646" name="adj"/>
            </a:avLst>
          </a:prstGeom>
          <a:solidFill>
            <a:schemeClr val="lt1"/>
          </a:solidFill>
          <a:ln>
            <a:noFill/>
          </a:ln>
        </p:spPr>
        <p:txBody>
          <a:bodyPr anchorCtr="0" anchor="ctr" bIns="182875" lIns="182875" spcFirstLastPara="1" rIns="182875" wrap="square" tIns="182875">
            <a:noAutofit/>
          </a:bodyPr>
          <a:lstStyle/>
          <a:p>
            <a:pPr indent="0" lvl="0" marL="0" marR="0" rtl="0" algn="l">
              <a:spcBef>
                <a:spcPts val="0"/>
              </a:spcBef>
              <a:spcAft>
                <a:spcPts val="0"/>
              </a:spcAft>
              <a:buNone/>
            </a:pPr>
            <a:r>
              <a:t/>
            </a:r>
            <a:endParaRPr b="0" i="0" sz="1800">
              <a:solidFill>
                <a:schemeClr val="dk1"/>
              </a:solidFill>
              <a:latin typeface="DM Sans"/>
              <a:ea typeface="DM Sans"/>
              <a:cs typeface="DM Sans"/>
              <a:sym typeface="DM Sans"/>
            </a:endParaRPr>
          </a:p>
        </p:txBody>
      </p:sp>
      <p:grpSp>
        <p:nvGrpSpPr>
          <p:cNvPr id="215" name="Google Shape;215;p25"/>
          <p:cNvGrpSpPr/>
          <p:nvPr/>
        </p:nvGrpSpPr>
        <p:grpSpPr>
          <a:xfrm>
            <a:off x="491331" y="6363293"/>
            <a:ext cx="11201710" cy="246888"/>
            <a:chOff x="491331" y="6363293"/>
            <a:chExt cx="11201710" cy="246888"/>
          </a:xfrm>
        </p:grpSpPr>
        <p:grpSp>
          <p:nvGrpSpPr>
            <p:cNvPr id="216" name="Google Shape;216;p25"/>
            <p:cNvGrpSpPr/>
            <p:nvPr/>
          </p:nvGrpSpPr>
          <p:grpSpPr>
            <a:xfrm>
              <a:off x="491331" y="6363293"/>
              <a:ext cx="8016638" cy="246888"/>
              <a:chOff x="491331" y="6363293"/>
              <a:chExt cx="8016638" cy="246888"/>
            </a:xfrm>
          </p:grpSpPr>
          <p:pic>
            <p:nvPicPr>
              <p:cNvPr descr="Shape, icon&#10;&#10;Description automatically generated" id="217" name="Google Shape;217;p25"/>
              <p:cNvPicPr preferRelativeResize="0"/>
              <p:nvPr/>
            </p:nvPicPr>
            <p:blipFill rotWithShape="1">
              <a:blip r:embed="rId2">
                <a:alphaModFix/>
              </a:blip>
              <a:srcRect b="0" l="0" r="0" t="0"/>
              <a:stretch/>
            </p:blipFill>
            <p:spPr>
              <a:xfrm>
                <a:off x="491331" y="6363293"/>
                <a:ext cx="246888" cy="246888"/>
              </a:xfrm>
              <a:prstGeom prst="rect">
                <a:avLst/>
              </a:prstGeom>
              <a:noFill/>
              <a:ln>
                <a:noFill/>
              </a:ln>
            </p:spPr>
          </p:pic>
          <p:sp>
            <p:nvSpPr>
              <p:cNvPr id="218" name="Google Shape;218;p25"/>
              <p:cNvSpPr/>
              <p:nvPr/>
            </p:nvSpPr>
            <p:spPr>
              <a:xfrm>
                <a:off x="1192769" y="6445914"/>
                <a:ext cx="7315200" cy="92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0" i="0" lang="en-US" sz="600">
                    <a:solidFill>
                      <a:srgbClr val="FFFFFF"/>
                    </a:solidFill>
                    <a:latin typeface="DM Sans"/>
                    <a:ea typeface="DM Sans"/>
                    <a:cs typeface="DM Sans"/>
                    <a:sym typeface="DM Sans"/>
                  </a:rPr>
                  <a:t>© Okta and/or its affiliates. All rights reserved. Confidential Information of Okta – For Recipient’s Internal Use Only.</a:t>
                </a:r>
                <a:endParaRPr/>
              </a:p>
            </p:txBody>
          </p:sp>
        </p:grpSp>
        <p:pic>
          <p:nvPicPr>
            <p:cNvPr descr="A picture containing text, clipart&#10;&#10;Description automatically generated" id="219" name="Google Shape;219;p25"/>
            <p:cNvPicPr preferRelativeResize="0"/>
            <p:nvPr/>
          </p:nvPicPr>
          <p:blipFill rotWithShape="1">
            <a:blip r:embed="rId3">
              <a:alphaModFix/>
            </a:blip>
            <a:srcRect b="0" l="0" r="0" t="0"/>
            <a:stretch/>
          </p:blipFill>
          <p:spPr>
            <a:xfrm>
              <a:off x="11244985" y="6403804"/>
              <a:ext cx="448056" cy="164287"/>
            </a:xfrm>
            <a:prstGeom prst="rect">
              <a:avLst/>
            </a:prstGeom>
            <a:noFill/>
            <a:ln>
              <a:noFill/>
            </a:ln>
          </p:spPr>
        </p:pic>
      </p:gr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_Image + Content Left (lrg2)">
  <p:cSld name="g_Image + Content Left (lrg2)">
    <p:bg>
      <p:bgPr>
        <a:gradFill>
          <a:gsLst>
            <a:gs pos="0">
              <a:srgbClr val="0F0F0F"/>
            </a:gs>
            <a:gs pos="66000">
              <a:srgbClr val="1F192C"/>
            </a:gs>
            <a:gs pos="87000">
              <a:srgbClr val="2A1951"/>
            </a:gs>
            <a:gs pos="100000">
              <a:srgbClr val="2F1863"/>
            </a:gs>
          </a:gsLst>
          <a:lin ang="18900044" scaled="0"/>
        </a:gradFill>
      </p:bgPr>
    </p:bg>
    <p:spTree>
      <p:nvGrpSpPr>
        <p:cNvPr id="220" name="Shape 220"/>
        <p:cNvGrpSpPr/>
        <p:nvPr/>
      </p:nvGrpSpPr>
      <p:grpSpPr>
        <a:xfrm>
          <a:off x="0" y="0"/>
          <a:ext cx="0" cy="0"/>
          <a:chOff x="0" y="0"/>
          <a:chExt cx="0" cy="0"/>
        </a:xfrm>
      </p:grpSpPr>
      <p:sp>
        <p:nvSpPr>
          <p:cNvPr id="221" name="Google Shape;221;p26"/>
          <p:cNvSpPr txBox="1"/>
          <p:nvPr>
            <p:ph idx="1" type="body"/>
          </p:nvPr>
        </p:nvSpPr>
        <p:spPr>
          <a:xfrm>
            <a:off x="499524" y="2350096"/>
            <a:ext cx="2924100" cy="3772800"/>
          </a:xfrm>
          <a:prstGeom prst="rect">
            <a:avLst/>
          </a:prstGeom>
          <a:noFill/>
          <a:ln>
            <a:noFill/>
          </a:ln>
        </p:spPr>
        <p:txBody>
          <a:bodyPr anchorCtr="0" anchor="t" bIns="0" lIns="0" spcFirstLastPara="1" rIns="0" wrap="square" tIns="0">
            <a:noAutofit/>
          </a:bodyPr>
          <a:lstStyle>
            <a:lvl1pPr indent="-330200" lvl="0" marL="457200" rtl="0" algn="l">
              <a:lnSpc>
                <a:spcPct val="100000"/>
              </a:lnSpc>
              <a:spcBef>
                <a:spcPts val="1400"/>
              </a:spcBef>
              <a:spcAft>
                <a:spcPts val="0"/>
              </a:spcAft>
              <a:buClr>
                <a:schemeClr val="lt2"/>
              </a:buClr>
              <a:buSzPts val="1600"/>
              <a:buChar char="​"/>
              <a:defRPr sz="1600">
                <a:solidFill>
                  <a:schemeClr val="lt2"/>
                </a:solidFill>
              </a:defRPr>
            </a:lvl1pPr>
            <a:lvl2pPr indent="-304800" lvl="1" marL="914400" rtl="0" algn="l">
              <a:lnSpc>
                <a:spcPct val="100000"/>
              </a:lnSpc>
              <a:spcBef>
                <a:spcPts val="800"/>
              </a:spcBef>
              <a:spcAft>
                <a:spcPts val="0"/>
              </a:spcAft>
              <a:buClr>
                <a:schemeClr val="lt2"/>
              </a:buClr>
              <a:buSzPts val="1200"/>
              <a:buChar char="•"/>
              <a:defRPr sz="1200">
                <a:solidFill>
                  <a:schemeClr val="lt2"/>
                </a:solidFill>
              </a:defRPr>
            </a:lvl2pPr>
            <a:lvl3pPr indent="-298450" lvl="2" marL="1371600" rtl="0" algn="l">
              <a:lnSpc>
                <a:spcPct val="100000"/>
              </a:lnSpc>
              <a:spcBef>
                <a:spcPts val="800"/>
              </a:spcBef>
              <a:spcAft>
                <a:spcPts val="0"/>
              </a:spcAft>
              <a:buClr>
                <a:schemeClr val="lt2"/>
              </a:buClr>
              <a:buSzPts val="1100"/>
              <a:buChar char="－"/>
              <a:defRPr sz="1100">
                <a:solidFill>
                  <a:schemeClr val="lt2"/>
                </a:solidFill>
              </a:defRPr>
            </a:lvl3pPr>
            <a:lvl4pPr indent="-304800" lvl="3" marL="1828800" rtl="0" algn="l">
              <a:lnSpc>
                <a:spcPct val="90000"/>
              </a:lnSpc>
              <a:spcBef>
                <a:spcPts val="1400"/>
              </a:spcBef>
              <a:spcAft>
                <a:spcPts val="0"/>
              </a:spcAft>
              <a:buClr>
                <a:schemeClr val="lt2"/>
              </a:buClr>
              <a:buSzPts val="1200"/>
              <a:buChar char="​"/>
              <a:defRPr sz="1200">
                <a:solidFill>
                  <a:schemeClr val="lt2"/>
                </a:solidFill>
              </a:defRPr>
            </a:lvl4pPr>
            <a:lvl5pPr indent="-304800" lvl="4" marL="2286000" rtl="0" algn="l">
              <a:lnSpc>
                <a:spcPct val="100000"/>
              </a:lnSpc>
              <a:spcBef>
                <a:spcPts val="1400"/>
              </a:spcBef>
              <a:spcAft>
                <a:spcPts val="0"/>
              </a:spcAft>
              <a:buClr>
                <a:schemeClr val="lt2"/>
              </a:buClr>
              <a:buSzPts val="1200"/>
              <a:buChar char="​"/>
              <a:defRPr b="0" i="0" sz="1200">
                <a:solidFill>
                  <a:schemeClr val="lt2"/>
                </a:solidFill>
              </a:defRPr>
            </a:lvl5pPr>
            <a:lvl6pPr indent="-342900" lvl="5" marL="2743200" rtl="0" algn="l">
              <a:lnSpc>
                <a:spcPct val="90000"/>
              </a:lnSpc>
              <a:spcBef>
                <a:spcPts val="2000"/>
              </a:spcBef>
              <a:spcAft>
                <a:spcPts val="0"/>
              </a:spcAft>
              <a:buClr>
                <a:schemeClr val="lt2"/>
              </a:buClr>
              <a:buSzPts val="1800"/>
              <a:buChar char="​"/>
              <a:defRPr>
                <a:solidFill>
                  <a:schemeClr val="lt2"/>
                </a:solidFill>
              </a:defRPr>
            </a:lvl6pPr>
            <a:lvl7pPr indent="-342900" lvl="6" marL="3200400" rtl="0" algn="l">
              <a:lnSpc>
                <a:spcPct val="90000"/>
              </a:lnSpc>
              <a:spcBef>
                <a:spcPts val="3300"/>
              </a:spcBef>
              <a:spcAft>
                <a:spcPts val="0"/>
              </a:spcAft>
              <a:buClr>
                <a:schemeClr val="lt2"/>
              </a:buClr>
              <a:buSzPts val="1800"/>
              <a:buChar char="​"/>
              <a:defRPr>
                <a:solidFill>
                  <a:schemeClr val="lt2"/>
                </a:solidFill>
              </a:defRPr>
            </a:lvl7pPr>
            <a:lvl8pPr indent="-342900" lvl="7" marL="3657600" rtl="0" algn="l">
              <a:lnSpc>
                <a:spcPct val="88000"/>
              </a:lnSpc>
              <a:spcBef>
                <a:spcPts val="1600"/>
              </a:spcBef>
              <a:spcAft>
                <a:spcPts val="0"/>
              </a:spcAft>
              <a:buClr>
                <a:schemeClr val="lt2"/>
              </a:buClr>
              <a:buSzPts val="1800"/>
              <a:buChar char="•"/>
              <a:defRPr>
                <a:solidFill>
                  <a:schemeClr val="lt2"/>
                </a:solidFill>
              </a:defRPr>
            </a:lvl8pPr>
            <a:lvl9pPr indent="-342900" lvl="8" marL="4114800" rtl="0" algn="l">
              <a:lnSpc>
                <a:spcPct val="88000"/>
              </a:lnSpc>
              <a:spcBef>
                <a:spcPts val="1600"/>
              </a:spcBef>
              <a:spcAft>
                <a:spcPts val="0"/>
              </a:spcAft>
              <a:buClr>
                <a:schemeClr val="lt2"/>
              </a:buClr>
              <a:buSzPts val="1800"/>
              <a:buChar char="•"/>
              <a:defRPr>
                <a:solidFill>
                  <a:schemeClr val="lt2"/>
                </a:solidFill>
              </a:defRPr>
            </a:lvl9pPr>
          </a:lstStyle>
          <a:p/>
        </p:txBody>
      </p:sp>
      <p:sp>
        <p:nvSpPr>
          <p:cNvPr id="222" name="Google Shape;222;p26"/>
          <p:cNvSpPr txBox="1"/>
          <p:nvPr>
            <p:ph type="title"/>
          </p:nvPr>
        </p:nvSpPr>
        <p:spPr>
          <a:xfrm>
            <a:off x="400821" y="419153"/>
            <a:ext cx="2986500" cy="1820400"/>
          </a:xfrm>
          <a:prstGeom prst="rect">
            <a:avLst/>
          </a:prstGeom>
          <a:noFill/>
          <a:ln>
            <a:noFill/>
          </a:ln>
        </p:spPr>
        <p:txBody>
          <a:bodyPr anchorCtr="0" anchor="t" bIns="45700" lIns="91425" spcFirstLastPara="1" rIns="91425" wrap="square" tIns="45700">
            <a:noAutofit/>
          </a:bodyPr>
          <a:lstStyle>
            <a:lvl1pPr lvl="0" rtl="0" algn="l">
              <a:lnSpc>
                <a:spcPct val="85000"/>
              </a:lnSpc>
              <a:spcBef>
                <a:spcPts val="0"/>
              </a:spcBef>
              <a:spcAft>
                <a:spcPts val="0"/>
              </a:spcAft>
              <a:buClr>
                <a:schemeClr val="lt2"/>
              </a:buClr>
              <a:buSzPts val="3200"/>
              <a:buFont typeface="DM Sans"/>
              <a:buNone/>
              <a:defRPr sz="3200">
                <a:solidFill>
                  <a:schemeClr val="lt2"/>
                </a:solidFill>
              </a:defRPr>
            </a:lvl1pPr>
            <a:lvl2pPr lvl="1" rtl="0">
              <a:spcBef>
                <a:spcPts val="0"/>
              </a:spcBef>
              <a:spcAft>
                <a:spcPts val="0"/>
              </a:spcAft>
              <a:buClr>
                <a:schemeClr val="lt2"/>
              </a:buClr>
              <a:buSzPts val="1400"/>
              <a:buNone/>
              <a:defRPr>
                <a:solidFill>
                  <a:schemeClr val="lt2"/>
                </a:solidFill>
              </a:defRPr>
            </a:lvl2pPr>
            <a:lvl3pPr lvl="2" rtl="0">
              <a:spcBef>
                <a:spcPts val="0"/>
              </a:spcBef>
              <a:spcAft>
                <a:spcPts val="0"/>
              </a:spcAft>
              <a:buClr>
                <a:schemeClr val="lt2"/>
              </a:buClr>
              <a:buSzPts val="1400"/>
              <a:buNone/>
              <a:defRPr>
                <a:solidFill>
                  <a:schemeClr val="lt2"/>
                </a:solidFill>
              </a:defRPr>
            </a:lvl3pPr>
            <a:lvl4pPr lvl="3" rtl="0">
              <a:spcBef>
                <a:spcPts val="0"/>
              </a:spcBef>
              <a:spcAft>
                <a:spcPts val="0"/>
              </a:spcAft>
              <a:buClr>
                <a:schemeClr val="lt2"/>
              </a:buClr>
              <a:buSzPts val="1400"/>
              <a:buNone/>
              <a:defRPr>
                <a:solidFill>
                  <a:schemeClr val="lt2"/>
                </a:solidFill>
              </a:defRPr>
            </a:lvl4pPr>
            <a:lvl5pPr lvl="4" rtl="0">
              <a:spcBef>
                <a:spcPts val="0"/>
              </a:spcBef>
              <a:spcAft>
                <a:spcPts val="0"/>
              </a:spcAft>
              <a:buClr>
                <a:schemeClr val="lt2"/>
              </a:buClr>
              <a:buSzPts val="1400"/>
              <a:buNone/>
              <a:defRPr>
                <a:solidFill>
                  <a:schemeClr val="lt2"/>
                </a:solidFill>
              </a:defRPr>
            </a:lvl5pPr>
            <a:lvl6pPr lvl="5" rtl="0">
              <a:spcBef>
                <a:spcPts val="0"/>
              </a:spcBef>
              <a:spcAft>
                <a:spcPts val="0"/>
              </a:spcAft>
              <a:buClr>
                <a:schemeClr val="lt2"/>
              </a:buClr>
              <a:buSzPts val="1400"/>
              <a:buNone/>
              <a:defRPr>
                <a:solidFill>
                  <a:schemeClr val="lt2"/>
                </a:solidFill>
              </a:defRPr>
            </a:lvl6pPr>
            <a:lvl7pPr lvl="6" rtl="0">
              <a:spcBef>
                <a:spcPts val="0"/>
              </a:spcBef>
              <a:spcAft>
                <a:spcPts val="0"/>
              </a:spcAft>
              <a:buClr>
                <a:schemeClr val="lt2"/>
              </a:buClr>
              <a:buSzPts val="1400"/>
              <a:buNone/>
              <a:defRPr>
                <a:solidFill>
                  <a:schemeClr val="lt2"/>
                </a:solidFill>
              </a:defRPr>
            </a:lvl7pPr>
            <a:lvl8pPr lvl="7" rtl="0">
              <a:spcBef>
                <a:spcPts val="0"/>
              </a:spcBef>
              <a:spcAft>
                <a:spcPts val="0"/>
              </a:spcAft>
              <a:buClr>
                <a:schemeClr val="lt2"/>
              </a:buClr>
              <a:buSzPts val="1400"/>
              <a:buNone/>
              <a:defRPr>
                <a:solidFill>
                  <a:schemeClr val="lt2"/>
                </a:solidFill>
              </a:defRPr>
            </a:lvl8pPr>
            <a:lvl9pPr lvl="8" rtl="0">
              <a:spcBef>
                <a:spcPts val="0"/>
              </a:spcBef>
              <a:spcAft>
                <a:spcPts val="0"/>
              </a:spcAft>
              <a:buClr>
                <a:schemeClr val="lt2"/>
              </a:buClr>
              <a:buSzPts val="1400"/>
              <a:buNone/>
              <a:defRPr>
                <a:solidFill>
                  <a:schemeClr val="lt2"/>
                </a:solidFill>
              </a:defRPr>
            </a:lvl9pPr>
          </a:lstStyle>
          <a:p/>
        </p:txBody>
      </p:sp>
      <p:sp>
        <p:nvSpPr>
          <p:cNvPr id="223" name="Google Shape;223;p26"/>
          <p:cNvSpPr/>
          <p:nvPr/>
        </p:nvSpPr>
        <p:spPr>
          <a:xfrm>
            <a:off x="3652838" y="484188"/>
            <a:ext cx="8039700" cy="5638800"/>
          </a:xfrm>
          <a:prstGeom prst="roundRect">
            <a:avLst>
              <a:gd fmla="val 3646" name="adj"/>
            </a:avLst>
          </a:prstGeom>
          <a:solidFill>
            <a:schemeClr val="lt1"/>
          </a:solidFill>
          <a:ln>
            <a:noFill/>
          </a:ln>
        </p:spPr>
        <p:txBody>
          <a:bodyPr anchorCtr="0" anchor="ctr" bIns="182875" lIns="182875" spcFirstLastPara="1" rIns="182875" wrap="square" tIns="182875">
            <a:noAutofit/>
          </a:bodyPr>
          <a:lstStyle/>
          <a:p>
            <a:pPr indent="0" lvl="0" marL="0" marR="0" rtl="0" algn="l">
              <a:spcBef>
                <a:spcPts val="0"/>
              </a:spcBef>
              <a:spcAft>
                <a:spcPts val="0"/>
              </a:spcAft>
              <a:buNone/>
            </a:pPr>
            <a:r>
              <a:t/>
            </a:r>
            <a:endParaRPr b="0" i="0" sz="1800">
              <a:solidFill>
                <a:schemeClr val="dk1"/>
              </a:solidFill>
              <a:latin typeface="DM Sans"/>
              <a:ea typeface="DM Sans"/>
              <a:cs typeface="DM Sans"/>
              <a:sym typeface="DM Sans"/>
            </a:endParaRPr>
          </a:p>
        </p:txBody>
      </p:sp>
      <p:grpSp>
        <p:nvGrpSpPr>
          <p:cNvPr id="224" name="Google Shape;224;p26"/>
          <p:cNvGrpSpPr/>
          <p:nvPr/>
        </p:nvGrpSpPr>
        <p:grpSpPr>
          <a:xfrm>
            <a:off x="491331" y="6363293"/>
            <a:ext cx="11201710" cy="246888"/>
            <a:chOff x="491331" y="6363293"/>
            <a:chExt cx="11201710" cy="246888"/>
          </a:xfrm>
        </p:grpSpPr>
        <p:grpSp>
          <p:nvGrpSpPr>
            <p:cNvPr id="225" name="Google Shape;225;p26"/>
            <p:cNvGrpSpPr/>
            <p:nvPr/>
          </p:nvGrpSpPr>
          <p:grpSpPr>
            <a:xfrm>
              <a:off x="491331" y="6363293"/>
              <a:ext cx="8016638" cy="246888"/>
              <a:chOff x="491331" y="6363293"/>
              <a:chExt cx="8016638" cy="246888"/>
            </a:xfrm>
          </p:grpSpPr>
          <p:pic>
            <p:nvPicPr>
              <p:cNvPr descr="Shape, icon&#10;&#10;Description automatically generated" id="226" name="Google Shape;226;p26"/>
              <p:cNvPicPr preferRelativeResize="0"/>
              <p:nvPr/>
            </p:nvPicPr>
            <p:blipFill rotWithShape="1">
              <a:blip r:embed="rId2">
                <a:alphaModFix/>
              </a:blip>
              <a:srcRect b="0" l="0" r="0" t="0"/>
              <a:stretch/>
            </p:blipFill>
            <p:spPr>
              <a:xfrm>
                <a:off x="491331" y="6363293"/>
                <a:ext cx="246888" cy="246888"/>
              </a:xfrm>
              <a:prstGeom prst="rect">
                <a:avLst/>
              </a:prstGeom>
              <a:noFill/>
              <a:ln>
                <a:noFill/>
              </a:ln>
            </p:spPr>
          </p:pic>
          <p:sp>
            <p:nvSpPr>
              <p:cNvPr id="227" name="Google Shape;227;p26"/>
              <p:cNvSpPr/>
              <p:nvPr/>
            </p:nvSpPr>
            <p:spPr>
              <a:xfrm>
                <a:off x="1192769" y="6445914"/>
                <a:ext cx="7315200" cy="92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0" i="0" lang="en-US" sz="600">
                    <a:solidFill>
                      <a:srgbClr val="FFFFFF"/>
                    </a:solidFill>
                    <a:latin typeface="DM Sans"/>
                    <a:ea typeface="DM Sans"/>
                    <a:cs typeface="DM Sans"/>
                    <a:sym typeface="DM Sans"/>
                  </a:rPr>
                  <a:t>© Okta and/or its affiliates. All rights reserved. Confidential Information of Okta – For Recipient’s Internal Use Only.</a:t>
                </a:r>
                <a:endParaRPr/>
              </a:p>
            </p:txBody>
          </p:sp>
        </p:grpSp>
        <p:pic>
          <p:nvPicPr>
            <p:cNvPr descr="A picture containing text, clipart&#10;&#10;Description automatically generated" id="228" name="Google Shape;228;p26"/>
            <p:cNvPicPr preferRelativeResize="0"/>
            <p:nvPr/>
          </p:nvPicPr>
          <p:blipFill rotWithShape="1">
            <a:blip r:embed="rId3">
              <a:alphaModFix/>
            </a:blip>
            <a:srcRect b="0" l="0" r="0" t="0"/>
            <a:stretch/>
          </p:blipFill>
          <p:spPr>
            <a:xfrm>
              <a:off x="11244985" y="6403804"/>
              <a:ext cx="448056" cy="164287"/>
            </a:xfrm>
            <a:prstGeom prst="rect">
              <a:avLst/>
            </a:prstGeom>
            <a:noFill/>
            <a:ln>
              <a:noFill/>
            </a:ln>
          </p:spPr>
        </p:pic>
      </p:gr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_Image + Content right (lrg)">
  <p:cSld name="g_Image + Content right (lrg)">
    <p:bg>
      <p:bgPr>
        <a:gradFill>
          <a:gsLst>
            <a:gs pos="0">
              <a:srgbClr val="0F0F0F"/>
            </a:gs>
            <a:gs pos="66000">
              <a:srgbClr val="1F192C"/>
            </a:gs>
            <a:gs pos="87000">
              <a:srgbClr val="2A1951"/>
            </a:gs>
            <a:gs pos="100000">
              <a:srgbClr val="2F1863"/>
            </a:gs>
          </a:gsLst>
          <a:lin ang="18900044" scaled="0"/>
        </a:gradFill>
      </p:bgPr>
    </p:bg>
    <p:spTree>
      <p:nvGrpSpPr>
        <p:cNvPr id="229" name="Shape 229"/>
        <p:cNvGrpSpPr/>
        <p:nvPr/>
      </p:nvGrpSpPr>
      <p:grpSpPr>
        <a:xfrm>
          <a:off x="0" y="0"/>
          <a:ext cx="0" cy="0"/>
          <a:chOff x="0" y="0"/>
          <a:chExt cx="0" cy="0"/>
        </a:xfrm>
      </p:grpSpPr>
      <p:sp>
        <p:nvSpPr>
          <p:cNvPr id="230" name="Google Shape;230;p27"/>
          <p:cNvSpPr txBox="1"/>
          <p:nvPr>
            <p:ph type="title"/>
          </p:nvPr>
        </p:nvSpPr>
        <p:spPr>
          <a:xfrm>
            <a:off x="6996539" y="419153"/>
            <a:ext cx="4725300" cy="1107600"/>
          </a:xfrm>
          <a:prstGeom prst="rect">
            <a:avLst/>
          </a:prstGeom>
          <a:noFill/>
          <a:ln>
            <a:noFill/>
          </a:ln>
        </p:spPr>
        <p:txBody>
          <a:bodyPr anchorCtr="0" anchor="t" bIns="45700" lIns="91425" spcFirstLastPara="1" rIns="91425" wrap="square" tIns="45700">
            <a:noAutofit/>
          </a:bodyPr>
          <a:lstStyle>
            <a:lvl1pPr lvl="0" rtl="0" algn="l">
              <a:lnSpc>
                <a:spcPct val="85000"/>
              </a:lnSpc>
              <a:spcBef>
                <a:spcPts val="0"/>
              </a:spcBef>
              <a:spcAft>
                <a:spcPts val="0"/>
              </a:spcAft>
              <a:buClr>
                <a:schemeClr val="lt2"/>
              </a:buClr>
              <a:buSzPts val="1800"/>
              <a:buNone/>
              <a:defRPr>
                <a:solidFill>
                  <a:schemeClr val="lt2"/>
                </a:solidFill>
              </a:defRPr>
            </a:lvl1pPr>
            <a:lvl2pPr lvl="1" rtl="0">
              <a:spcBef>
                <a:spcPts val="0"/>
              </a:spcBef>
              <a:spcAft>
                <a:spcPts val="0"/>
              </a:spcAft>
              <a:buClr>
                <a:schemeClr val="lt2"/>
              </a:buClr>
              <a:buSzPts val="1400"/>
              <a:buNone/>
              <a:defRPr>
                <a:solidFill>
                  <a:schemeClr val="lt2"/>
                </a:solidFill>
              </a:defRPr>
            </a:lvl2pPr>
            <a:lvl3pPr lvl="2" rtl="0">
              <a:spcBef>
                <a:spcPts val="0"/>
              </a:spcBef>
              <a:spcAft>
                <a:spcPts val="0"/>
              </a:spcAft>
              <a:buClr>
                <a:schemeClr val="lt2"/>
              </a:buClr>
              <a:buSzPts val="1400"/>
              <a:buNone/>
              <a:defRPr>
                <a:solidFill>
                  <a:schemeClr val="lt2"/>
                </a:solidFill>
              </a:defRPr>
            </a:lvl3pPr>
            <a:lvl4pPr lvl="3" rtl="0">
              <a:spcBef>
                <a:spcPts val="0"/>
              </a:spcBef>
              <a:spcAft>
                <a:spcPts val="0"/>
              </a:spcAft>
              <a:buClr>
                <a:schemeClr val="lt2"/>
              </a:buClr>
              <a:buSzPts val="1400"/>
              <a:buNone/>
              <a:defRPr>
                <a:solidFill>
                  <a:schemeClr val="lt2"/>
                </a:solidFill>
              </a:defRPr>
            </a:lvl4pPr>
            <a:lvl5pPr lvl="4" rtl="0">
              <a:spcBef>
                <a:spcPts val="0"/>
              </a:spcBef>
              <a:spcAft>
                <a:spcPts val="0"/>
              </a:spcAft>
              <a:buClr>
                <a:schemeClr val="lt2"/>
              </a:buClr>
              <a:buSzPts val="1400"/>
              <a:buNone/>
              <a:defRPr>
                <a:solidFill>
                  <a:schemeClr val="lt2"/>
                </a:solidFill>
              </a:defRPr>
            </a:lvl5pPr>
            <a:lvl6pPr lvl="5" rtl="0">
              <a:spcBef>
                <a:spcPts val="0"/>
              </a:spcBef>
              <a:spcAft>
                <a:spcPts val="0"/>
              </a:spcAft>
              <a:buClr>
                <a:schemeClr val="lt2"/>
              </a:buClr>
              <a:buSzPts val="1400"/>
              <a:buNone/>
              <a:defRPr>
                <a:solidFill>
                  <a:schemeClr val="lt2"/>
                </a:solidFill>
              </a:defRPr>
            </a:lvl6pPr>
            <a:lvl7pPr lvl="6" rtl="0">
              <a:spcBef>
                <a:spcPts val="0"/>
              </a:spcBef>
              <a:spcAft>
                <a:spcPts val="0"/>
              </a:spcAft>
              <a:buClr>
                <a:schemeClr val="lt2"/>
              </a:buClr>
              <a:buSzPts val="1400"/>
              <a:buNone/>
              <a:defRPr>
                <a:solidFill>
                  <a:schemeClr val="lt2"/>
                </a:solidFill>
              </a:defRPr>
            </a:lvl7pPr>
            <a:lvl8pPr lvl="7" rtl="0">
              <a:spcBef>
                <a:spcPts val="0"/>
              </a:spcBef>
              <a:spcAft>
                <a:spcPts val="0"/>
              </a:spcAft>
              <a:buClr>
                <a:schemeClr val="lt2"/>
              </a:buClr>
              <a:buSzPts val="1400"/>
              <a:buNone/>
              <a:defRPr>
                <a:solidFill>
                  <a:schemeClr val="lt2"/>
                </a:solidFill>
              </a:defRPr>
            </a:lvl8pPr>
            <a:lvl9pPr lvl="8" rtl="0">
              <a:spcBef>
                <a:spcPts val="0"/>
              </a:spcBef>
              <a:spcAft>
                <a:spcPts val="0"/>
              </a:spcAft>
              <a:buClr>
                <a:schemeClr val="lt2"/>
              </a:buClr>
              <a:buSzPts val="1400"/>
              <a:buNone/>
              <a:defRPr>
                <a:solidFill>
                  <a:schemeClr val="lt2"/>
                </a:solidFill>
              </a:defRPr>
            </a:lvl9pPr>
          </a:lstStyle>
          <a:p/>
        </p:txBody>
      </p:sp>
      <p:sp>
        <p:nvSpPr>
          <p:cNvPr id="231" name="Google Shape;231;p27"/>
          <p:cNvSpPr txBox="1"/>
          <p:nvPr>
            <p:ph idx="1" type="body"/>
          </p:nvPr>
        </p:nvSpPr>
        <p:spPr>
          <a:xfrm>
            <a:off x="7095243" y="2350096"/>
            <a:ext cx="4626600" cy="3772800"/>
          </a:xfrm>
          <a:prstGeom prst="rect">
            <a:avLst/>
          </a:prstGeom>
          <a:noFill/>
          <a:ln>
            <a:noFill/>
          </a:ln>
        </p:spPr>
        <p:txBody>
          <a:bodyPr anchorCtr="0" anchor="t" bIns="0" lIns="0" spcFirstLastPara="1" rIns="0" wrap="square" tIns="0">
            <a:noAutofit/>
          </a:bodyPr>
          <a:lstStyle>
            <a:lvl1pPr indent="-330200" lvl="0" marL="457200" rtl="0" algn="l">
              <a:lnSpc>
                <a:spcPct val="100000"/>
              </a:lnSpc>
              <a:spcBef>
                <a:spcPts val="1400"/>
              </a:spcBef>
              <a:spcAft>
                <a:spcPts val="0"/>
              </a:spcAft>
              <a:buClr>
                <a:schemeClr val="lt2"/>
              </a:buClr>
              <a:buSzPts val="1600"/>
              <a:buChar char="​"/>
              <a:defRPr sz="1600">
                <a:solidFill>
                  <a:schemeClr val="lt2"/>
                </a:solidFill>
              </a:defRPr>
            </a:lvl1pPr>
            <a:lvl2pPr indent="-304800" lvl="1" marL="914400" rtl="0" algn="l">
              <a:lnSpc>
                <a:spcPct val="100000"/>
              </a:lnSpc>
              <a:spcBef>
                <a:spcPts val="800"/>
              </a:spcBef>
              <a:spcAft>
                <a:spcPts val="0"/>
              </a:spcAft>
              <a:buClr>
                <a:schemeClr val="lt2"/>
              </a:buClr>
              <a:buSzPts val="1200"/>
              <a:buChar char="•"/>
              <a:defRPr sz="1200">
                <a:solidFill>
                  <a:schemeClr val="lt2"/>
                </a:solidFill>
              </a:defRPr>
            </a:lvl2pPr>
            <a:lvl3pPr indent="-298450" lvl="2" marL="1371600" rtl="0" algn="l">
              <a:lnSpc>
                <a:spcPct val="100000"/>
              </a:lnSpc>
              <a:spcBef>
                <a:spcPts val="800"/>
              </a:spcBef>
              <a:spcAft>
                <a:spcPts val="0"/>
              </a:spcAft>
              <a:buClr>
                <a:schemeClr val="lt2"/>
              </a:buClr>
              <a:buSzPts val="1100"/>
              <a:buChar char="－"/>
              <a:defRPr sz="1100">
                <a:solidFill>
                  <a:schemeClr val="lt2"/>
                </a:solidFill>
              </a:defRPr>
            </a:lvl3pPr>
            <a:lvl4pPr indent="-304800" lvl="3" marL="1828800" rtl="0" algn="l">
              <a:lnSpc>
                <a:spcPct val="90000"/>
              </a:lnSpc>
              <a:spcBef>
                <a:spcPts val="1400"/>
              </a:spcBef>
              <a:spcAft>
                <a:spcPts val="0"/>
              </a:spcAft>
              <a:buClr>
                <a:schemeClr val="lt2"/>
              </a:buClr>
              <a:buSzPts val="1200"/>
              <a:buChar char="​"/>
              <a:defRPr sz="1200">
                <a:solidFill>
                  <a:schemeClr val="lt2"/>
                </a:solidFill>
              </a:defRPr>
            </a:lvl4pPr>
            <a:lvl5pPr indent="-304800" lvl="4" marL="2286000" rtl="0" algn="l">
              <a:lnSpc>
                <a:spcPct val="100000"/>
              </a:lnSpc>
              <a:spcBef>
                <a:spcPts val="1400"/>
              </a:spcBef>
              <a:spcAft>
                <a:spcPts val="0"/>
              </a:spcAft>
              <a:buClr>
                <a:schemeClr val="lt2"/>
              </a:buClr>
              <a:buSzPts val="1200"/>
              <a:buChar char="​"/>
              <a:defRPr b="0" i="0" sz="1200">
                <a:solidFill>
                  <a:schemeClr val="lt2"/>
                </a:solidFill>
              </a:defRPr>
            </a:lvl5pPr>
            <a:lvl6pPr indent="-342900" lvl="5" marL="2743200" rtl="0" algn="l">
              <a:lnSpc>
                <a:spcPct val="90000"/>
              </a:lnSpc>
              <a:spcBef>
                <a:spcPts val="2000"/>
              </a:spcBef>
              <a:spcAft>
                <a:spcPts val="0"/>
              </a:spcAft>
              <a:buClr>
                <a:schemeClr val="lt2"/>
              </a:buClr>
              <a:buSzPts val="1800"/>
              <a:buChar char="​"/>
              <a:defRPr>
                <a:solidFill>
                  <a:schemeClr val="lt2"/>
                </a:solidFill>
              </a:defRPr>
            </a:lvl6pPr>
            <a:lvl7pPr indent="-342900" lvl="6" marL="3200400" rtl="0" algn="l">
              <a:lnSpc>
                <a:spcPct val="90000"/>
              </a:lnSpc>
              <a:spcBef>
                <a:spcPts val="3300"/>
              </a:spcBef>
              <a:spcAft>
                <a:spcPts val="0"/>
              </a:spcAft>
              <a:buClr>
                <a:schemeClr val="lt2"/>
              </a:buClr>
              <a:buSzPts val="1800"/>
              <a:buChar char="​"/>
              <a:defRPr>
                <a:solidFill>
                  <a:schemeClr val="lt2"/>
                </a:solidFill>
              </a:defRPr>
            </a:lvl7pPr>
            <a:lvl8pPr indent="-342900" lvl="7" marL="3657600" rtl="0" algn="l">
              <a:lnSpc>
                <a:spcPct val="88000"/>
              </a:lnSpc>
              <a:spcBef>
                <a:spcPts val="1600"/>
              </a:spcBef>
              <a:spcAft>
                <a:spcPts val="0"/>
              </a:spcAft>
              <a:buClr>
                <a:schemeClr val="lt2"/>
              </a:buClr>
              <a:buSzPts val="1800"/>
              <a:buChar char="•"/>
              <a:defRPr>
                <a:solidFill>
                  <a:schemeClr val="lt2"/>
                </a:solidFill>
              </a:defRPr>
            </a:lvl8pPr>
            <a:lvl9pPr indent="-342900" lvl="8" marL="4114800" rtl="0" algn="l">
              <a:lnSpc>
                <a:spcPct val="88000"/>
              </a:lnSpc>
              <a:spcBef>
                <a:spcPts val="1600"/>
              </a:spcBef>
              <a:spcAft>
                <a:spcPts val="0"/>
              </a:spcAft>
              <a:buClr>
                <a:schemeClr val="lt2"/>
              </a:buClr>
              <a:buSzPts val="1800"/>
              <a:buChar char="•"/>
              <a:defRPr>
                <a:solidFill>
                  <a:schemeClr val="lt2"/>
                </a:solidFill>
              </a:defRPr>
            </a:lvl9pPr>
          </a:lstStyle>
          <a:p/>
        </p:txBody>
      </p:sp>
      <p:sp>
        <p:nvSpPr>
          <p:cNvPr id="232" name="Google Shape;232;p27"/>
          <p:cNvSpPr/>
          <p:nvPr/>
        </p:nvSpPr>
        <p:spPr>
          <a:xfrm>
            <a:off x="470239" y="484188"/>
            <a:ext cx="6082200" cy="5638800"/>
          </a:xfrm>
          <a:prstGeom prst="roundRect">
            <a:avLst>
              <a:gd fmla="val 3646" name="adj"/>
            </a:avLst>
          </a:prstGeom>
          <a:solidFill>
            <a:schemeClr val="lt1"/>
          </a:solidFill>
          <a:ln>
            <a:noFill/>
          </a:ln>
        </p:spPr>
        <p:txBody>
          <a:bodyPr anchorCtr="0" anchor="ctr" bIns="182875" lIns="182875" spcFirstLastPara="1" rIns="182875" wrap="square" tIns="182875">
            <a:noAutofit/>
          </a:bodyPr>
          <a:lstStyle/>
          <a:p>
            <a:pPr indent="0" lvl="0" marL="0" marR="0" rtl="0" algn="l">
              <a:spcBef>
                <a:spcPts val="0"/>
              </a:spcBef>
              <a:spcAft>
                <a:spcPts val="0"/>
              </a:spcAft>
              <a:buNone/>
            </a:pPr>
            <a:r>
              <a:t/>
            </a:r>
            <a:endParaRPr b="0" i="0" sz="1800">
              <a:solidFill>
                <a:schemeClr val="dk1"/>
              </a:solidFill>
              <a:latin typeface="DM Sans"/>
              <a:ea typeface="DM Sans"/>
              <a:cs typeface="DM Sans"/>
              <a:sym typeface="DM Sans"/>
            </a:endParaRPr>
          </a:p>
        </p:txBody>
      </p:sp>
      <p:grpSp>
        <p:nvGrpSpPr>
          <p:cNvPr id="233" name="Google Shape;233;p27"/>
          <p:cNvGrpSpPr/>
          <p:nvPr/>
        </p:nvGrpSpPr>
        <p:grpSpPr>
          <a:xfrm>
            <a:off x="491331" y="6363293"/>
            <a:ext cx="11201710" cy="246888"/>
            <a:chOff x="491331" y="6363293"/>
            <a:chExt cx="11201710" cy="246888"/>
          </a:xfrm>
        </p:grpSpPr>
        <p:grpSp>
          <p:nvGrpSpPr>
            <p:cNvPr id="234" name="Google Shape;234;p27"/>
            <p:cNvGrpSpPr/>
            <p:nvPr/>
          </p:nvGrpSpPr>
          <p:grpSpPr>
            <a:xfrm>
              <a:off x="491331" y="6363293"/>
              <a:ext cx="8016638" cy="246888"/>
              <a:chOff x="491331" y="6363293"/>
              <a:chExt cx="8016638" cy="246888"/>
            </a:xfrm>
          </p:grpSpPr>
          <p:pic>
            <p:nvPicPr>
              <p:cNvPr descr="Shape, icon&#10;&#10;Description automatically generated" id="235" name="Google Shape;235;p27"/>
              <p:cNvPicPr preferRelativeResize="0"/>
              <p:nvPr/>
            </p:nvPicPr>
            <p:blipFill rotWithShape="1">
              <a:blip r:embed="rId2">
                <a:alphaModFix/>
              </a:blip>
              <a:srcRect b="0" l="0" r="0" t="0"/>
              <a:stretch/>
            </p:blipFill>
            <p:spPr>
              <a:xfrm>
                <a:off x="491331" y="6363293"/>
                <a:ext cx="246888" cy="246888"/>
              </a:xfrm>
              <a:prstGeom prst="rect">
                <a:avLst/>
              </a:prstGeom>
              <a:noFill/>
              <a:ln>
                <a:noFill/>
              </a:ln>
            </p:spPr>
          </p:pic>
          <p:sp>
            <p:nvSpPr>
              <p:cNvPr id="236" name="Google Shape;236;p27"/>
              <p:cNvSpPr/>
              <p:nvPr/>
            </p:nvSpPr>
            <p:spPr>
              <a:xfrm>
                <a:off x="1192769" y="6445914"/>
                <a:ext cx="7315200" cy="92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0" i="0" lang="en-US" sz="600">
                    <a:solidFill>
                      <a:srgbClr val="FFFFFF"/>
                    </a:solidFill>
                    <a:latin typeface="DM Sans"/>
                    <a:ea typeface="DM Sans"/>
                    <a:cs typeface="DM Sans"/>
                    <a:sym typeface="DM Sans"/>
                  </a:rPr>
                  <a:t>© Okta and/or its affiliates. All rights reserved. Confidential Information of Okta – For Recipient’s Internal Use Only.</a:t>
                </a:r>
                <a:endParaRPr/>
              </a:p>
            </p:txBody>
          </p:sp>
        </p:grpSp>
        <p:pic>
          <p:nvPicPr>
            <p:cNvPr descr="A picture containing text, clipart&#10;&#10;Description automatically generated" id="237" name="Google Shape;237;p27"/>
            <p:cNvPicPr preferRelativeResize="0"/>
            <p:nvPr/>
          </p:nvPicPr>
          <p:blipFill rotWithShape="1">
            <a:blip r:embed="rId3">
              <a:alphaModFix/>
            </a:blip>
            <a:srcRect b="0" l="0" r="0" t="0"/>
            <a:stretch/>
          </p:blipFill>
          <p:spPr>
            <a:xfrm>
              <a:off x="11244985" y="6403804"/>
              <a:ext cx="448056" cy="164287"/>
            </a:xfrm>
            <a:prstGeom prst="rect">
              <a:avLst/>
            </a:prstGeom>
            <a:noFill/>
            <a:ln>
              <a:noFill/>
            </a:ln>
          </p:spPr>
        </p:pic>
      </p:gr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_Image + Content Right (lrg2)">
  <p:cSld name="g_Image + Content Right (lrg2)">
    <p:bg>
      <p:bgPr>
        <a:gradFill>
          <a:gsLst>
            <a:gs pos="0">
              <a:srgbClr val="0F0F0F"/>
            </a:gs>
            <a:gs pos="66000">
              <a:srgbClr val="1F192C"/>
            </a:gs>
            <a:gs pos="87000">
              <a:srgbClr val="2A1951"/>
            </a:gs>
            <a:gs pos="100000">
              <a:srgbClr val="2F1863"/>
            </a:gs>
          </a:gsLst>
          <a:lin ang="18900044" scaled="0"/>
        </a:gradFill>
      </p:bgPr>
    </p:bg>
    <p:spTree>
      <p:nvGrpSpPr>
        <p:cNvPr id="238" name="Shape 238"/>
        <p:cNvGrpSpPr/>
        <p:nvPr/>
      </p:nvGrpSpPr>
      <p:grpSpPr>
        <a:xfrm>
          <a:off x="0" y="0"/>
          <a:ext cx="0" cy="0"/>
          <a:chOff x="0" y="0"/>
          <a:chExt cx="0" cy="0"/>
        </a:xfrm>
      </p:grpSpPr>
      <p:sp>
        <p:nvSpPr>
          <p:cNvPr id="239" name="Google Shape;239;p28"/>
          <p:cNvSpPr txBox="1"/>
          <p:nvPr>
            <p:ph type="title"/>
          </p:nvPr>
        </p:nvSpPr>
        <p:spPr>
          <a:xfrm>
            <a:off x="8731957" y="419153"/>
            <a:ext cx="2989800" cy="1107600"/>
          </a:xfrm>
          <a:prstGeom prst="rect">
            <a:avLst/>
          </a:prstGeom>
          <a:noFill/>
          <a:ln>
            <a:noFill/>
          </a:ln>
        </p:spPr>
        <p:txBody>
          <a:bodyPr anchorCtr="0" anchor="t" bIns="45700" lIns="91425" spcFirstLastPara="1" rIns="91425" wrap="square" tIns="45700">
            <a:noAutofit/>
          </a:bodyPr>
          <a:lstStyle>
            <a:lvl1pPr lvl="0" rtl="0" algn="l">
              <a:lnSpc>
                <a:spcPct val="85000"/>
              </a:lnSpc>
              <a:spcBef>
                <a:spcPts val="0"/>
              </a:spcBef>
              <a:spcAft>
                <a:spcPts val="0"/>
              </a:spcAft>
              <a:buClr>
                <a:schemeClr val="lt2"/>
              </a:buClr>
              <a:buSzPts val="1800"/>
              <a:buNone/>
              <a:defRPr>
                <a:solidFill>
                  <a:schemeClr val="lt2"/>
                </a:solidFill>
              </a:defRPr>
            </a:lvl1pPr>
            <a:lvl2pPr lvl="1" rtl="0">
              <a:spcBef>
                <a:spcPts val="0"/>
              </a:spcBef>
              <a:spcAft>
                <a:spcPts val="0"/>
              </a:spcAft>
              <a:buClr>
                <a:schemeClr val="lt2"/>
              </a:buClr>
              <a:buSzPts val="1400"/>
              <a:buNone/>
              <a:defRPr>
                <a:solidFill>
                  <a:schemeClr val="lt2"/>
                </a:solidFill>
              </a:defRPr>
            </a:lvl2pPr>
            <a:lvl3pPr lvl="2" rtl="0">
              <a:spcBef>
                <a:spcPts val="0"/>
              </a:spcBef>
              <a:spcAft>
                <a:spcPts val="0"/>
              </a:spcAft>
              <a:buClr>
                <a:schemeClr val="lt2"/>
              </a:buClr>
              <a:buSzPts val="1400"/>
              <a:buNone/>
              <a:defRPr>
                <a:solidFill>
                  <a:schemeClr val="lt2"/>
                </a:solidFill>
              </a:defRPr>
            </a:lvl3pPr>
            <a:lvl4pPr lvl="3" rtl="0">
              <a:spcBef>
                <a:spcPts val="0"/>
              </a:spcBef>
              <a:spcAft>
                <a:spcPts val="0"/>
              </a:spcAft>
              <a:buClr>
                <a:schemeClr val="lt2"/>
              </a:buClr>
              <a:buSzPts val="1400"/>
              <a:buNone/>
              <a:defRPr>
                <a:solidFill>
                  <a:schemeClr val="lt2"/>
                </a:solidFill>
              </a:defRPr>
            </a:lvl4pPr>
            <a:lvl5pPr lvl="4" rtl="0">
              <a:spcBef>
                <a:spcPts val="0"/>
              </a:spcBef>
              <a:spcAft>
                <a:spcPts val="0"/>
              </a:spcAft>
              <a:buClr>
                <a:schemeClr val="lt2"/>
              </a:buClr>
              <a:buSzPts val="1400"/>
              <a:buNone/>
              <a:defRPr>
                <a:solidFill>
                  <a:schemeClr val="lt2"/>
                </a:solidFill>
              </a:defRPr>
            </a:lvl5pPr>
            <a:lvl6pPr lvl="5" rtl="0">
              <a:spcBef>
                <a:spcPts val="0"/>
              </a:spcBef>
              <a:spcAft>
                <a:spcPts val="0"/>
              </a:spcAft>
              <a:buClr>
                <a:schemeClr val="lt2"/>
              </a:buClr>
              <a:buSzPts val="1400"/>
              <a:buNone/>
              <a:defRPr>
                <a:solidFill>
                  <a:schemeClr val="lt2"/>
                </a:solidFill>
              </a:defRPr>
            </a:lvl6pPr>
            <a:lvl7pPr lvl="6" rtl="0">
              <a:spcBef>
                <a:spcPts val="0"/>
              </a:spcBef>
              <a:spcAft>
                <a:spcPts val="0"/>
              </a:spcAft>
              <a:buClr>
                <a:schemeClr val="lt2"/>
              </a:buClr>
              <a:buSzPts val="1400"/>
              <a:buNone/>
              <a:defRPr>
                <a:solidFill>
                  <a:schemeClr val="lt2"/>
                </a:solidFill>
              </a:defRPr>
            </a:lvl7pPr>
            <a:lvl8pPr lvl="7" rtl="0">
              <a:spcBef>
                <a:spcPts val="0"/>
              </a:spcBef>
              <a:spcAft>
                <a:spcPts val="0"/>
              </a:spcAft>
              <a:buClr>
                <a:schemeClr val="lt2"/>
              </a:buClr>
              <a:buSzPts val="1400"/>
              <a:buNone/>
              <a:defRPr>
                <a:solidFill>
                  <a:schemeClr val="lt2"/>
                </a:solidFill>
              </a:defRPr>
            </a:lvl8pPr>
            <a:lvl9pPr lvl="8" rtl="0">
              <a:spcBef>
                <a:spcPts val="0"/>
              </a:spcBef>
              <a:spcAft>
                <a:spcPts val="0"/>
              </a:spcAft>
              <a:buClr>
                <a:schemeClr val="lt2"/>
              </a:buClr>
              <a:buSzPts val="1400"/>
              <a:buNone/>
              <a:defRPr>
                <a:solidFill>
                  <a:schemeClr val="lt2"/>
                </a:solidFill>
              </a:defRPr>
            </a:lvl9pPr>
          </a:lstStyle>
          <a:p/>
        </p:txBody>
      </p:sp>
      <p:sp>
        <p:nvSpPr>
          <p:cNvPr id="240" name="Google Shape;240;p28"/>
          <p:cNvSpPr txBox="1"/>
          <p:nvPr>
            <p:ph idx="1" type="body"/>
          </p:nvPr>
        </p:nvSpPr>
        <p:spPr>
          <a:xfrm>
            <a:off x="8794409" y="2350096"/>
            <a:ext cx="2927400" cy="3772800"/>
          </a:xfrm>
          <a:prstGeom prst="rect">
            <a:avLst/>
          </a:prstGeom>
          <a:noFill/>
          <a:ln>
            <a:noFill/>
          </a:ln>
        </p:spPr>
        <p:txBody>
          <a:bodyPr anchorCtr="0" anchor="t" bIns="0" lIns="0" spcFirstLastPara="1" rIns="0" wrap="square" tIns="0">
            <a:noAutofit/>
          </a:bodyPr>
          <a:lstStyle>
            <a:lvl1pPr indent="-330200" lvl="0" marL="457200" rtl="0" algn="l">
              <a:lnSpc>
                <a:spcPct val="100000"/>
              </a:lnSpc>
              <a:spcBef>
                <a:spcPts val="1400"/>
              </a:spcBef>
              <a:spcAft>
                <a:spcPts val="0"/>
              </a:spcAft>
              <a:buClr>
                <a:schemeClr val="lt2"/>
              </a:buClr>
              <a:buSzPts val="1600"/>
              <a:buChar char="​"/>
              <a:defRPr sz="1600">
                <a:solidFill>
                  <a:schemeClr val="lt2"/>
                </a:solidFill>
              </a:defRPr>
            </a:lvl1pPr>
            <a:lvl2pPr indent="-304800" lvl="1" marL="914400" rtl="0" algn="l">
              <a:lnSpc>
                <a:spcPct val="100000"/>
              </a:lnSpc>
              <a:spcBef>
                <a:spcPts val="800"/>
              </a:spcBef>
              <a:spcAft>
                <a:spcPts val="0"/>
              </a:spcAft>
              <a:buClr>
                <a:schemeClr val="lt2"/>
              </a:buClr>
              <a:buSzPts val="1200"/>
              <a:buChar char="•"/>
              <a:defRPr sz="1200">
                <a:solidFill>
                  <a:schemeClr val="lt2"/>
                </a:solidFill>
              </a:defRPr>
            </a:lvl2pPr>
            <a:lvl3pPr indent="-298450" lvl="2" marL="1371600" rtl="0" algn="l">
              <a:lnSpc>
                <a:spcPct val="100000"/>
              </a:lnSpc>
              <a:spcBef>
                <a:spcPts val="800"/>
              </a:spcBef>
              <a:spcAft>
                <a:spcPts val="0"/>
              </a:spcAft>
              <a:buClr>
                <a:schemeClr val="lt2"/>
              </a:buClr>
              <a:buSzPts val="1100"/>
              <a:buChar char="－"/>
              <a:defRPr sz="1100">
                <a:solidFill>
                  <a:schemeClr val="lt2"/>
                </a:solidFill>
              </a:defRPr>
            </a:lvl3pPr>
            <a:lvl4pPr indent="-304800" lvl="3" marL="1828800" rtl="0" algn="l">
              <a:lnSpc>
                <a:spcPct val="90000"/>
              </a:lnSpc>
              <a:spcBef>
                <a:spcPts val="1400"/>
              </a:spcBef>
              <a:spcAft>
                <a:spcPts val="0"/>
              </a:spcAft>
              <a:buClr>
                <a:schemeClr val="lt2"/>
              </a:buClr>
              <a:buSzPts val="1200"/>
              <a:buChar char="​"/>
              <a:defRPr sz="1200">
                <a:solidFill>
                  <a:schemeClr val="lt2"/>
                </a:solidFill>
              </a:defRPr>
            </a:lvl4pPr>
            <a:lvl5pPr indent="-304800" lvl="4" marL="2286000" rtl="0" algn="l">
              <a:lnSpc>
                <a:spcPct val="100000"/>
              </a:lnSpc>
              <a:spcBef>
                <a:spcPts val="1400"/>
              </a:spcBef>
              <a:spcAft>
                <a:spcPts val="0"/>
              </a:spcAft>
              <a:buClr>
                <a:schemeClr val="lt2"/>
              </a:buClr>
              <a:buSzPts val="1200"/>
              <a:buChar char="​"/>
              <a:defRPr b="0" i="0" sz="1200">
                <a:solidFill>
                  <a:schemeClr val="lt2"/>
                </a:solidFill>
              </a:defRPr>
            </a:lvl5pPr>
            <a:lvl6pPr indent="-342900" lvl="5" marL="2743200" rtl="0" algn="l">
              <a:lnSpc>
                <a:spcPct val="90000"/>
              </a:lnSpc>
              <a:spcBef>
                <a:spcPts val="2000"/>
              </a:spcBef>
              <a:spcAft>
                <a:spcPts val="0"/>
              </a:spcAft>
              <a:buClr>
                <a:schemeClr val="lt2"/>
              </a:buClr>
              <a:buSzPts val="1800"/>
              <a:buChar char="​"/>
              <a:defRPr>
                <a:solidFill>
                  <a:schemeClr val="lt2"/>
                </a:solidFill>
              </a:defRPr>
            </a:lvl6pPr>
            <a:lvl7pPr indent="-342900" lvl="6" marL="3200400" rtl="0" algn="l">
              <a:lnSpc>
                <a:spcPct val="90000"/>
              </a:lnSpc>
              <a:spcBef>
                <a:spcPts val="3300"/>
              </a:spcBef>
              <a:spcAft>
                <a:spcPts val="0"/>
              </a:spcAft>
              <a:buClr>
                <a:schemeClr val="lt2"/>
              </a:buClr>
              <a:buSzPts val="1800"/>
              <a:buChar char="​"/>
              <a:defRPr>
                <a:solidFill>
                  <a:schemeClr val="lt2"/>
                </a:solidFill>
              </a:defRPr>
            </a:lvl7pPr>
            <a:lvl8pPr indent="-342900" lvl="7" marL="3657600" rtl="0" algn="l">
              <a:lnSpc>
                <a:spcPct val="88000"/>
              </a:lnSpc>
              <a:spcBef>
                <a:spcPts val="1600"/>
              </a:spcBef>
              <a:spcAft>
                <a:spcPts val="0"/>
              </a:spcAft>
              <a:buClr>
                <a:schemeClr val="lt2"/>
              </a:buClr>
              <a:buSzPts val="1800"/>
              <a:buChar char="•"/>
              <a:defRPr>
                <a:solidFill>
                  <a:schemeClr val="lt2"/>
                </a:solidFill>
              </a:defRPr>
            </a:lvl8pPr>
            <a:lvl9pPr indent="-342900" lvl="8" marL="4114800" rtl="0" algn="l">
              <a:lnSpc>
                <a:spcPct val="88000"/>
              </a:lnSpc>
              <a:spcBef>
                <a:spcPts val="1600"/>
              </a:spcBef>
              <a:spcAft>
                <a:spcPts val="0"/>
              </a:spcAft>
              <a:buClr>
                <a:schemeClr val="lt2"/>
              </a:buClr>
              <a:buSzPts val="1800"/>
              <a:buChar char="•"/>
              <a:defRPr>
                <a:solidFill>
                  <a:schemeClr val="lt2"/>
                </a:solidFill>
              </a:defRPr>
            </a:lvl9pPr>
          </a:lstStyle>
          <a:p/>
        </p:txBody>
      </p:sp>
      <p:sp>
        <p:nvSpPr>
          <p:cNvPr id="241" name="Google Shape;241;p28"/>
          <p:cNvSpPr/>
          <p:nvPr/>
        </p:nvSpPr>
        <p:spPr>
          <a:xfrm>
            <a:off x="485706" y="484188"/>
            <a:ext cx="8030100" cy="5638800"/>
          </a:xfrm>
          <a:prstGeom prst="roundRect">
            <a:avLst>
              <a:gd fmla="val 3646" name="adj"/>
            </a:avLst>
          </a:prstGeom>
          <a:solidFill>
            <a:schemeClr val="lt1"/>
          </a:solidFill>
          <a:ln>
            <a:noFill/>
          </a:ln>
        </p:spPr>
        <p:txBody>
          <a:bodyPr anchorCtr="0" anchor="ctr" bIns="182875" lIns="182875" spcFirstLastPara="1" rIns="182875" wrap="square" tIns="182875">
            <a:noAutofit/>
          </a:bodyPr>
          <a:lstStyle/>
          <a:p>
            <a:pPr indent="0" lvl="0" marL="0" marR="0" rtl="0" algn="l">
              <a:spcBef>
                <a:spcPts val="0"/>
              </a:spcBef>
              <a:spcAft>
                <a:spcPts val="0"/>
              </a:spcAft>
              <a:buNone/>
            </a:pPr>
            <a:r>
              <a:t/>
            </a:r>
            <a:endParaRPr b="0" i="0" sz="1800">
              <a:solidFill>
                <a:schemeClr val="dk1"/>
              </a:solidFill>
              <a:latin typeface="DM Sans"/>
              <a:ea typeface="DM Sans"/>
              <a:cs typeface="DM Sans"/>
              <a:sym typeface="DM Sans"/>
            </a:endParaRPr>
          </a:p>
        </p:txBody>
      </p:sp>
      <p:grpSp>
        <p:nvGrpSpPr>
          <p:cNvPr id="242" name="Google Shape;242;p28"/>
          <p:cNvGrpSpPr/>
          <p:nvPr/>
        </p:nvGrpSpPr>
        <p:grpSpPr>
          <a:xfrm>
            <a:off x="491331" y="6363293"/>
            <a:ext cx="11201710" cy="246888"/>
            <a:chOff x="491331" y="6363293"/>
            <a:chExt cx="11201710" cy="246888"/>
          </a:xfrm>
        </p:grpSpPr>
        <p:grpSp>
          <p:nvGrpSpPr>
            <p:cNvPr id="243" name="Google Shape;243;p28"/>
            <p:cNvGrpSpPr/>
            <p:nvPr/>
          </p:nvGrpSpPr>
          <p:grpSpPr>
            <a:xfrm>
              <a:off x="491331" y="6363293"/>
              <a:ext cx="8016638" cy="246888"/>
              <a:chOff x="491331" y="6363293"/>
              <a:chExt cx="8016638" cy="246888"/>
            </a:xfrm>
          </p:grpSpPr>
          <p:pic>
            <p:nvPicPr>
              <p:cNvPr descr="Shape, icon&#10;&#10;Description automatically generated" id="244" name="Google Shape;244;p28"/>
              <p:cNvPicPr preferRelativeResize="0"/>
              <p:nvPr/>
            </p:nvPicPr>
            <p:blipFill rotWithShape="1">
              <a:blip r:embed="rId2">
                <a:alphaModFix/>
              </a:blip>
              <a:srcRect b="0" l="0" r="0" t="0"/>
              <a:stretch/>
            </p:blipFill>
            <p:spPr>
              <a:xfrm>
                <a:off x="491331" y="6363293"/>
                <a:ext cx="246888" cy="246888"/>
              </a:xfrm>
              <a:prstGeom prst="rect">
                <a:avLst/>
              </a:prstGeom>
              <a:noFill/>
              <a:ln>
                <a:noFill/>
              </a:ln>
            </p:spPr>
          </p:pic>
          <p:sp>
            <p:nvSpPr>
              <p:cNvPr id="245" name="Google Shape;245;p28"/>
              <p:cNvSpPr/>
              <p:nvPr/>
            </p:nvSpPr>
            <p:spPr>
              <a:xfrm>
                <a:off x="1192769" y="6445914"/>
                <a:ext cx="7315200" cy="92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0" i="0" lang="en-US" sz="600">
                    <a:solidFill>
                      <a:srgbClr val="FFFFFF"/>
                    </a:solidFill>
                    <a:latin typeface="DM Sans"/>
                    <a:ea typeface="DM Sans"/>
                    <a:cs typeface="DM Sans"/>
                    <a:sym typeface="DM Sans"/>
                  </a:rPr>
                  <a:t>© Okta and/or its affiliates. All rights reserved. Confidential Information of Okta – For Recipient’s Internal Use Only.</a:t>
                </a:r>
                <a:endParaRPr/>
              </a:p>
            </p:txBody>
          </p:sp>
        </p:grpSp>
        <p:pic>
          <p:nvPicPr>
            <p:cNvPr descr="A picture containing text, clipart&#10;&#10;Description automatically generated" id="246" name="Google Shape;246;p28"/>
            <p:cNvPicPr preferRelativeResize="0"/>
            <p:nvPr/>
          </p:nvPicPr>
          <p:blipFill rotWithShape="1">
            <a:blip r:embed="rId3">
              <a:alphaModFix/>
            </a:blip>
            <a:srcRect b="0" l="0" r="0" t="0"/>
            <a:stretch/>
          </p:blipFill>
          <p:spPr>
            <a:xfrm>
              <a:off x="11244985" y="6403804"/>
              <a:ext cx="448056" cy="164287"/>
            </a:xfrm>
            <a:prstGeom prst="rect">
              <a:avLst/>
            </a:prstGeom>
            <a:noFill/>
            <a:ln>
              <a:noFill/>
            </a:ln>
          </p:spPr>
        </p:pic>
      </p:gr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_Image Full Right" showMasterSp="0">
  <p:cSld name="g_Image Full Right">
    <p:bg>
      <p:bgPr>
        <a:solidFill>
          <a:schemeClr val="dk1"/>
        </a:solidFill>
      </p:bgPr>
    </p:bg>
    <p:spTree>
      <p:nvGrpSpPr>
        <p:cNvPr id="247" name="Shape 247"/>
        <p:cNvGrpSpPr/>
        <p:nvPr/>
      </p:nvGrpSpPr>
      <p:grpSpPr>
        <a:xfrm>
          <a:off x="0" y="0"/>
          <a:ext cx="0" cy="0"/>
          <a:chOff x="0" y="0"/>
          <a:chExt cx="0" cy="0"/>
        </a:xfrm>
      </p:grpSpPr>
      <p:sp>
        <p:nvSpPr>
          <p:cNvPr id="248" name="Google Shape;248;p29"/>
          <p:cNvSpPr/>
          <p:nvPr>
            <p:ph idx="2" type="pic"/>
          </p:nvPr>
        </p:nvSpPr>
        <p:spPr>
          <a:xfrm>
            <a:off x="0" y="1"/>
            <a:ext cx="12192000" cy="6844500"/>
          </a:xfrm>
          <a:prstGeom prst="rect">
            <a:avLst/>
          </a:prstGeom>
          <a:solidFill>
            <a:srgbClr val="AFABA1"/>
          </a:solidFill>
          <a:ln>
            <a:noFill/>
          </a:ln>
        </p:spPr>
      </p:sp>
      <p:sp>
        <p:nvSpPr>
          <p:cNvPr id="249" name="Google Shape;249;p29"/>
          <p:cNvSpPr/>
          <p:nvPr>
            <p:ph idx="1" type="body"/>
          </p:nvPr>
        </p:nvSpPr>
        <p:spPr>
          <a:xfrm>
            <a:off x="7573843" y="484187"/>
            <a:ext cx="4127700" cy="5637300"/>
          </a:xfrm>
          <a:prstGeom prst="roundRect">
            <a:avLst>
              <a:gd fmla="val 2917" name="adj"/>
            </a:avLst>
          </a:prstGeom>
          <a:solidFill>
            <a:schemeClr val="lt2"/>
          </a:solidFill>
          <a:ln>
            <a:noFill/>
          </a:ln>
        </p:spPr>
        <p:txBody>
          <a:bodyPr anchorCtr="0" anchor="t" bIns="274300" lIns="274300" spcFirstLastPara="1" rIns="274300" wrap="square" tIns="274300">
            <a:noAutofit/>
          </a:bodyPr>
          <a:lstStyle>
            <a:lvl1pPr indent="-330200" lvl="0" marL="457200" rtl="0" algn="l">
              <a:lnSpc>
                <a:spcPct val="100000"/>
              </a:lnSpc>
              <a:spcBef>
                <a:spcPts val="1400"/>
              </a:spcBef>
              <a:spcAft>
                <a:spcPts val="0"/>
              </a:spcAft>
              <a:buClr>
                <a:schemeClr val="dk1"/>
              </a:buClr>
              <a:buSzPts val="1600"/>
              <a:buChar char="​"/>
              <a:defRPr sz="1600"/>
            </a:lvl1pPr>
            <a:lvl2pPr indent="-304800" lvl="1" marL="914400" rtl="0" algn="l">
              <a:lnSpc>
                <a:spcPct val="100000"/>
              </a:lnSpc>
              <a:spcBef>
                <a:spcPts val="800"/>
              </a:spcBef>
              <a:spcAft>
                <a:spcPts val="0"/>
              </a:spcAft>
              <a:buClr>
                <a:schemeClr val="dk1"/>
              </a:buClr>
              <a:buSzPts val="1200"/>
              <a:buChar char="•"/>
              <a:defRPr sz="1200"/>
            </a:lvl2pPr>
            <a:lvl3pPr indent="-298450" lvl="2" marL="1371600" rtl="0" algn="l">
              <a:lnSpc>
                <a:spcPct val="100000"/>
              </a:lnSpc>
              <a:spcBef>
                <a:spcPts val="800"/>
              </a:spcBef>
              <a:spcAft>
                <a:spcPts val="0"/>
              </a:spcAft>
              <a:buClr>
                <a:srgbClr val="6B665F"/>
              </a:buClr>
              <a:buSzPts val="1100"/>
              <a:buChar char="－"/>
              <a:defRPr sz="1100"/>
            </a:lvl3pPr>
            <a:lvl4pPr indent="-304800" lvl="3" marL="1828800" rtl="0" algn="l">
              <a:lnSpc>
                <a:spcPct val="90000"/>
              </a:lnSpc>
              <a:spcBef>
                <a:spcPts val="1400"/>
              </a:spcBef>
              <a:spcAft>
                <a:spcPts val="0"/>
              </a:spcAft>
              <a:buSzPts val="1200"/>
              <a:buChar char="​"/>
              <a:defRPr sz="1200"/>
            </a:lvl4pPr>
            <a:lvl5pPr indent="-304800" lvl="4" marL="2286000" rtl="0" algn="l">
              <a:lnSpc>
                <a:spcPct val="100000"/>
              </a:lnSpc>
              <a:spcBef>
                <a:spcPts val="1400"/>
              </a:spcBef>
              <a:spcAft>
                <a:spcPts val="0"/>
              </a:spcAft>
              <a:buSzPts val="1200"/>
              <a:buChar char="​"/>
              <a:defRPr b="0" i="0" sz="1200"/>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grpSp>
        <p:nvGrpSpPr>
          <p:cNvPr id="250" name="Google Shape;250;p29"/>
          <p:cNvGrpSpPr/>
          <p:nvPr/>
        </p:nvGrpSpPr>
        <p:grpSpPr>
          <a:xfrm>
            <a:off x="490827" y="6363293"/>
            <a:ext cx="11202214" cy="249366"/>
            <a:chOff x="490827" y="6363293"/>
            <a:chExt cx="11202214" cy="249366"/>
          </a:xfrm>
        </p:grpSpPr>
        <p:pic>
          <p:nvPicPr>
            <p:cNvPr descr="A picture containing engine&#10;&#10;Description automatically generated" id="251" name="Google Shape;251;p29"/>
            <p:cNvPicPr preferRelativeResize="0"/>
            <p:nvPr/>
          </p:nvPicPr>
          <p:blipFill rotWithShape="1">
            <a:blip r:embed="rId2">
              <a:alphaModFix/>
            </a:blip>
            <a:srcRect b="0" l="0" r="0" t="0"/>
            <a:stretch/>
          </p:blipFill>
          <p:spPr>
            <a:xfrm>
              <a:off x="490827" y="6363293"/>
              <a:ext cx="249366" cy="249366"/>
            </a:xfrm>
            <a:prstGeom prst="rect">
              <a:avLst/>
            </a:prstGeom>
            <a:noFill/>
            <a:ln>
              <a:noFill/>
            </a:ln>
          </p:spPr>
        </p:pic>
        <p:sp>
          <p:nvSpPr>
            <p:cNvPr id="252" name="Google Shape;252;p29"/>
            <p:cNvSpPr/>
            <p:nvPr/>
          </p:nvSpPr>
          <p:spPr>
            <a:xfrm>
              <a:off x="1192769" y="6445914"/>
              <a:ext cx="7315200" cy="92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0" i="0" lang="en-US" sz="600">
                  <a:solidFill>
                    <a:srgbClr val="191919"/>
                  </a:solidFill>
                  <a:latin typeface="DM Sans"/>
                  <a:ea typeface="DM Sans"/>
                  <a:cs typeface="DM Sans"/>
                  <a:sym typeface="DM Sans"/>
                </a:rPr>
                <a:t>© Okta and/or its affiliates. All rights reserved. Confidential Information of Okta – For Recipient’s Internal Use Only.</a:t>
              </a:r>
              <a:endParaRPr/>
            </a:p>
          </p:txBody>
        </p:sp>
        <p:pic>
          <p:nvPicPr>
            <p:cNvPr descr="Shape&#10;&#10;Description automatically generated with medium confidence" id="253" name="Google Shape;253;p29"/>
            <p:cNvPicPr preferRelativeResize="0"/>
            <p:nvPr/>
          </p:nvPicPr>
          <p:blipFill rotWithShape="1">
            <a:blip r:embed="rId3">
              <a:alphaModFix/>
            </a:blip>
            <a:srcRect b="0" l="0" r="0" t="0"/>
            <a:stretch/>
          </p:blipFill>
          <p:spPr>
            <a:xfrm>
              <a:off x="11244985" y="6403804"/>
              <a:ext cx="448056" cy="164287"/>
            </a:xfrm>
            <a:prstGeom prst="rect">
              <a:avLst/>
            </a:prstGeom>
            <a:noFill/>
            <a:ln>
              <a:noFill/>
            </a:ln>
          </p:spPr>
        </p:pic>
      </p:gr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_Image Full Right Dark" showMasterSp="0">
  <p:cSld name="g_Image Full Right Dark">
    <p:bg>
      <p:bgPr>
        <a:solidFill>
          <a:schemeClr val="dk1"/>
        </a:solidFill>
      </p:bgPr>
    </p:bg>
    <p:spTree>
      <p:nvGrpSpPr>
        <p:cNvPr id="254" name="Shape 254"/>
        <p:cNvGrpSpPr/>
        <p:nvPr/>
      </p:nvGrpSpPr>
      <p:grpSpPr>
        <a:xfrm>
          <a:off x="0" y="0"/>
          <a:ext cx="0" cy="0"/>
          <a:chOff x="0" y="0"/>
          <a:chExt cx="0" cy="0"/>
        </a:xfrm>
      </p:grpSpPr>
      <p:sp>
        <p:nvSpPr>
          <p:cNvPr id="255" name="Google Shape;255;p30"/>
          <p:cNvSpPr/>
          <p:nvPr>
            <p:ph idx="2" type="pic"/>
          </p:nvPr>
        </p:nvSpPr>
        <p:spPr>
          <a:xfrm>
            <a:off x="0" y="1"/>
            <a:ext cx="12192000" cy="6844500"/>
          </a:xfrm>
          <a:prstGeom prst="rect">
            <a:avLst/>
          </a:prstGeom>
          <a:solidFill>
            <a:srgbClr val="AFABA1"/>
          </a:solidFill>
          <a:ln>
            <a:noFill/>
          </a:ln>
        </p:spPr>
      </p:sp>
      <p:sp>
        <p:nvSpPr>
          <p:cNvPr id="256" name="Google Shape;256;p30"/>
          <p:cNvSpPr/>
          <p:nvPr>
            <p:ph idx="1" type="body"/>
          </p:nvPr>
        </p:nvSpPr>
        <p:spPr>
          <a:xfrm>
            <a:off x="7573843" y="484187"/>
            <a:ext cx="4127700" cy="5637300"/>
          </a:xfrm>
          <a:prstGeom prst="roundRect">
            <a:avLst>
              <a:gd fmla="val 2917" name="adj"/>
            </a:avLst>
          </a:prstGeom>
          <a:solidFill>
            <a:schemeClr val="dk1"/>
          </a:solidFill>
          <a:ln>
            <a:noFill/>
          </a:ln>
        </p:spPr>
        <p:txBody>
          <a:bodyPr anchorCtr="0" anchor="t" bIns="274300" lIns="274300" spcFirstLastPara="1" rIns="274300" wrap="square" tIns="274300">
            <a:noAutofit/>
          </a:bodyPr>
          <a:lstStyle>
            <a:lvl1pPr indent="-330200" lvl="0" marL="457200" rtl="0" algn="l">
              <a:lnSpc>
                <a:spcPct val="100000"/>
              </a:lnSpc>
              <a:spcBef>
                <a:spcPts val="1400"/>
              </a:spcBef>
              <a:spcAft>
                <a:spcPts val="0"/>
              </a:spcAft>
              <a:buClr>
                <a:schemeClr val="lt2"/>
              </a:buClr>
              <a:buSzPts val="1600"/>
              <a:buChar char="​"/>
              <a:defRPr sz="1600">
                <a:solidFill>
                  <a:schemeClr val="lt2"/>
                </a:solidFill>
              </a:defRPr>
            </a:lvl1pPr>
            <a:lvl2pPr indent="-304800" lvl="1" marL="914400" rtl="0" algn="l">
              <a:lnSpc>
                <a:spcPct val="100000"/>
              </a:lnSpc>
              <a:spcBef>
                <a:spcPts val="800"/>
              </a:spcBef>
              <a:spcAft>
                <a:spcPts val="0"/>
              </a:spcAft>
              <a:buClr>
                <a:schemeClr val="lt2"/>
              </a:buClr>
              <a:buSzPts val="1200"/>
              <a:buChar char="•"/>
              <a:defRPr sz="1200">
                <a:solidFill>
                  <a:schemeClr val="lt2"/>
                </a:solidFill>
              </a:defRPr>
            </a:lvl2pPr>
            <a:lvl3pPr indent="-298450" lvl="2" marL="1371600" rtl="0" algn="l">
              <a:lnSpc>
                <a:spcPct val="100000"/>
              </a:lnSpc>
              <a:spcBef>
                <a:spcPts val="800"/>
              </a:spcBef>
              <a:spcAft>
                <a:spcPts val="0"/>
              </a:spcAft>
              <a:buClr>
                <a:schemeClr val="lt2"/>
              </a:buClr>
              <a:buSzPts val="1100"/>
              <a:buChar char="－"/>
              <a:defRPr sz="1100">
                <a:solidFill>
                  <a:schemeClr val="lt2"/>
                </a:solidFill>
              </a:defRPr>
            </a:lvl3pPr>
            <a:lvl4pPr indent="-304800" lvl="3" marL="1828800" rtl="0" algn="l">
              <a:lnSpc>
                <a:spcPct val="90000"/>
              </a:lnSpc>
              <a:spcBef>
                <a:spcPts val="1400"/>
              </a:spcBef>
              <a:spcAft>
                <a:spcPts val="0"/>
              </a:spcAft>
              <a:buSzPts val="1200"/>
              <a:buChar char="​"/>
              <a:defRPr sz="1200">
                <a:solidFill>
                  <a:schemeClr val="lt2"/>
                </a:solidFill>
              </a:defRPr>
            </a:lvl4pPr>
            <a:lvl5pPr indent="-304800" lvl="4" marL="2286000" rtl="0" algn="l">
              <a:lnSpc>
                <a:spcPct val="100000"/>
              </a:lnSpc>
              <a:spcBef>
                <a:spcPts val="1400"/>
              </a:spcBef>
              <a:spcAft>
                <a:spcPts val="0"/>
              </a:spcAft>
              <a:buSzPts val="1200"/>
              <a:buChar char="​"/>
              <a:defRPr b="0" i="0" sz="1200">
                <a:solidFill>
                  <a:schemeClr val="lt2"/>
                </a:solidFill>
              </a:defRPr>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grpSp>
        <p:nvGrpSpPr>
          <p:cNvPr id="257" name="Google Shape;257;p30"/>
          <p:cNvGrpSpPr/>
          <p:nvPr/>
        </p:nvGrpSpPr>
        <p:grpSpPr>
          <a:xfrm>
            <a:off x="490827" y="6363293"/>
            <a:ext cx="11202214" cy="249366"/>
            <a:chOff x="490827" y="6363293"/>
            <a:chExt cx="11202214" cy="249366"/>
          </a:xfrm>
        </p:grpSpPr>
        <p:pic>
          <p:nvPicPr>
            <p:cNvPr descr="A picture containing engine&#10;&#10;Description automatically generated" id="258" name="Google Shape;258;p30"/>
            <p:cNvPicPr preferRelativeResize="0"/>
            <p:nvPr/>
          </p:nvPicPr>
          <p:blipFill rotWithShape="1">
            <a:blip r:embed="rId2">
              <a:alphaModFix/>
            </a:blip>
            <a:srcRect b="0" l="0" r="0" t="0"/>
            <a:stretch/>
          </p:blipFill>
          <p:spPr>
            <a:xfrm>
              <a:off x="490827" y="6363293"/>
              <a:ext cx="249366" cy="249366"/>
            </a:xfrm>
            <a:prstGeom prst="rect">
              <a:avLst/>
            </a:prstGeom>
            <a:noFill/>
            <a:ln>
              <a:noFill/>
            </a:ln>
          </p:spPr>
        </p:pic>
        <p:sp>
          <p:nvSpPr>
            <p:cNvPr id="259" name="Google Shape;259;p30"/>
            <p:cNvSpPr/>
            <p:nvPr/>
          </p:nvSpPr>
          <p:spPr>
            <a:xfrm>
              <a:off x="1192769" y="6445914"/>
              <a:ext cx="7315200" cy="92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0" i="0" lang="en-US" sz="600">
                  <a:solidFill>
                    <a:srgbClr val="191919"/>
                  </a:solidFill>
                  <a:latin typeface="DM Sans"/>
                  <a:ea typeface="DM Sans"/>
                  <a:cs typeface="DM Sans"/>
                  <a:sym typeface="DM Sans"/>
                </a:rPr>
                <a:t>© Okta and/or its affiliates. All rights reserved. Confidential Information of Okta – For Recipient’s Internal Use Only.</a:t>
              </a:r>
              <a:endParaRPr/>
            </a:p>
          </p:txBody>
        </p:sp>
        <p:pic>
          <p:nvPicPr>
            <p:cNvPr descr="Shape&#10;&#10;Description automatically generated with medium confidence" id="260" name="Google Shape;260;p30"/>
            <p:cNvPicPr preferRelativeResize="0"/>
            <p:nvPr/>
          </p:nvPicPr>
          <p:blipFill rotWithShape="1">
            <a:blip r:embed="rId3">
              <a:alphaModFix/>
            </a:blip>
            <a:srcRect b="0" l="0" r="0" t="0"/>
            <a:stretch/>
          </p:blipFill>
          <p:spPr>
            <a:xfrm>
              <a:off x="11244985" y="6403804"/>
              <a:ext cx="448056" cy="164287"/>
            </a:xfrm>
            <a:prstGeom prst="rect">
              <a:avLst/>
            </a:prstGeom>
            <a:noFill/>
            <a:ln>
              <a:noFill/>
            </a:ln>
          </p:spPr>
        </p:pic>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_Title + 2 Column">
  <p:cSld name="e_Title + 2 Column">
    <p:spTree>
      <p:nvGrpSpPr>
        <p:cNvPr id="29" name="Shape 29"/>
        <p:cNvGrpSpPr/>
        <p:nvPr/>
      </p:nvGrpSpPr>
      <p:grpSpPr>
        <a:xfrm>
          <a:off x="0" y="0"/>
          <a:ext cx="0" cy="0"/>
          <a:chOff x="0" y="0"/>
          <a:chExt cx="0" cy="0"/>
        </a:xfrm>
      </p:grpSpPr>
      <p:sp>
        <p:nvSpPr>
          <p:cNvPr id="30" name="Google Shape;30;p4"/>
          <p:cNvSpPr txBox="1"/>
          <p:nvPr>
            <p:ph idx="1" type="body"/>
          </p:nvPr>
        </p:nvSpPr>
        <p:spPr>
          <a:xfrm>
            <a:off x="475467" y="1568171"/>
            <a:ext cx="5391900" cy="4318200"/>
          </a:xfrm>
          <a:prstGeom prst="rect">
            <a:avLst/>
          </a:prstGeom>
          <a:noFill/>
          <a:ln>
            <a:noFill/>
          </a:ln>
        </p:spPr>
        <p:txBody>
          <a:bodyPr anchorCtr="0" anchor="t" bIns="0" lIns="0" spcFirstLastPara="1" rIns="0" wrap="square" tIns="0">
            <a:noAutofit/>
          </a:bodyPr>
          <a:lstStyle>
            <a:lvl1pPr indent="-342900" lvl="0" marL="457200" rtl="0" algn="l">
              <a:lnSpc>
                <a:spcPct val="100000"/>
              </a:lnSpc>
              <a:spcBef>
                <a:spcPts val="1400"/>
              </a:spcBef>
              <a:spcAft>
                <a:spcPts val="0"/>
              </a:spcAft>
              <a:buClr>
                <a:schemeClr val="dk1"/>
              </a:buClr>
              <a:buSzPts val="1800"/>
              <a:buChar char="​"/>
              <a:defRPr/>
            </a:lvl1pPr>
            <a:lvl2pPr indent="-342900" lvl="1" marL="914400" rtl="0" algn="l">
              <a:lnSpc>
                <a:spcPct val="100000"/>
              </a:lnSpc>
              <a:spcBef>
                <a:spcPts val="800"/>
              </a:spcBef>
              <a:spcAft>
                <a:spcPts val="0"/>
              </a:spcAft>
              <a:buClr>
                <a:schemeClr val="dk1"/>
              </a:buClr>
              <a:buSzPts val="1800"/>
              <a:buChar char="•"/>
              <a:defRPr/>
            </a:lvl2pPr>
            <a:lvl3pPr indent="-342900" lvl="2" marL="1371600" rtl="0" algn="l">
              <a:lnSpc>
                <a:spcPct val="100000"/>
              </a:lnSpc>
              <a:spcBef>
                <a:spcPts val="800"/>
              </a:spcBef>
              <a:spcAft>
                <a:spcPts val="0"/>
              </a:spcAft>
              <a:buClr>
                <a:srgbClr val="6B665F"/>
              </a:buClr>
              <a:buSzPts val="1800"/>
              <a:buChar char="－"/>
              <a:defRPr/>
            </a:lvl3pPr>
            <a:lvl4pPr indent="-342900" lvl="3" marL="1828800" rtl="0" algn="l">
              <a:lnSpc>
                <a:spcPct val="90000"/>
              </a:lnSpc>
              <a:spcBef>
                <a:spcPts val="1400"/>
              </a:spcBef>
              <a:spcAft>
                <a:spcPts val="0"/>
              </a:spcAft>
              <a:buSzPts val="1800"/>
              <a:buChar char="​"/>
              <a:defRPr/>
            </a:lvl4pPr>
            <a:lvl5pPr indent="-298450" lvl="4" marL="2286000" rtl="0" algn="l">
              <a:lnSpc>
                <a:spcPct val="100000"/>
              </a:lnSpc>
              <a:spcBef>
                <a:spcPts val="1400"/>
              </a:spcBef>
              <a:spcAft>
                <a:spcPts val="0"/>
              </a:spcAft>
              <a:buSzPts val="1100"/>
              <a:buChar char="​"/>
              <a:defRPr b="0" i="0"/>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31" name="Google Shape;31;p4"/>
          <p:cNvSpPr txBox="1"/>
          <p:nvPr>
            <p:ph idx="2" type="body"/>
          </p:nvPr>
        </p:nvSpPr>
        <p:spPr>
          <a:xfrm>
            <a:off x="6332805" y="1568171"/>
            <a:ext cx="5391900" cy="4318200"/>
          </a:xfrm>
          <a:prstGeom prst="rect">
            <a:avLst/>
          </a:prstGeom>
          <a:noFill/>
          <a:ln>
            <a:noFill/>
          </a:ln>
        </p:spPr>
        <p:txBody>
          <a:bodyPr anchorCtr="0" anchor="t" bIns="0" lIns="0" spcFirstLastPara="1" rIns="0" wrap="square" tIns="0">
            <a:noAutofit/>
          </a:bodyPr>
          <a:lstStyle>
            <a:lvl1pPr indent="-342900" lvl="0" marL="457200" rtl="0" algn="l">
              <a:lnSpc>
                <a:spcPct val="100000"/>
              </a:lnSpc>
              <a:spcBef>
                <a:spcPts val="1400"/>
              </a:spcBef>
              <a:spcAft>
                <a:spcPts val="0"/>
              </a:spcAft>
              <a:buClr>
                <a:schemeClr val="dk1"/>
              </a:buClr>
              <a:buSzPts val="1800"/>
              <a:buChar char="​"/>
              <a:defRPr/>
            </a:lvl1pPr>
            <a:lvl2pPr indent="-342900" lvl="1" marL="914400" rtl="0" algn="l">
              <a:lnSpc>
                <a:spcPct val="100000"/>
              </a:lnSpc>
              <a:spcBef>
                <a:spcPts val="800"/>
              </a:spcBef>
              <a:spcAft>
                <a:spcPts val="0"/>
              </a:spcAft>
              <a:buClr>
                <a:schemeClr val="dk1"/>
              </a:buClr>
              <a:buSzPts val="1800"/>
              <a:buChar char="•"/>
              <a:defRPr/>
            </a:lvl2pPr>
            <a:lvl3pPr indent="-342900" lvl="2" marL="1371600" rtl="0" algn="l">
              <a:lnSpc>
                <a:spcPct val="100000"/>
              </a:lnSpc>
              <a:spcBef>
                <a:spcPts val="800"/>
              </a:spcBef>
              <a:spcAft>
                <a:spcPts val="0"/>
              </a:spcAft>
              <a:buClr>
                <a:srgbClr val="6B665F"/>
              </a:buClr>
              <a:buSzPts val="1800"/>
              <a:buChar char="－"/>
              <a:defRPr/>
            </a:lvl3pPr>
            <a:lvl4pPr indent="-342900" lvl="3" marL="1828800" rtl="0" algn="l">
              <a:lnSpc>
                <a:spcPct val="90000"/>
              </a:lnSpc>
              <a:spcBef>
                <a:spcPts val="1400"/>
              </a:spcBef>
              <a:spcAft>
                <a:spcPts val="0"/>
              </a:spcAft>
              <a:buSzPts val="1800"/>
              <a:buChar char="​"/>
              <a:defRPr/>
            </a:lvl4pPr>
            <a:lvl5pPr indent="-298450" lvl="4" marL="2286000" rtl="0" algn="l">
              <a:lnSpc>
                <a:spcPct val="100000"/>
              </a:lnSpc>
              <a:spcBef>
                <a:spcPts val="1400"/>
              </a:spcBef>
              <a:spcAft>
                <a:spcPts val="0"/>
              </a:spcAft>
              <a:buSzPts val="1100"/>
              <a:buChar char="​"/>
              <a:defRPr b="0" i="0"/>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32" name="Google Shape;32;p4"/>
          <p:cNvSpPr txBox="1"/>
          <p:nvPr>
            <p:ph idx="3" type="body"/>
          </p:nvPr>
        </p:nvSpPr>
        <p:spPr>
          <a:xfrm>
            <a:off x="482600" y="1007346"/>
            <a:ext cx="11248200" cy="253500"/>
          </a:xfrm>
          <a:prstGeom prst="rect">
            <a:avLst/>
          </a:prstGeom>
          <a:noFill/>
          <a:ln>
            <a:noFill/>
          </a:ln>
        </p:spPr>
        <p:txBody>
          <a:bodyPr anchorCtr="0" anchor="t" bIns="0" lIns="0" spcFirstLastPara="1" rIns="0" wrap="square" tIns="0">
            <a:noAutofit/>
          </a:bodyPr>
          <a:lstStyle>
            <a:lvl1pPr indent="-317500" lvl="0" marL="457200" rtl="0" algn="l">
              <a:lnSpc>
                <a:spcPct val="90000"/>
              </a:lnSpc>
              <a:spcBef>
                <a:spcPts val="0"/>
              </a:spcBef>
              <a:spcAft>
                <a:spcPts val="0"/>
              </a:spcAft>
              <a:buClr>
                <a:srgbClr val="6B665F"/>
              </a:buClr>
              <a:buSzPts val="1400"/>
              <a:buChar char="​"/>
              <a:defRPr sz="1400">
                <a:solidFill>
                  <a:srgbClr val="6B665F"/>
                </a:solidFill>
              </a:defRPr>
            </a:lvl1pPr>
            <a:lvl2pPr indent="-342900" lvl="1" marL="914400" rtl="0" algn="l">
              <a:lnSpc>
                <a:spcPct val="100000"/>
              </a:lnSpc>
              <a:spcBef>
                <a:spcPts val="800"/>
              </a:spcBef>
              <a:spcAft>
                <a:spcPts val="0"/>
              </a:spcAft>
              <a:buClr>
                <a:schemeClr val="dk1"/>
              </a:buClr>
              <a:buSzPts val="1800"/>
              <a:buChar char="•"/>
              <a:defRPr/>
            </a:lvl2pPr>
            <a:lvl3pPr indent="-342900" lvl="2" marL="1371600" rtl="0" algn="l">
              <a:lnSpc>
                <a:spcPct val="100000"/>
              </a:lnSpc>
              <a:spcBef>
                <a:spcPts val="800"/>
              </a:spcBef>
              <a:spcAft>
                <a:spcPts val="0"/>
              </a:spcAft>
              <a:buClr>
                <a:srgbClr val="6B665F"/>
              </a:buClr>
              <a:buSzPts val="1800"/>
              <a:buChar char="－"/>
              <a:defRPr/>
            </a:lvl3pPr>
            <a:lvl4pPr indent="-342900" lvl="3" marL="1828800" rtl="0" algn="l">
              <a:lnSpc>
                <a:spcPct val="90000"/>
              </a:lnSpc>
              <a:spcBef>
                <a:spcPts val="1400"/>
              </a:spcBef>
              <a:spcAft>
                <a:spcPts val="0"/>
              </a:spcAft>
              <a:buSzPts val="1800"/>
              <a:buChar char="​"/>
              <a:defRPr/>
            </a:lvl4pPr>
            <a:lvl5pPr indent="-342900" lvl="4" marL="2286000" rtl="0" algn="l">
              <a:lnSpc>
                <a:spcPct val="100000"/>
              </a:lnSpc>
              <a:spcBef>
                <a:spcPts val="1400"/>
              </a:spcBef>
              <a:spcAft>
                <a:spcPts val="0"/>
              </a:spcAft>
              <a:buSzPts val="1800"/>
              <a:buChar char="​"/>
              <a:defRPr/>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33" name="Google Shape;33;p4"/>
          <p:cNvSpPr txBox="1"/>
          <p:nvPr>
            <p:ph type="title"/>
          </p:nvPr>
        </p:nvSpPr>
        <p:spPr>
          <a:xfrm>
            <a:off x="389636" y="441401"/>
            <a:ext cx="11332500" cy="555900"/>
          </a:xfrm>
          <a:prstGeom prst="rect">
            <a:avLst/>
          </a:prstGeom>
          <a:noFill/>
          <a:ln>
            <a:noFill/>
          </a:ln>
        </p:spPr>
        <p:txBody>
          <a:bodyPr anchorCtr="0" anchor="b" bIns="45700" lIns="91425" spcFirstLastPara="1" rIns="91425" wrap="square" tIns="45700">
            <a:noAutofit/>
          </a:bodyPr>
          <a:lstStyle>
            <a:lvl1pPr lvl="0" rtl="0" algn="l">
              <a:lnSpc>
                <a:spcPct val="80000"/>
              </a:lnSpc>
              <a:spcBef>
                <a:spcPts val="0"/>
              </a:spcBef>
              <a:spcAft>
                <a:spcPts val="0"/>
              </a:spcAft>
              <a:buClr>
                <a:schemeClr val="dk1"/>
              </a:buClr>
              <a:buSzPts val="3200"/>
              <a:buFont typeface="DM Sans"/>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_Image Full + 3 Column" showMasterSp="0">
  <p:cSld name="g_Image Full + 3 Column">
    <p:bg>
      <p:bgPr>
        <a:solidFill>
          <a:schemeClr val="dk1"/>
        </a:solidFill>
      </p:bgPr>
    </p:bg>
    <p:spTree>
      <p:nvGrpSpPr>
        <p:cNvPr id="261" name="Shape 261"/>
        <p:cNvGrpSpPr/>
        <p:nvPr/>
      </p:nvGrpSpPr>
      <p:grpSpPr>
        <a:xfrm>
          <a:off x="0" y="0"/>
          <a:ext cx="0" cy="0"/>
          <a:chOff x="0" y="0"/>
          <a:chExt cx="0" cy="0"/>
        </a:xfrm>
      </p:grpSpPr>
      <p:sp>
        <p:nvSpPr>
          <p:cNvPr id="262" name="Google Shape;262;p31"/>
          <p:cNvSpPr/>
          <p:nvPr>
            <p:ph idx="2" type="pic"/>
          </p:nvPr>
        </p:nvSpPr>
        <p:spPr>
          <a:xfrm>
            <a:off x="0" y="1"/>
            <a:ext cx="12192000" cy="6844500"/>
          </a:xfrm>
          <a:prstGeom prst="rect">
            <a:avLst/>
          </a:prstGeom>
          <a:solidFill>
            <a:srgbClr val="AFABA1"/>
          </a:solidFill>
          <a:ln>
            <a:noFill/>
          </a:ln>
        </p:spPr>
      </p:sp>
      <p:sp>
        <p:nvSpPr>
          <p:cNvPr id="263" name="Google Shape;263;p31"/>
          <p:cNvSpPr/>
          <p:nvPr>
            <p:ph idx="1" type="body"/>
          </p:nvPr>
        </p:nvSpPr>
        <p:spPr>
          <a:xfrm>
            <a:off x="8288337" y="3987799"/>
            <a:ext cx="3414600" cy="2139900"/>
          </a:xfrm>
          <a:prstGeom prst="roundRect">
            <a:avLst>
              <a:gd fmla="val 3897" name="adj"/>
            </a:avLst>
          </a:prstGeom>
          <a:solidFill>
            <a:schemeClr val="lt2"/>
          </a:solidFill>
          <a:ln>
            <a:noFill/>
          </a:ln>
        </p:spPr>
        <p:txBody>
          <a:bodyPr anchorCtr="0" anchor="t" bIns="137150" lIns="137150" spcFirstLastPara="1" rIns="137150" wrap="square" tIns="137150">
            <a:noAutofit/>
          </a:bodyPr>
          <a:lstStyle>
            <a:lvl1pPr indent="-298450" lvl="0" marL="457200" rtl="0" algn="l">
              <a:lnSpc>
                <a:spcPct val="100000"/>
              </a:lnSpc>
              <a:spcBef>
                <a:spcPts val="1400"/>
              </a:spcBef>
              <a:spcAft>
                <a:spcPts val="0"/>
              </a:spcAft>
              <a:buClr>
                <a:schemeClr val="dk1"/>
              </a:buClr>
              <a:buSzPts val="1100"/>
              <a:buChar char="​"/>
              <a:defRPr sz="1100"/>
            </a:lvl1pPr>
            <a:lvl2pPr indent="-292100" lvl="1" marL="914400" rtl="0" algn="l">
              <a:lnSpc>
                <a:spcPct val="100000"/>
              </a:lnSpc>
              <a:spcBef>
                <a:spcPts val="800"/>
              </a:spcBef>
              <a:spcAft>
                <a:spcPts val="0"/>
              </a:spcAft>
              <a:buClr>
                <a:schemeClr val="dk1"/>
              </a:buClr>
              <a:buSzPts val="1000"/>
              <a:buChar char="•"/>
              <a:defRPr sz="1000"/>
            </a:lvl2pPr>
            <a:lvl3pPr indent="-285750" lvl="2" marL="1371600" rtl="0" algn="l">
              <a:lnSpc>
                <a:spcPct val="100000"/>
              </a:lnSpc>
              <a:spcBef>
                <a:spcPts val="800"/>
              </a:spcBef>
              <a:spcAft>
                <a:spcPts val="0"/>
              </a:spcAft>
              <a:buClr>
                <a:srgbClr val="6B665F"/>
              </a:buClr>
              <a:buSzPts val="900"/>
              <a:buChar char="－"/>
              <a:defRPr sz="900"/>
            </a:lvl3pPr>
            <a:lvl4pPr indent="-292100" lvl="3" marL="1828800" rtl="0" algn="l">
              <a:lnSpc>
                <a:spcPct val="90000"/>
              </a:lnSpc>
              <a:spcBef>
                <a:spcPts val="1400"/>
              </a:spcBef>
              <a:spcAft>
                <a:spcPts val="0"/>
              </a:spcAft>
              <a:buSzPts val="1000"/>
              <a:buChar char="​"/>
              <a:defRPr sz="1000"/>
            </a:lvl4pPr>
            <a:lvl5pPr indent="-292100" lvl="4" marL="2286000" rtl="0" algn="l">
              <a:lnSpc>
                <a:spcPct val="100000"/>
              </a:lnSpc>
              <a:spcBef>
                <a:spcPts val="1400"/>
              </a:spcBef>
              <a:spcAft>
                <a:spcPts val="0"/>
              </a:spcAft>
              <a:buSzPts val="1000"/>
              <a:buChar char="​"/>
              <a:defRPr b="0" i="0" sz="1000"/>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264" name="Google Shape;264;p31"/>
          <p:cNvSpPr/>
          <p:nvPr>
            <p:ph idx="3" type="body"/>
          </p:nvPr>
        </p:nvSpPr>
        <p:spPr>
          <a:xfrm>
            <a:off x="4389438" y="3987799"/>
            <a:ext cx="3414600" cy="2139900"/>
          </a:xfrm>
          <a:prstGeom prst="roundRect">
            <a:avLst>
              <a:gd fmla="val 3406" name="adj"/>
            </a:avLst>
          </a:prstGeom>
          <a:solidFill>
            <a:schemeClr val="lt2"/>
          </a:solidFill>
          <a:ln>
            <a:noFill/>
          </a:ln>
        </p:spPr>
        <p:txBody>
          <a:bodyPr anchorCtr="0" anchor="t" bIns="137150" lIns="137150" spcFirstLastPara="1" rIns="137150" wrap="square" tIns="137150">
            <a:noAutofit/>
          </a:bodyPr>
          <a:lstStyle>
            <a:lvl1pPr indent="-298450" lvl="0" marL="457200" rtl="0" algn="l">
              <a:lnSpc>
                <a:spcPct val="100000"/>
              </a:lnSpc>
              <a:spcBef>
                <a:spcPts val="1400"/>
              </a:spcBef>
              <a:spcAft>
                <a:spcPts val="0"/>
              </a:spcAft>
              <a:buClr>
                <a:schemeClr val="dk1"/>
              </a:buClr>
              <a:buSzPts val="1100"/>
              <a:buChar char="​"/>
              <a:defRPr sz="1100"/>
            </a:lvl1pPr>
            <a:lvl2pPr indent="-292100" lvl="1" marL="914400" rtl="0" algn="l">
              <a:lnSpc>
                <a:spcPct val="100000"/>
              </a:lnSpc>
              <a:spcBef>
                <a:spcPts val="800"/>
              </a:spcBef>
              <a:spcAft>
                <a:spcPts val="0"/>
              </a:spcAft>
              <a:buClr>
                <a:schemeClr val="dk1"/>
              </a:buClr>
              <a:buSzPts val="1000"/>
              <a:buChar char="•"/>
              <a:defRPr sz="1000"/>
            </a:lvl2pPr>
            <a:lvl3pPr indent="-285750" lvl="2" marL="1371600" rtl="0" algn="l">
              <a:lnSpc>
                <a:spcPct val="100000"/>
              </a:lnSpc>
              <a:spcBef>
                <a:spcPts val="800"/>
              </a:spcBef>
              <a:spcAft>
                <a:spcPts val="0"/>
              </a:spcAft>
              <a:buClr>
                <a:srgbClr val="6B665F"/>
              </a:buClr>
              <a:buSzPts val="900"/>
              <a:buChar char="－"/>
              <a:defRPr sz="900"/>
            </a:lvl3pPr>
            <a:lvl4pPr indent="-292100" lvl="3" marL="1828800" rtl="0" algn="l">
              <a:lnSpc>
                <a:spcPct val="90000"/>
              </a:lnSpc>
              <a:spcBef>
                <a:spcPts val="1400"/>
              </a:spcBef>
              <a:spcAft>
                <a:spcPts val="0"/>
              </a:spcAft>
              <a:buSzPts val="1000"/>
              <a:buChar char="​"/>
              <a:defRPr sz="1000"/>
            </a:lvl4pPr>
            <a:lvl5pPr indent="-292100" lvl="4" marL="2286000" rtl="0" algn="l">
              <a:lnSpc>
                <a:spcPct val="100000"/>
              </a:lnSpc>
              <a:spcBef>
                <a:spcPts val="1400"/>
              </a:spcBef>
              <a:spcAft>
                <a:spcPts val="0"/>
              </a:spcAft>
              <a:buSzPts val="1000"/>
              <a:buChar char="​"/>
              <a:defRPr b="0" i="0" sz="1000"/>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265" name="Google Shape;265;p31"/>
          <p:cNvSpPr/>
          <p:nvPr>
            <p:ph idx="4" type="body"/>
          </p:nvPr>
        </p:nvSpPr>
        <p:spPr>
          <a:xfrm>
            <a:off x="492125" y="3987799"/>
            <a:ext cx="3414600" cy="2139900"/>
          </a:xfrm>
          <a:prstGeom prst="roundRect">
            <a:avLst>
              <a:gd fmla="val 3897" name="adj"/>
            </a:avLst>
          </a:prstGeom>
          <a:solidFill>
            <a:schemeClr val="lt2"/>
          </a:solidFill>
          <a:ln>
            <a:noFill/>
          </a:ln>
        </p:spPr>
        <p:txBody>
          <a:bodyPr anchorCtr="0" anchor="t" bIns="137150" lIns="137150" spcFirstLastPara="1" rIns="137150" wrap="square" tIns="137150">
            <a:noAutofit/>
          </a:bodyPr>
          <a:lstStyle>
            <a:lvl1pPr indent="-298450" lvl="0" marL="457200" rtl="0" algn="l">
              <a:lnSpc>
                <a:spcPct val="100000"/>
              </a:lnSpc>
              <a:spcBef>
                <a:spcPts val="1400"/>
              </a:spcBef>
              <a:spcAft>
                <a:spcPts val="0"/>
              </a:spcAft>
              <a:buClr>
                <a:schemeClr val="dk1"/>
              </a:buClr>
              <a:buSzPts val="1100"/>
              <a:buChar char="​"/>
              <a:defRPr sz="1100"/>
            </a:lvl1pPr>
            <a:lvl2pPr indent="-292100" lvl="1" marL="914400" rtl="0" algn="l">
              <a:lnSpc>
                <a:spcPct val="100000"/>
              </a:lnSpc>
              <a:spcBef>
                <a:spcPts val="800"/>
              </a:spcBef>
              <a:spcAft>
                <a:spcPts val="0"/>
              </a:spcAft>
              <a:buClr>
                <a:schemeClr val="dk1"/>
              </a:buClr>
              <a:buSzPts val="1000"/>
              <a:buChar char="•"/>
              <a:defRPr sz="1000"/>
            </a:lvl2pPr>
            <a:lvl3pPr indent="-285750" lvl="2" marL="1371600" rtl="0" algn="l">
              <a:lnSpc>
                <a:spcPct val="100000"/>
              </a:lnSpc>
              <a:spcBef>
                <a:spcPts val="800"/>
              </a:spcBef>
              <a:spcAft>
                <a:spcPts val="0"/>
              </a:spcAft>
              <a:buClr>
                <a:srgbClr val="6B665F"/>
              </a:buClr>
              <a:buSzPts val="900"/>
              <a:buChar char="－"/>
              <a:defRPr sz="900"/>
            </a:lvl3pPr>
            <a:lvl4pPr indent="-292100" lvl="3" marL="1828800" rtl="0" algn="l">
              <a:lnSpc>
                <a:spcPct val="90000"/>
              </a:lnSpc>
              <a:spcBef>
                <a:spcPts val="1400"/>
              </a:spcBef>
              <a:spcAft>
                <a:spcPts val="0"/>
              </a:spcAft>
              <a:buSzPts val="1000"/>
              <a:buChar char="​"/>
              <a:defRPr sz="1000"/>
            </a:lvl4pPr>
            <a:lvl5pPr indent="-292100" lvl="4" marL="2286000" rtl="0" algn="l">
              <a:lnSpc>
                <a:spcPct val="100000"/>
              </a:lnSpc>
              <a:spcBef>
                <a:spcPts val="1400"/>
              </a:spcBef>
              <a:spcAft>
                <a:spcPts val="0"/>
              </a:spcAft>
              <a:buSzPts val="1000"/>
              <a:buChar char="​"/>
              <a:defRPr b="0" i="0" sz="1000"/>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grpSp>
        <p:nvGrpSpPr>
          <p:cNvPr id="266" name="Google Shape;266;p31"/>
          <p:cNvGrpSpPr/>
          <p:nvPr/>
        </p:nvGrpSpPr>
        <p:grpSpPr>
          <a:xfrm>
            <a:off x="490827" y="6363293"/>
            <a:ext cx="11202214" cy="249366"/>
            <a:chOff x="490827" y="6363293"/>
            <a:chExt cx="11202214" cy="249366"/>
          </a:xfrm>
        </p:grpSpPr>
        <p:pic>
          <p:nvPicPr>
            <p:cNvPr descr="A picture containing engine&#10;&#10;Description automatically generated" id="267" name="Google Shape;267;p31"/>
            <p:cNvPicPr preferRelativeResize="0"/>
            <p:nvPr/>
          </p:nvPicPr>
          <p:blipFill rotWithShape="1">
            <a:blip r:embed="rId2">
              <a:alphaModFix/>
            </a:blip>
            <a:srcRect b="0" l="0" r="0" t="0"/>
            <a:stretch/>
          </p:blipFill>
          <p:spPr>
            <a:xfrm>
              <a:off x="490827" y="6363293"/>
              <a:ext cx="249366" cy="249366"/>
            </a:xfrm>
            <a:prstGeom prst="rect">
              <a:avLst/>
            </a:prstGeom>
            <a:noFill/>
            <a:ln>
              <a:noFill/>
            </a:ln>
          </p:spPr>
        </p:pic>
        <p:sp>
          <p:nvSpPr>
            <p:cNvPr id="268" name="Google Shape;268;p31"/>
            <p:cNvSpPr/>
            <p:nvPr/>
          </p:nvSpPr>
          <p:spPr>
            <a:xfrm>
              <a:off x="1192769" y="6445914"/>
              <a:ext cx="7315200" cy="92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0" i="0" lang="en-US" sz="600">
                  <a:solidFill>
                    <a:srgbClr val="191919"/>
                  </a:solidFill>
                  <a:latin typeface="DM Sans"/>
                  <a:ea typeface="DM Sans"/>
                  <a:cs typeface="DM Sans"/>
                  <a:sym typeface="DM Sans"/>
                </a:rPr>
                <a:t>© Okta and/or its affiliates. All rights reserved. Confidential Information of Okta – For Recipient’s Internal Use Only.</a:t>
              </a:r>
              <a:endParaRPr/>
            </a:p>
          </p:txBody>
        </p:sp>
        <p:pic>
          <p:nvPicPr>
            <p:cNvPr descr="Shape&#10;&#10;Description automatically generated with medium confidence" id="269" name="Google Shape;269;p31"/>
            <p:cNvPicPr preferRelativeResize="0"/>
            <p:nvPr/>
          </p:nvPicPr>
          <p:blipFill rotWithShape="1">
            <a:blip r:embed="rId3">
              <a:alphaModFix/>
            </a:blip>
            <a:srcRect b="0" l="0" r="0" t="0"/>
            <a:stretch/>
          </p:blipFill>
          <p:spPr>
            <a:xfrm>
              <a:off x="11244985" y="6403804"/>
              <a:ext cx="448056" cy="164287"/>
            </a:xfrm>
            <a:prstGeom prst="rect">
              <a:avLst/>
            </a:prstGeom>
            <a:noFill/>
            <a:ln>
              <a:noFill/>
            </a:ln>
          </p:spPr>
        </p:pic>
      </p:gr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_Image Full + 3 Column Dark" showMasterSp="0">
  <p:cSld name="g_Image Full + 3 Column Dark">
    <p:bg>
      <p:bgPr>
        <a:solidFill>
          <a:schemeClr val="dk1"/>
        </a:solidFill>
      </p:bgPr>
    </p:bg>
    <p:spTree>
      <p:nvGrpSpPr>
        <p:cNvPr id="270" name="Shape 270"/>
        <p:cNvGrpSpPr/>
        <p:nvPr/>
      </p:nvGrpSpPr>
      <p:grpSpPr>
        <a:xfrm>
          <a:off x="0" y="0"/>
          <a:ext cx="0" cy="0"/>
          <a:chOff x="0" y="0"/>
          <a:chExt cx="0" cy="0"/>
        </a:xfrm>
      </p:grpSpPr>
      <p:sp>
        <p:nvSpPr>
          <p:cNvPr id="271" name="Google Shape;271;p32"/>
          <p:cNvSpPr/>
          <p:nvPr>
            <p:ph idx="2" type="pic"/>
          </p:nvPr>
        </p:nvSpPr>
        <p:spPr>
          <a:xfrm>
            <a:off x="0" y="1"/>
            <a:ext cx="12192000" cy="6844500"/>
          </a:xfrm>
          <a:prstGeom prst="rect">
            <a:avLst/>
          </a:prstGeom>
          <a:solidFill>
            <a:srgbClr val="AFABA1"/>
          </a:solidFill>
          <a:ln>
            <a:noFill/>
          </a:ln>
        </p:spPr>
      </p:sp>
      <p:sp>
        <p:nvSpPr>
          <p:cNvPr id="272" name="Google Shape;272;p32"/>
          <p:cNvSpPr/>
          <p:nvPr>
            <p:ph idx="1" type="body"/>
          </p:nvPr>
        </p:nvSpPr>
        <p:spPr>
          <a:xfrm>
            <a:off x="8288337" y="3987799"/>
            <a:ext cx="3414600" cy="2139900"/>
          </a:xfrm>
          <a:prstGeom prst="roundRect">
            <a:avLst>
              <a:gd fmla="val 3897" name="adj"/>
            </a:avLst>
          </a:prstGeom>
          <a:solidFill>
            <a:schemeClr val="dk1"/>
          </a:solidFill>
          <a:ln>
            <a:noFill/>
          </a:ln>
        </p:spPr>
        <p:txBody>
          <a:bodyPr anchorCtr="0" anchor="t" bIns="137150" lIns="137150" spcFirstLastPara="1" rIns="137150" wrap="square" tIns="137150">
            <a:noAutofit/>
          </a:bodyPr>
          <a:lstStyle>
            <a:lvl1pPr indent="-298450" lvl="0" marL="457200" rtl="0" algn="l">
              <a:lnSpc>
                <a:spcPct val="100000"/>
              </a:lnSpc>
              <a:spcBef>
                <a:spcPts val="1400"/>
              </a:spcBef>
              <a:spcAft>
                <a:spcPts val="0"/>
              </a:spcAft>
              <a:buClr>
                <a:schemeClr val="lt2"/>
              </a:buClr>
              <a:buSzPts val="1100"/>
              <a:buChar char="​"/>
              <a:defRPr sz="1100">
                <a:solidFill>
                  <a:schemeClr val="lt2"/>
                </a:solidFill>
              </a:defRPr>
            </a:lvl1pPr>
            <a:lvl2pPr indent="-292100" lvl="1" marL="914400" rtl="0" algn="l">
              <a:lnSpc>
                <a:spcPct val="100000"/>
              </a:lnSpc>
              <a:spcBef>
                <a:spcPts val="800"/>
              </a:spcBef>
              <a:spcAft>
                <a:spcPts val="0"/>
              </a:spcAft>
              <a:buClr>
                <a:schemeClr val="lt2"/>
              </a:buClr>
              <a:buSzPts val="1000"/>
              <a:buChar char="•"/>
              <a:defRPr sz="1000">
                <a:solidFill>
                  <a:schemeClr val="lt2"/>
                </a:solidFill>
              </a:defRPr>
            </a:lvl2pPr>
            <a:lvl3pPr indent="-285750" lvl="2" marL="1371600" rtl="0" algn="l">
              <a:lnSpc>
                <a:spcPct val="100000"/>
              </a:lnSpc>
              <a:spcBef>
                <a:spcPts val="800"/>
              </a:spcBef>
              <a:spcAft>
                <a:spcPts val="0"/>
              </a:spcAft>
              <a:buClr>
                <a:schemeClr val="lt2"/>
              </a:buClr>
              <a:buSzPts val="900"/>
              <a:buChar char="－"/>
              <a:defRPr sz="900">
                <a:solidFill>
                  <a:schemeClr val="lt2"/>
                </a:solidFill>
              </a:defRPr>
            </a:lvl3pPr>
            <a:lvl4pPr indent="-292100" lvl="3" marL="1828800" rtl="0" algn="l">
              <a:lnSpc>
                <a:spcPct val="90000"/>
              </a:lnSpc>
              <a:spcBef>
                <a:spcPts val="1400"/>
              </a:spcBef>
              <a:spcAft>
                <a:spcPts val="0"/>
              </a:spcAft>
              <a:buSzPts val="1000"/>
              <a:buChar char="​"/>
              <a:defRPr sz="1000">
                <a:solidFill>
                  <a:schemeClr val="lt2"/>
                </a:solidFill>
              </a:defRPr>
            </a:lvl4pPr>
            <a:lvl5pPr indent="-292100" lvl="4" marL="2286000" rtl="0" algn="l">
              <a:lnSpc>
                <a:spcPct val="100000"/>
              </a:lnSpc>
              <a:spcBef>
                <a:spcPts val="1400"/>
              </a:spcBef>
              <a:spcAft>
                <a:spcPts val="0"/>
              </a:spcAft>
              <a:buSzPts val="1000"/>
              <a:buChar char="​"/>
              <a:defRPr b="0" i="0" sz="1000">
                <a:solidFill>
                  <a:schemeClr val="lt2"/>
                </a:solidFill>
              </a:defRPr>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273" name="Google Shape;273;p32"/>
          <p:cNvSpPr/>
          <p:nvPr>
            <p:ph idx="3" type="body"/>
          </p:nvPr>
        </p:nvSpPr>
        <p:spPr>
          <a:xfrm>
            <a:off x="4389438" y="3987799"/>
            <a:ext cx="3414600" cy="2139900"/>
          </a:xfrm>
          <a:prstGeom prst="roundRect">
            <a:avLst>
              <a:gd fmla="val 3406" name="adj"/>
            </a:avLst>
          </a:prstGeom>
          <a:solidFill>
            <a:schemeClr val="dk1"/>
          </a:solidFill>
          <a:ln>
            <a:noFill/>
          </a:ln>
        </p:spPr>
        <p:txBody>
          <a:bodyPr anchorCtr="0" anchor="t" bIns="137150" lIns="137150" spcFirstLastPara="1" rIns="137150" wrap="square" tIns="137150">
            <a:noAutofit/>
          </a:bodyPr>
          <a:lstStyle>
            <a:lvl1pPr indent="-298450" lvl="0" marL="457200" rtl="0" algn="l">
              <a:lnSpc>
                <a:spcPct val="100000"/>
              </a:lnSpc>
              <a:spcBef>
                <a:spcPts val="1400"/>
              </a:spcBef>
              <a:spcAft>
                <a:spcPts val="0"/>
              </a:spcAft>
              <a:buClr>
                <a:schemeClr val="lt2"/>
              </a:buClr>
              <a:buSzPts val="1100"/>
              <a:buChar char="​"/>
              <a:defRPr sz="1100">
                <a:solidFill>
                  <a:schemeClr val="lt2"/>
                </a:solidFill>
              </a:defRPr>
            </a:lvl1pPr>
            <a:lvl2pPr indent="-292100" lvl="1" marL="914400" rtl="0" algn="l">
              <a:lnSpc>
                <a:spcPct val="100000"/>
              </a:lnSpc>
              <a:spcBef>
                <a:spcPts val="800"/>
              </a:spcBef>
              <a:spcAft>
                <a:spcPts val="0"/>
              </a:spcAft>
              <a:buClr>
                <a:schemeClr val="lt2"/>
              </a:buClr>
              <a:buSzPts val="1000"/>
              <a:buChar char="•"/>
              <a:defRPr sz="1000">
                <a:solidFill>
                  <a:schemeClr val="lt2"/>
                </a:solidFill>
              </a:defRPr>
            </a:lvl2pPr>
            <a:lvl3pPr indent="-285750" lvl="2" marL="1371600" rtl="0" algn="l">
              <a:lnSpc>
                <a:spcPct val="100000"/>
              </a:lnSpc>
              <a:spcBef>
                <a:spcPts val="800"/>
              </a:spcBef>
              <a:spcAft>
                <a:spcPts val="0"/>
              </a:spcAft>
              <a:buClr>
                <a:schemeClr val="lt2"/>
              </a:buClr>
              <a:buSzPts val="900"/>
              <a:buChar char="－"/>
              <a:defRPr sz="900">
                <a:solidFill>
                  <a:schemeClr val="lt2"/>
                </a:solidFill>
              </a:defRPr>
            </a:lvl3pPr>
            <a:lvl4pPr indent="-292100" lvl="3" marL="1828800" rtl="0" algn="l">
              <a:lnSpc>
                <a:spcPct val="90000"/>
              </a:lnSpc>
              <a:spcBef>
                <a:spcPts val="1400"/>
              </a:spcBef>
              <a:spcAft>
                <a:spcPts val="0"/>
              </a:spcAft>
              <a:buSzPts val="1000"/>
              <a:buChar char="​"/>
              <a:defRPr sz="1000">
                <a:solidFill>
                  <a:schemeClr val="lt2"/>
                </a:solidFill>
              </a:defRPr>
            </a:lvl4pPr>
            <a:lvl5pPr indent="-292100" lvl="4" marL="2286000" rtl="0" algn="l">
              <a:lnSpc>
                <a:spcPct val="100000"/>
              </a:lnSpc>
              <a:spcBef>
                <a:spcPts val="1400"/>
              </a:spcBef>
              <a:spcAft>
                <a:spcPts val="0"/>
              </a:spcAft>
              <a:buSzPts val="1000"/>
              <a:buChar char="​"/>
              <a:defRPr b="0" i="0" sz="1000">
                <a:solidFill>
                  <a:schemeClr val="lt2"/>
                </a:solidFill>
              </a:defRPr>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274" name="Google Shape;274;p32"/>
          <p:cNvSpPr/>
          <p:nvPr>
            <p:ph idx="4" type="body"/>
          </p:nvPr>
        </p:nvSpPr>
        <p:spPr>
          <a:xfrm>
            <a:off x="492125" y="3987799"/>
            <a:ext cx="3414600" cy="2139900"/>
          </a:xfrm>
          <a:prstGeom prst="roundRect">
            <a:avLst>
              <a:gd fmla="val 3897" name="adj"/>
            </a:avLst>
          </a:prstGeom>
          <a:solidFill>
            <a:schemeClr val="dk1"/>
          </a:solidFill>
          <a:ln>
            <a:noFill/>
          </a:ln>
        </p:spPr>
        <p:txBody>
          <a:bodyPr anchorCtr="0" anchor="t" bIns="137150" lIns="137150" spcFirstLastPara="1" rIns="137150" wrap="square" tIns="137150">
            <a:noAutofit/>
          </a:bodyPr>
          <a:lstStyle>
            <a:lvl1pPr indent="-298450" lvl="0" marL="457200" rtl="0" algn="l">
              <a:lnSpc>
                <a:spcPct val="100000"/>
              </a:lnSpc>
              <a:spcBef>
                <a:spcPts val="1400"/>
              </a:spcBef>
              <a:spcAft>
                <a:spcPts val="0"/>
              </a:spcAft>
              <a:buClr>
                <a:schemeClr val="lt2"/>
              </a:buClr>
              <a:buSzPts val="1100"/>
              <a:buChar char="​"/>
              <a:defRPr sz="1100">
                <a:solidFill>
                  <a:schemeClr val="lt2"/>
                </a:solidFill>
              </a:defRPr>
            </a:lvl1pPr>
            <a:lvl2pPr indent="-292100" lvl="1" marL="914400" rtl="0" algn="l">
              <a:lnSpc>
                <a:spcPct val="100000"/>
              </a:lnSpc>
              <a:spcBef>
                <a:spcPts val="800"/>
              </a:spcBef>
              <a:spcAft>
                <a:spcPts val="0"/>
              </a:spcAft>
              <a:buClr>
                <a:schemeClr val="lt2"/>
              </a:buClr>
              <a:buSzPts val="1000"/>
              <a:buChar char="•"/>
              <a:defRPr sz="1000">
                <a:solidFill>
                  <a:schemeClr val="lt2"/>
                </a:solidFill>
              </a:defRPr>
            </a:lvl2pPr>
            <a:lvl3pPr indent="-285750" lvl="2" marL="1371600" rtl="0" algn="l">
              <a:lnSpc>
                <a:spcPct val="100000"/>
              </a:lnSpc>
              <a:spcBef>
                <a:spcPts val="800"/>
              </a:spcBef>
              <a:spcAft>
                <a:spcPts val="0"/>
              </a:spcAft>
              <a:buClr>
                <a:schemeClr val="lt2"/>
              </a:buClr>
              <a:buSzPts val="900"/>
              <a:buChar char="－"/>
              <a:defRPr sz="900">
                <a:solidFill>
                  <a:schemeClr val="lt2"/>
                </a:solidFill>
              </a:defRPr>
            </a:lvl3pPr>
            <a:lvl4pPr indent="-292100" lvl="3" marL="1828800" rtl="0" algn="l">
              <a:lnSpc>
                <a:spcPct val="90000"/>
              </a:lnSpc>
              <a:spcBef>
                <a:spcPts val="1400"/>
              </a:spcBef>
              <a:spcAft>
                <a:spcPts val="0"/>
              </a:spcAft>
              <a:buSzPts val="1000"/>
              <a:buChar char="​"/>
              <a:defRPr sz="1000">
                <a:solidFill>
                  <a:schemeClr val="lt2"/>
                </a:solidFill>
              </a:defRPr>
            </a:lvl4pPr>
            <a:lvl5pPr indent="-292100" lvl="4" marL="2286000" rtl="0" algn="l">
              <a:lnSpc>
                <a:spcPct val="100000"/>
              </a:lnSpc>
              <a:spcBef>
                <a:spcPts val="1400"/>
              </a:spcBef>
              <a:spcAft>
                <a:spcPts val="0"/>
              </a:spcAft>
              <a:buSzPts val="1000"/>
              <a:buChar char="​"/>
              <a:defRPr b="0" i="0" sz="1000">
                <a:solidFill>
                  <a:schemeClr val="lt2"/>
                </a:solidFill>
              </a:defRPr>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grpSp>
        <p:nvGrpSpPr>
          <p:cNvPr id="275" name="Google Shape;275;p32"/>
          <p:cNvGrpSpPr/>
          <p:nvPr/>
        </p:nvGrpSpPr>
        <p:grpSpPr>
          <a:xfrm>
            <a:off x="490827" y="6363293"/>
            <a:ext cx="11202214" cy="249366"/>
            <a:chOff x="490827" y="6363293"/>
            <a:chExt cx="11202214" cy="249366"/>
          </a:xfrm>
        </p:grpSpPr>
        <p:pic>
          <p:nvPicPr>
            <p:cNvPr descr="A picture containing engine&#10;&#10;Description automatically generated" id="276" name="Google Shape;276;p32"/>
            <p:cNvPicPr preferRelativeResize="0"/>
            <p:nvPr/>
          </p:nvPicPr>
          <p:blipFill rotWithShape="1">
            <a:blip r:embed="rId2">
              <a:alphaModFix/>
            </a:blip>
            <a:srcRect b="0" l="0" r="0" t="0"/>
            <a:stretch/>
          </p:blipFill>
          <p:spPr>
            <a:xfrm>
              <a:off x="490827" y="6363293"/>
              <a:ext cx="249366" cy="249366"/>
            </a:xfrm>
            <a:prstGeom prst="rect">
              <a:avLst/>
            </a:prstGeom>
            <a:noFill/>
            <a:ln>
              <a:noFill/>
            </a:ln>
          </p:spPr>
        </p:pic>
        <p:sp>
          <p:nvSpPr>
            <p:cNvPr id="277" name="Google Shape;277;p32"/>
            <p:cNvSpPr/>
            <p:nvPr/>
          </p:nvSpPr>
          <p:spPr>
            <a:xfrm>
              <a:off x="1192769" y="6445914"/>
              <a:ext cx="7315200" cy="92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0" i="0" lang="en-US" sz="600">
                  <a:solidFill>
                    <a:srgbClr val="191919"/>
                  </a:solidFill>
                  <a:latin typeface="DM Sans"/>
                  <a:ea typeface="DM Sans"/>
                  <a:cs typeface="DM Sans"/>
                  <a:sym typeface="DM Sans"/>
                </a:rPr>
                <a:t>© Okta and/or its affiliates. All rights reserved. Confidential Information of Okta – For Recipient’s Internal Use Only.</a:t>
              </a:r>
              <a:endParaRPr/>
            </a:p>
          </p:txBody>
        </p:sp>
        <p:pic>
          <p:nvPicPr>
            <p:cNvPr descr="Shape&#10;&#10;Description automatically generated with medium confidence" id="278" name="Google Shape;278;p32"/>
            <p:cNvPicPr preferRelativeResize="0"/>
            <p:nvPr/>
          </p:nvPicPr>
          <p:blipFill rotWithShape="1">
            <a:blip r:embed="rId3">
              <a:alphaModFix/>
            </a:blip>
            <a:srcRect b="0" l="0" r="0" t="0"/>
            <a:stretch/>
          </p:blipFill>
          <p:spPr>
            <a:xfrm>
              <a:off x="11244985" y="6403804"/>
              <a:ext cx="448056" cy="164287"/>
            </a:xfrm>
            <a:prstGeom prst="rect">
              <a:avLst/>
            </a:prstGeom>
            <a:noFill/>
            <a:ln>
              <a:noFill/>
            </a:ln>
          </p:spPr>
        </p:pic>
      </p:gr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_Image Collage (6x)">
  <p:cSld name="g_Image Collage (6x)">
    <p:bg>
      <p:bgPr>
        <a:solidFill>
          <a:srgbClr val="FFFEFA"/>
        </a:solidFill>
      </p:bgPr>
    </p:bg>
    <p:spTree>
      <p:nvGrpSpPr>
        <p:cNvPr id="279" name="Shape 279"/>
        <p:cNvGrpSpPr/>
        <p:nvPr/>
      </p:nvGrpSpPr>
      <p:grpSpPr>
        <a:xfrm>
          <a:off x="0" y="0"/>
          <a:ext cx="0" cy="0"/>
          <a:chOff x="0" y="0"/>
          <a:chExt cx="0" cy="0"/>
        </a:xfrm>
      </p:grpSpPr>
      <p:sp>
        <p:nvSpPr>
          <p:cNvPr id="280" name="Google Shape;280;p33"/>
          <p:cNvSpPr/>
          <p:nvPr>
            <p:ph idx="2" type="pic"/>
          </p:nvPr>
        </p:nvSpPr>
        <p:spPr>
          <a:xfrm>
            <a:off x="493713" y="492124"/>
            <a:ext cx="5515500" cy="2683500"/>
          </a:xfrm>
          <a:prstGeom prst="roundRect">
            <a:avLst>
              <a:gd fmla="val 4023" name="adj"/>
            </a:avLst>
          </a:prstGeom>
          <a:solidFill>
            <a:srgbClr val="AFABA1"/>
          </a:solidFill>
          <a:ln>
            <a:noFill/>
          </a:ln>
        </p:spPr>
      </p:sp>
      <p:sp>
        <p:nvSpPr>
          <p:cNvPr id="281" name="Google Shape;281;p33"/>
          <p:cNvSpPr/>
          <p:nvPr>
            <p:ph idx="3" type="pic"/>
          </p:nvPr>
        </p:nvSpPr>
        <p:spPr>
          <a:xfrm>
            <a:off x="485775" y="3314698"/>
            <a:ext cx="2672400" cy="2823600"/>
          </a:xfrm>
          <a:prstGeom prst="roundRect">
            <a:avLst>
              <a:gd fmla="val 4023" name="adj"/>
            </a:avLst>
          </a:prstGeom>
          <a:solidFill>
            <a:srgbClr val="AFABA1"/>
          </a:solidFill>
          <a:ln>
            <a:noFill/>
          </a:ln>
        </p:spPr>
      </p:sp>
      <p:sp>
        <p:nvSpPr>
          <p:cNvPr id="282" name="Google Shape;282;p33"/>
          <p:cNvSpPr/>
          <p:nvPr>
            <p:ph idx="4" type="pic"/>
          </p:nvPr>
        </p:nvSpPr>
        <p:spPr>
          <a:xfrm>
            <a:off x="3336689" y="3314698"/>
            <a:ext cx="2672400" cy="2823600"/>
          </a:xfrm>
          <a:prstGeom prst="roundRect">
            <a:avLst>
              <a:gd fmla="val 4023" name="adj"/>
            </a:avLst>
          </a:prstGeom>
          <a:solidFill>
            <a:srgbClr val="AFABA1"/>
          </a:solidFill>
          <a:ln>
            <a:noFill/>
          </a:ln>
        </p:spPr>
      </p:sp>
      <p:sp>
        <p:nvSpPr>
          <p:cNvPr id="283" name="Google Shape;283;p33"/>
          <p:cNvSpPr/>
          <p:nvPr>
            <p:ph idx="5" type="pic"/>
          </p:nvPr>
        </p:nvSpPr>
        <p:spPr>
          <a:xfrm>
            <a:off x="6182811" y="3314698"/>
            <a:ext cx="5521800" cy="2823600"/>
          </a:xfrm>
          <a:prstGeom prst="roundRect">
            <a:avLst>
              <a:gd fmla="val 4023" name="adj"/>
            </a:avLst>
          </a:prstGeom>
          <a:solidFill>
            <a:srgbClr val="AFABA1"/>
          </a:solidFill>
          <a:ln>
            <a:noFill/>
          </a:ln>
        </p:spPr>
      </p:sp>
      <p:sp>
        <p:nvSpPr>
          <p:cNvPr id="284" name="Google Shape;284;p33"/>
          <p:cNvSpPr/>
          <p:nvPr>
            <p:ph idx="6" type="pic"/>
          </p:nvPr>
        </p:nvSpPr>
        <p:spPr>
          <a:xfrm>
            <a:off x="6182811" y="492125"/>
            <a:ext cx="2672400" cy="2683500"/>
          </a:xfrm>
          <a:prstGeom prst="roundRect">
            <a:avLst>
              <a:gd fmla="val 4023" name="adj"/>
            </a:avLst>
          </a:prstGeom>
          <a:solidFill>
            <a:srgbClr val="AFABA1"/>
          </a:solidFill>
          <a:ln>
            <a:noFill/>
          </a:ln>
        </p:spPr>
      </p:sp>
      <p:sp>
        <p:nvSpPr>
          <p:cNvPr id="285" name="Google Shape;285;p33"/>
          <p:cNvSpPr/>
          <p:nvPr>
            <p:ph idx="7" type="pic"/>
          </p:nvPr>
        </p:nvSpPr>
        <p:spPr>
          <a:xfrm>
            <a:off x="9032137" y="492125"/>
            <a:ext cx="2672400" cy="2683500"/>
          </a:xfrm>
          <a:prstGeom prst="roundRect">
            <a:avLst>
              <a:gd fmla="val 4023" name="adj"/>
            </a:avLst>
          </a:prstGeom>
          <a:solidFill>
            <a:srgbClr val="AFABA1"/>
          </a:solidFill>
          <a:ln>
            <a:noFill/>
          </a:ln>
        </p:spPr>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_Image Collage Dark (6x)">
  <p:cSld name="g_Image Collage Dark (6x)">
    <p:bg>
      <p:bgPr>
        <a:gradFill>
          <a:gsLst>
            <a:gs pos="0">
              <a:srgbClr val="0F0F0F"/>
            </a:gs>
            <a:gs pos="66000">
              <a:srgbClr val="1F192C"/>
            </a:gs>
            <a:gs pos="87000">
              <a:srgbClr val="2A1951"/>
            </a:gs>
            <a:gs pos="100000">
              <a:srgbClr val="2F1863"/>
            </a:gs>
          </a:gsLst>
          <a:lin ang="18900044" scaled="0"/>
        </a:gradFill>
      </p:bgPr>
    </p:bg>
    <p:spTree>
      <p:nvGrpSpPr>
        <p:cNvPr id="286" name="Shape 286"/>
        <p:cNvGrpSpPr/>
        <p:nvPr/>
      </p:nvGrpSpPr>
      <p:grpSpPr>
        <a:xfrm>
          <a:off x="0" y="0"/>
          <a:ext cx="0" cy="0"/>
          <a:chOff x="0" y="0"/>
          <a:chExt cx="0" cy="0"/>
        </a:xfrm>
      </p:grpSpPr>
      <p:sp>
        <p:nvSpPr>
          <p:cNvPr id="287" name="Google Shape;287;p34"/>
          <p:cNvSpPr/>
          <p:nvPr>
            <p:ph idx="2" type="pic"/>
          </p:nvPr>
        </p:nvSpPr>
        <p:spPr>
          <a:xfrm>
            <a:off x="493713" y="492124"/>
            <a:ext cx="5515500" cy="2683500"/>
          </a:xfrm>
          <a:prstGeom prst="roundRect">
            <a:avLst>
              <a:gd fmla="val 4023" name="adj"/>
            </a:avLst>
          </a:prstGeom>
          <a:solidFill>
            <a:srgbClr val="AFABA1"/>
          </a:solidFill>
          <a:ln>
            <a:noFill/>
          </a:ln>
        </p:spPr>
      </p:sp>
      <p:sp>
        <p:nvSpPr>
          <p:cNvPr id="288" name="Google Shape;288;p34"/>
          <p:cNvSpPr/>
          <p:nvPr>
            <p:ph idx="3" type="pic"/>
          </p:nvPr>
        </p:nvSpPr>
        <p:spPr>
          <a:xfrm>
            <a:off x="485775" y="3314698"/>
            <a:ext cx="2672400" cy="2823600"/>
          </a:xfrm>
          <a:prstGeom prst="roundRect">
            <a:avLst>
              <a:gd fmla="val 4023" name="adj"/>
            </a:avLst>
          </a:prstGeom>
          <a:solidFill>
            <a:srgbClr val="AFABA1"/>
          </a:solidFill>
          <a:ln>
            <a:noFill/>
          </a:ln>
        </p:spPr>
      </p:sp>
      <p:sp>
        <p:nvSpPr>
          <p:cNvPr id="289" name="Google Shape;289;p34"/>
          <p:cNvSpPr/>
          <p:nvPr>
            <p:ph idx="4" type="pic"/>
          </p:nvPr>
        </p:nvSpPr>
        <p:spPr>
          <a:xfrm>
            <a:off x="3336689" y="3314698"/>
            <a:ext cx="2672400" cy="2823600"/>
          </a:xfrm>
          <a:prstGeom prst="roundRect">
            <a:avLst>
              <a:gd fmla="val 4023" name="adj"/>
            </a:avLst>
          </a:prstGeom>
          <a:solidFill>
            <a:srgbClr val="AFABA1"/>
          </a:solidFill>
          <a:ln>
            <a:noFill/>
          </a:ln>
        </p:spPr>
      </p:sp>
      <p:sp>
        <p:nvSpPr>
          <p:cNvPr id="290" name="Google Shape;290;p34"/>
          <p:cNvSpPr/>
          <p:nvPr>
            <p:ph idx="5" type="pic"/>
          </p:nvPr>
        </p:nvSpPr>
        <p:spPr>
          <a:xfrm>
            <a:off x="6182811" y="3314698"/>
            <a:ext cx="5521800" cy="2823600"/>
          </a:xfrm>
          <a:prstGeom prst="roundRect">
            <a:avLst>
              <a:gd fmla="val 4023" name="adj"/>
            </a:avLst>
          </a:prstGeom>
          <a:solidFill>
            <a:srgbClr val="AFABA1"/>
          </a:solidFill>
          <a:ln>
            <a:noFill/>
          </a:ln>
        </p:spPr>
      </p:sp>
      <p:sp>
        <p:nvSpPr>
          <p:cNvPr id="291" name="Google Shape;291;p34"/>
          <p:cNvSpPr/>
          <p:nvPr>
            <p:ph idx="6" type="pic"/>
          </p:nvPr>
        </p:nvSpPr>
        <p:spPr>
          <a:xfrm>
            <a:off x="6182811" y="492125"/>
            <a:ext cx="2672400" cy="2683500"/>
          </a:xfrm>
          <a:prstGeom prst="roundRect">
            <a:avLst>
              <a:gd fmla="val 4023" name="adj"/>
            </a:avLst>
          </a:prstGeom>
          <a:solidFill>
            <a:srgbClr val="AFABA1"/>
          </a:solidFill>
          <a:ln>
            <a:noFill/>
          </a:ln>
        </p:spPr>
      </p:sp>
      <p:sp>
        <p:nvSpPr>
          <p:cNvPr id="292" name="Google Shape;292;p34"/>
          <p:cNvSpPr/>
          <p:nvPr>
            <p:ph idx="7" type="pic"/>
          </p:nvPr>
        </p:nvSpPr>
        <p:spPr>
          <a:xfrm>
            <a:off x="9032137" y="492125"/>
            <a:ext cx="2672400" cy="2683500"/>
          </a:xfrm>
          <a:prstGeom prst="roundRect">
            <a:avLst>
              <a:gd fmla="val 4023" name="adj"/>
            </a:avLst>
          </a:prstGeom>
          <a:solidFill>
            <a:srgbClr val="AFABA1"/>
          </a:solidFill>
          <a:ln>
            <a:noFill/>
          </a:ln>
        </p:spPr>
      </p:sp>
      <p:grpSp>
        <p:nvGrpSpPr>
          <p:cNvPr id="293" name="Google Shape;293;p34"/>
          <p:cNvGrpSpPr/>
          <p:nvPr/>
        </p:nvGrpSpPr>
        <p:grpSpPr>
          <a:xfrm>
            <a:off x="491331" y="6363293"/>
            <a:ext cx="11201710" cy="246888"/>
            <a:chOff x="491331" y="6363293"/>
            <a:chExt cx="11201710" cy="246888"/>
          </a:xfrm>
        </p:grpSpPr>
        <p:grpSp>
          <p:nvGrpSpPr>
            <p:cNvPr id="294" name="Google Shape;294;p34"/>
            <p:cNvGrpSpPr/>
            <p:nvPr/>
          </p:nvGrpSpPr>
          <p:grpSpPr>
            <a:xfrm>
              <a:off x="491331" y="6363293"/>
              <a:ext cx="8016638" cy="246888"/>
              <a:chOff x="491331" y="6363293"/>
              <a:chExt cx="8016638" cy="246888"/>
            </a:xfrm>
          </p:grpSpPr>
          <p:pic>
            <p:nvPicPr>
              <p:cNvPr descr="Shape, icon&#10;&#10;Description automatically generated" id="295" name="Google Shape;295;p34"/>
              <p:cNvPicPr preferRelativeResize="0"/>
              <p:nvPr/>
            </p:nvPicPr>
            <p:blipFill rotWithShape="1">
              <a:blip r:embed="rId2">
                <a:alphaModFix/>
              </a:blip>
              <a:srcRect b="0" l="0" r="0" t="0"/>
              <a:stretch/>
            </p:blipFill>
            <p:spPr>
              <a:xfrm>
                <a:off x="491331" y="6363293"/>
                <a:ext cx="246888" cy="246888"/>
              </a:xfrm>
              <a:prstGeom prst="rect">
                <a:avLst/>
              </a:prstGeom>
              <a:noFill/>
              <a:ln>
                <a:noFill/>
              </a:ln>
            </p:spPr>
          </p:pic>
          <p:sp>
            <p:nvSpPr>
              <p:cNvPr id="296" name="Google Shape;296;p34"/>
              <p:cNvSpPr/>
              <p:nvPr/>
            </p:nvSpPr>
            <p:spPr>
              <a:xfrm>
                <a:off x="1192769" y="6445914"/>
                <a:ext cx="7315200" cy="92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0" i="0" lang="en-US" sz="600">
                    <a:solidFill>
                      <a:srgbClr val="AFABA1"/>
                    </a:solidFill>
                    <a:latin typeface="DM Sans"/>
                    <a:ea typeface="DM Sans"/>
                    <a:cs typeface="DM Sans"/>
                    <a:sym typeface="DM Sans"/>
                  </a:rPr>
                  <a:t>© Okta and/or its affiliates. All rights reserved. Confidential Information of Okta – For Recipient’s Internal Use Only.</a:t>
                </a:r>
                <a:endParaRPr/>
              </a:p>
            </p:txBody>
          </p:sp>
        </p:grpSp>
        <p:pic>
          <p:nvPicPr>
            <p:cNvPr descr="A picture containing text, clipart&#10;&#10;Description automatically generated" id="297" name="Google Shape;297;p34"/>
            <p:cNvPicPr preferRelativeResize="0"/>
            <p:nvPr/>
          </p:nvPicPr>
          <p:blipFill rotWithShape="1">
            <a:blip r:embed="rId3">
              <a:alphaModFix/>
            </a:blip>
            <a:srcRect b="0" l="0" r="0" t="0"/>
            <a:stretch/>
          </p:blipFill>
          <p:spPr>
            <a:xfrm>
              <a:off x="11244985" y="6403804"/>
              <a:ext cx="448056" cy="164287"/>
            </a:xfrm>
            <a:prstGeom prst="rect">
              <a:avLst/>
            </a:prstGeom>
            <a:noFill/>
            <a:ln>
              <a:noFill/>
            </a:ln>
          </p:spPr>
        </p:pic>
      </p:gr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_Section #" showMasterSp="0">
  <p:cSld name="f_Section #">
    <p:bg>
      <p:bgPr>
        <a:solidFill>
          <a:srgbClr val="000000"/>
        </a:solidFill>
      </p:bgPr>
    </p:bg>
    <p:spTree>
      <p:nvGrpSpPr>
        <p:cNvPr id="298" name="Shape 298"/>
        <p:cNvGrpSpPr/>
        <p:nvPr/>
      </p:nvGrpSpPr>
      <p:grpSpPr>
        <a:xfrm>
          <a:off x="0" y="0"/>
          <a:ext cx="0" cy="0"/>
          <a:chOff x="0" y="0"/>
          <a:chExt cx="0" cy="0"/>
        </a:xfrm>
      </p:grpSpPr>
      <p:pic>
        <p:nvPicPr>
          <p:cNvPr id="299" name="Google Shape;299;p35"/>
          <p:cNvPicPr preferRelativeResize="0"/>
          <p:nvPr/>
        </p:nvPicPr>
        <p:blipFill>
          <a:blip r:embed="rId2">
            <a:alphaModFix/>
          </a:blip>
          <a:stretch>
            <a:fillRect/>
          </a:stretch>
        </p:blipFill>
        <p:spPr>
          <a:xfrm>
            <a:off x="1524" y="0"/>
            <a:ext cx="12188952" cy="6858000"/>
          </a:xfrm>
          <a:prstGeom prst="rect">
            <a:avLst/>
          </a:prstGeom>
          <a:noFill/>
          <a:ln>
            <a:noFill/>
          </a:ln>
        </p:spPr>
      </p:pic>
      <p:sp>
        <p:nvSpPr>
          <p:cNvPr id="300" name="Google Shape;300;p35"/>
          <p:cNvSpPr txBox="1"/>
          <p:nvPr>
            <p:ph idx="1" type="body"/>
          </p:nvPr>
        </p:nvSpPr>
        <p:spPr>
          <a:xfrm>
            <a:off x="508420" y="4767732"/>
            <a:ext cx="6821700" cy="215400"/>
          </a:xfrm>
          <a:prstGeom prst="rect">
            <a:avLst/>
          </a:prstGeom>
          <a:noFill/>
          <a:ln>
            <a:noFill/>
          </a:ln>
        </p:spPr>
        <p:txBody>
          <a:bodyPr anchorCtr="0" anchor="t" bIns="0" lIns="0" spcFirstLastPara="1" rIns="0" wrap="square" tIns="0">
            <a:spAutoFit/>
          </a:bodyPr>
          <a:lstStyle>
            <a:lvl1pPr indent="-317500" lvl="0" marL="457200" rtl="0" algn="l">
              <a:lnSpc>
                <a:spcPct val="110000"/>
              </a:lnSpc>
              <a:spcBef>
                <a:spcPts val="1400"/>
              </a:spcBef>
              <a:spcAft>
                <a:spcPts val="0"/>
              </a:spcAft>
              <a:buClr>
                <a:schemeClr val="lt2"/>
              </a:buClr>
              <a:buSzPts val="1400"/>
              <a:buChar char="​"/>
              <a:defRPr sz="1400">
                <a:solidFill>
                  <a:schemeClr val="lt2"/>
                </a:solidFill>
              </a:defRPr>
            </a:lvl1pPr>
            <a:lvl2pPr indent="-228600" lvl="1" marL="914400" rtl="0" algn="l">
              <a:lnSpc>
                <a:spcPct val="100000"/>
              </a:lnSpc>
              <a:spcBef>
                <a:spcPts val="200"/>
              </a:spcBef>
              <a:spcAft>
                <a:spcPts val="0"/>
              </a:spcAft>
              <a:buClr>
                <a:schemeClr val="dk1"/>
              </a:buClr>
              <a:buSzPts val="800"/>
              <a:buNone/>
              <a:defRPr sz="800">
                <a:solidFill>
                  <a:schemeClr val="dk1"/>
                </a:solidFill>
              </a:defRPr>
            </a:lvl2pPr>
            <a:lvl3pPr indent="-292100" lvl="2" marL="1371600" rtl="0" algn="l">
              <a:lnSpc>
                <a:spcPct val="100000"/>
              </a:lnSpc>
              <a:spcBef>
                <a:spcPts val="800"/>
              </a:spcBef>
              <a:spcAft>
                <a:spcPts val="0"/>
              </a:spcAft>
              <a:buClr>
                <a:schemeClr val="lt1"/>
              </a:buClr>
              <a:buSzPts val="1000"/>
              <a:buChar char="－"/>
              <a:defRPr>
                <a:solidFill>
                  <a:schemeClr val="lt1"/>
                </a:solidFill>
              </a:defRPr>
            </a:lvl3pPr>
            <a:lvl4pPr indent="-295275" lvl="3" marL="1828800" rtl="0" algn="l">
              <a:lnSpc>
                <a:spcPct val="90000"/>
              </a:lnSpc>
              <a:spcBef>
                <a:spcPts val="1400"/>
              </a:spcBef>
              <a:spcAft>
                <a:spcPts val="0"/>
              </a:spcAft>
              <a:buSzPts val="1050"/>
              <a:buChar char="​"/>
              <a:defRPr>
                <a:solidFill>
                  <a:schemeClr val="lt1"/>
                </a:solidFill>
              </a:defRPr>
            </a:lvl4pPr>
            <a:lvl5pPr indent="-298450" lvl="4" marL="2286000" rtl="0" algn="l">
              <a:lnSpc>
                <a:spcPct val="100000"/>
              </a:lnSpc>
              <a:spcBef>
                <a:spcPts val="1400"/>
              </a:spcBef>
              <a:spcAft>
                <a:spcPts val="0"/>
              </a:spcAft>
              <a:buSzPts val="1100"/>
              <a:buChar char="​"/>
              <a:defRPr>
                <a:solidFill>
                  <a:schemeClr val="lt1"/>
                </a:solidFill>
              </a:defRPr>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301" name="Google Shape;301;p35"/>
          <p:cNvSpPr txBox="1"/>
          <p:nvPr>
            <p:ph idx="2" type="body"/>
          </p:nvPr>
        </p:nvSpPr>
        <p:spPr>
          <a:xfrm>
            <a:off x="491331" y="1848435"/>
            <a:ext cx="8804700" cy="2913000"/>
          </a:xfrm>
          <a:prstGeom prst="rect">
            <a:avLst/>
          </a:prstGeom>
          <a:noFill/>
          <a:ln>
            <a:noFill/>
          </a:ln>
        </p:spPr>
        <p:txBody>
          <a:bodyPr anchorCtr="0" anchor="ctr" bIns="0" lIns="0" spcFirstLastPara="1" rIns="0" wrap="square" tIns="0">
            <a:noAutofit/>
          </a:bodyPr>
          <a:lstStyle>
            <a:lvl1pPr indent="-647700" lvl="0" marL="457200" rtl="0" algn="l">
              <a:lnSpc>
                <a:spcPct val="90000"/>
              </a:lnSpc>
              <a:spcBef>
                <a:spcPts val="1400"/>
              </a:spcBef>
              <a:spcAft>
                <a:spcPts val="0"/>
              </a:spcAft>
              <a:buClr>
                <a:schemeClr val="lt2"/>
              </a:buClr>
              <a:buSzPts val="6600"/>
              <a:buChar char="​"/>
              <a:defRPr sz="6600">
                <a:solidFill>
                  <a:schemeClr val="lt2"/>
                </a:solidFill>
              </a:defRPr>
            </a:lvl1pPr>
            <a:lvl2pPr indent="-228600" lvl="1" marL="914400" rtl="0" algn="l">
              <a:lnSpc>
                <a:spcPct val="100000"/>
              </a:lnSpc>
              <a:spcBef>
                <a:spcPts val="800"/>
              </a:spcBef>
              <a:spcAft>
                <a:spcPts val="0"/>
              </a:spcAft>
              <a:buClr>
                <a:schemeClr val="lt2"/>
              </a:buClr>
              <a:buSzPts val="1200"/>
              <a:buNone/>
              <a:defRPr>
                <a:solidFill>
                  <a:schemeClr val="lt2"/>
                </a:solidFill>
              </a:defRPr>
            </a:lvl2pPr>
            <a:lvl3pPr indent="-342900" lvl="2" marL="1371600" rtl="0" algn="l">
              <a:lnSpc>
                <a:spcPct val="100000"/>
              </a:lnSpc>
              <a:spcBef>
                <a:spcPts val="800"/>
              </a:spcBef>
              <a:spcAft>
                <a:spcPts val="0"/>
              </a:spcAft>
              <a:buClr>
                <a:schemeClr val="lt2"/>
              </a:buClr>
              <a:buSzPts val="1800"/>
              <a:buChar char="－"/>
              <a:defRPr>
                <a:solidFill>
                  <a:schemeClr val="lt2"/>
                </a:solidFill>
              </a:defRPr>
            </a:lvl3pPr>
            <a:lvl4pPr indent="-342900" lvl="3" marL="1828800" rtl="0" algn="l">
              <a:lnSpc>
                <a:spcPct val="90000"/>
              </a:lnSpc>
              <a:spcBef>
                <a:spcPts val="1400"/>
              </a:spcBef>
              <a:spcAft>
                <a:spcPts val="0"/>
              </a:spcAft>
              <a:buClr>
                <a:schemeClr val="lt2"/>
              </a:buClr>
              <a:buSzPts val="1800"/>
              <a:buChar char="​"/>
              <a:defRPr>
                <a:solidFill>
                  <a:schemeClr val="lt2"/>
                </a:solidFill>
              </a:defRPr>
            </a:lvl4pPr>
            <a:lvl5pPr indent="-342900" lvl="4" marL="2286000" rtl="0" algn="l">
              <a:lnSpc>
                <a:spcPct val="100000"/>
              </a:lnSpc>
              <a:spcBef>
                <a:spcPts val="1400"/>
              </a:spcBef>
              <a:spcAft>
                <a:spcPts val="0"/>
              </a:spcAft>
              <a:buClr>
                <a:schemeClr val="lt2"/>
              </a:buClr>
              <a:buSzPts val="1800"/>
              <a:buChar char="​"/>
              <a:defRPr>
                <a:solidFill>
                  <a:schemeClr val="lt2"/>
                </a:solidFill>
              </a:defRPr>
            </a:lvl5pPr>
            <a:lvl6pPr indent="-342900" lvl="5" marL="2743200" rtl="0" algn="l">
              <a:lnSpc>
                <a:spcPct val="90000"/>
              </a:lnSpc>
              <a:spcBef>
                <a:spcPts val="2000"/>
              </a:spcBef>
              <a:spcAft>
                <a:spcPts val="0"/>
              </a:spcAft>
              <a:buClr>
                <a:schemeClr val="lt2"/>
              </a:buClr>
              <a:buSzPts val="1800"/>
              <a:buChar char="​"/>
              <a:defRPr>
                <a:solidFill>
                  <a:schemeClr val="lt2"/>
                </a:solidFill>
              </a:defRPr>
            </a:lvl6pPr>
            <a:lvl7pPr indent="-342900" lvl="6" marL="3200400" rtl="0" algn="l">
              <a:lnSpc>
                <a:spcPct val="90000"/>
              </a:lnSpc>
              <a:spcBef>
                <a:spcPts val="3300"/>
              </a:spcBef>
              <a:spcAft>
                <a:spcPts val="0"/>
              </a:spcAft>
              <a:buClr>
                <a:schemeClr val="lt2"/>
              </a:buClr>
              <a:buSzPts val="1800"/>
              <a:buChar char="​"/>
              <a:defRPr>
                <a:solidFill>
                  <a:schemeClr val="lt2"/>
                </a:solidFill>
              </a:defRPr>
            </a:lvl7pPr>
            <a:lvl8pPr indent="-342900" lvl="7" marL="3657600" rtl="0" algn="l">
              <a:lnSpc>
                <a:spcPct val="88000"/>
              </a:lnSpc>
              <a:spcBef>
                <a:spcPts val="1600"/>
              </a:spcBef>
              <a:spcAft>
                <a:spcPts val="0"/>
              </a:spcAft>
              <a:buClr>
                <a:schemeClr val="lt2"/>
              </a:buClr>
              <a:buSzPts val="1800"/>
              <a:buChar char="•"/>
              <a:defRPr>
                <a:solidFill>
                  <a:schemeClr val="lt2"/>
                </a:solidFill>
              </a:defRPr>
            </a:lvl8pPr>
            <a:lvl9pPr indent="-342900" lvl="8" marL="4114800" rtl="0" algn="l">
              <a:lnSpc>
                <a:spcPct val="88000"/>
              </a:lnSpc>
              <a:spcBef>
                <a:spcPts val="1600"/>
              </a:spcBef>
              <a:spcAft>
                <a:spcPts val="0"/>
              </a:spcAft>
              <a:buClr>
                <a:schemeClr val="lt2"/>
              </a:buClr>
              <a:buSzPts val="1800"/>
              <a:buChar char="•"/>
              <a:defRPr>
                <a:solidFill>
                  <a:schemeClr val="lt2"/>
                </a:solidFill>
              </a:defRPr>
            </a:lvl9pPr>
          </a:lstStyle>
          <a:p/>
        </p:txBody>
      </p:sp>
      <p:grpSp>
        <p:nvGrpSpPr>
          <p:cNvPr id="302" name="Google Shape;302;p35"/>
          <p:cNvGrpSpPr/>
          <p:nvPr/>
        </p:nvGrpSpPr>
        <p:grpSpPr>
          <a:xfrm>
            <a:off x="491331" y="6363293"/>
            <a:ext cx="11201710" cy="246888"/>
            <a:chOff x="491331" y="6363293"/>
            <a:chExt cx="11201710" cy="246888"/>
          </a:xfrm>
        </p:grpSpPr>
        <p:grpSp>
          <p:nvGrpSpPr>
            <p:cNvPr id="303" name="Google Shape;303;p35"/>
            <p:cNvGrpSpPr/>
            <p:nvPr/>
          </p:nvGrpSpPr>
          <p:grpSpPr>
            <a:xfrm>
              <a:off x="491331" y="6363293"/>
              <a:ext cx="8016638" cy="246888"/>
              <a:chOff x="491331" y="6363293"/>
              <a:chExt cx="8016638" cy="246888"/>
            </a:xfrm>
          </p:grpSpPr>
          <p:pic>
            <p:nvPicPr>
              <p:cNvPr descr="Shape, icon&#10;&#10;Description automatically generated" id="304" name="Google Shape;304;p35"/>
              <p:cNvPicPr preferRelativeResize="0"/>
              <p:nvPr/>
            </p:nvPicPr>
            <p:blipFill rotWithShape="1">
              <a:blip r:embed="rId3">
                <a:alphaModFix/>
              </a:blip>
              <a:srcRect b="0" l="0" r="0" t="0"/>
              <a:stretch/>
            </p:blipFill>
            <p:spPr>
              <a:xfrm>
                <a:off x="491331" y="6363293"/>
                <a:ext cx="246888" cy="246888"/>
              </a:xfrm>
              <a:prstGeom prst="rect">
                <a:avLst/>
              </a:prstGeom>
              <a:noFill/>
              <a:ln>
                <a:noFill/>
              </a:ln>
            </p:spPr>
          </p:pic>
          <p:sp>
            <p:nvSpPr>
              <p:cNvPr id="305" name="Google Shape;305;p35"/>
              <p:cNvSpPr/>
              <p:nvPr/>
            </p:nvSpPr>
            <p:spPr>
              <a:xfrm>
                <a:off x="1192769" y="6445914"/>
                <a:ext cx="7315200" cy="92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0" i="0" lang="en-US" sz="600">
                    <a:solidFill>
                      <a:srgbClr val="FFFFFF"/>
                    </a:solidFill>
                    <a:latin typeface="DM Sans"/>
                    <a:ea typeface="DM Sans"/>
                    <a:cs typeface="DM Sans"/>
                    <a:sym typeface="DM Sans"/>
                  </a:rPr>
                  <a:t>© Okta and/or its affiliates. All rights reserved. Confidential Information of Okta – For Recipient’s Internal Use Only.</a:t>
                </a:r>
                <a:endParaRPr/>
              </a:p>
            </p:txBody>
          </p:sp>
        </p:grpSp>
        <p:pic>
          <p:nvPicPr>
            <p:cNvPr descr="A picture containing text, clipart&#10;&#10;Description automatically generated" id="306" name="Google Shape;306;p35"/>
            <p:cNvPicPr preferRelativeResize="0"/>
            <p:nvPr/>
          </p:nvPicPr>
          <p:blipFill rotWithShape="1">
            <a:blip r:embed="rId4">
              <a:alphaModFix/>
            </a:blip>
            <a:srcRect b="0" l="0" r="0" t="0"/>
            <a:stretch/>
          </p:blipFill>
          <p:spPr>
            <a:xfrm>
              <a:off x="11244985" y="6403804"/>
              <a:ext cx="448056" cy="164287"/>
            </a:xfrm>
            <a:prstGeom prst="rect">
              <a:avLst/>
            </a:prstGeom>
            <a:noFill/>
            <a:ln>
              <a:noFill/>
            </a:ln>
          </p:spPr>
        </p:pic>
      </p:gr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_Section facets" showMasterSp="0">
  <p:cSld name="f_Section #_1">
    <p:bg>
      <p:bgPr>
        <a:solidFill>
          <a:schemeClr val="dk2"/>
        </a:solidFill>
      </p:bgPr>
    </p:bg>
    <p:spTree>
      <p:nvGrpSpPr>
        <p:cNvPr id="307" name="Shape 307"/>
        <p:cNvGrpSpPr/>
        <p:nvPr/>
      </p:nvGrpSpPr>
      <p:grpSpPr>
        <a:xfrm>
          <a:off x="0" y="0"/>
          <a:ext cx="0" cy="0"/>
          <a:chOff x="0" y="0"/>
          <a:chExt cx="0" cy="0"/>
        </a:xfrm>
      </p:grpSpPr>
      <p:pic>
        <p:nvPicPr>
          <p:cNvPr id="308" name="Google Shape;308;p36"/>
          <p:cNvPicPr preferRelativeResize="0"/>
          <p:nvPr/>
        </p:nvPicPr>
        <p:blipFill>
          <a:blip r:embed="rId2">
            <a:alphaModFix/>
          </a:blip>
          <a:stretch>
            <a:fillRect/>
          </a:stretch>
        </p:blipFill>
        <p:spPr>
          <a:xfrm>
            <a:off x="-2289" y="0"/>
            <a:ext cx="12188952" cy="6858000"/>
          </a:xfrm>
          <a:prstGeom prst="rect">
            <a:avLst/>
          </a:prstGeom>
          <a:noFill/>
          <a:ln>
            <a:noFill/>
          </a:ln>
        </p:spPr>
      </p:pic>
      <p:sp>
        <p:nvSpPr>
          <p:cNvPr id="309" name="Google Shape;309;p36"/>
          <p:cNvSpPr txBox="1"/>
          <p:nvPr>
            <p:ph idx="1" type="body"/>
          </p:nvPr>
        </p:nvSpPr>
        <p:spPr>
          <a:xfrm>
            <a:off x="508420" y="4767732"/>
            <a:ext cx="6821700" cy="215400"/>
          </a:xfrm>
          <a:prstGeom prst="rect">
            <a:avLst/>
          </a:prstGeom>
          <a:noFill/>
          <a:ln>
            <a:noFill/>
          </a:ln>
        </p:spPr>
        <p:txBody>
          <a:bodyPr anchorCtr="0" anchor="t" bIns="0" lIns="0" spcFirstLastPara="1" rIns="0" wrap="square" tIns="0">
            <a:spAutoFit/>
          </a:bodyPr>
          <a:lstStyle>
            <a:lvl1pPr indent="-317500" lvl="0" marL="457200" rtl="0" algn="l">
              <a:lnSpc>
                <a:spcPct val="110000"/>
              </a:lnSpc>
              <a:spcBef>
                <a:spcPts val="1400"/>
              </a:spcBef>
              <a:spcAft>
                <a:spcPts val="0"/>
              </a:spcAft>
              <a:buClr>
                <a:schemeClr val="lt2"/>
              </a:buClr>
              <a:buSzPts val="1400"/>
              <a:buChar char="​"/>
              <a:defRPr sz="1400">
                <a:solidFill>
                  <a:schemeClr val="lt2"/>
                </a:solidFill>
              </a:defRPr>
            </a:lvl1pPr>
            <a:lvl2pPr indent="-228600" lvl="1" marL="914400" rtl="0" algn="l">
              <a:lnSpc>
                <a:spcPct val="100000"/>
              </a:lnSpc>
              <a:spcBef>
                <a:spcPts val="200"/>
              </a:spcBef>
              <a:spcAft>
                <a:spcPts val="0"/>
              </a:spcAft>
              <a:buClr>
                <a:schemeClr val="dk1"/>
              </a:buClr>
              <a:buSzPts val="800"/>
              <a:buNone/>
              <a:defRPr sz="800">
                <a:solidFill>
                  <a:schemeClr val="dk1"/>
                </a:solidFill>
              </a:defRPr>
            </a:lvl2pPr>
            <a:lvl3pPr indent="-292100" lvl="2" marL="1371600" rtl="0" algn="l">
              <a:lnSpc>
                <a:spcPct val="100000"/>
              </a:lnSpc>
              <a:spcBef>
                <a:spcPts val="800"/>
              </a:spcBef>
              <a:spcAft>
                <a:spcPts val="0"/>
              </a:spcAft>
              <a:buClr>
                <a:schemeClr val="lt1"/>
              </a:buClr>
              <a:buSzPts val="1000"/>
              <a:buChar char="－"/>
              <a:defRPr>
                <a:solidFill>
                  <a:schemeClr val="lt1"/>
                </a:solidFill>
              </a:defRPr>
            </a:lvl3pPr>
            <a:lvl4pPr indent="-295275" lvl="3" marL="1828800" rtl="0" algn="l">
              <a:lnSpc>
                <a:spcPct val="90000"/>
              </a:lnSpc>
              <a:spcBef>
                <a:spcPts val="1400"/>
              </a:spcBef>
              <a:spcAft>
                <a:spcPts val="0"/>
              </a:spcAft>
              <a:buSzPts val="1050"/>
              <a:buChar char="​"/>
              <a:defRPr>
                <a:solidFill>
                  <a:schemeClr val="lt1"/>
                </a:solidFill>
              </a:defRPr>
            </a:lvl4pPr>
            <a:lvl5pPr indent="-298450" lvl="4" marL="2286000" rtl="0" algn="l">
              <a:lnSpc>
                <a:spcPct val="100000"/>
              </a:lnSpc>
              <a:spcBef>
                <a:spcPts val="1400"/>
              </a:spcBef>
              <a:spcAft>
                <a:spcPts val="0"/>
              </a:spcAft>
              <a:buSzPts val="1100"/>
              <a:buChar char="​"/>
              <a:defRPr>
                <a:solidFill>
                  <a:schemeClr val="lt1"/>
                </a:solidFill>
              </a:defRPr>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310" name="Google Shape;310;p36"/>
          <p:cNvSpPr txBox="1"/>
          <p:nvPr>
            <p:ph idx="2" type="body"/>
          </p:nvPr>
        </p:nvSpPr>
        <p:spPr>
          <a:xfrm>
            <a:off x="491331" y="1848435"/>
            <a:ext cx="8804700" cy="2913000"/>
          </a:xfrm>
          <a:prstGeom prst="rect">
            <a:avLst/>
          </a:prstGeom>
          <a:noFill/>
          <a:ln>
            <a:noFill/>
          </a:ln>
        </p:spPr>
        <p:txBody>
          <a:bodyPr anchorCtr="0" anchor="ctr" bIns="0" lIns="0" spcFirstLastPara="1" rIns="0" wrap="square" tIns="0">
            <a:noAutofit/>
          </a:bodyPr>
          <a:lstStyle>
            <a:lvl1pPr indent="-647700" lvl="0" marL="457200" rtl="0" algn="l">
              <a:lnSpc>
                <a:spcPct val="90000"/>
              </a:lnSpc>
              <a:spcBef>
                <a:spcPts val="1400"/>
              </a:spcBef>
              <a:spcAft>
                <a:spcPts val="0"/>
              </a:spcAft>
              <a:buClr>
                <a:schemeClr val="lt2"/>
              </a:buClr>
              <a:buSzPts val="6600"/>
              <a:buChar char="​"/>
              <a:defRPr sz="6600">
                <a:solidFill>
                  <a:schemeClr val="lt2"/>
                </a:solidFill>
              </a:defRPr>
            </a:lvl1pPr>
            <a:lvl2pPr indent="-228600" lvl="1" marL="914400" rtl="0" algn="l">
              <a:lnSpc>
                <a:spcPct val="100000"/>
              </a:lnSpc>
              <a:spcBef>
                <a:spcPts val="800"/>
              </a:spcBef>
              <a:spcAft>
                <a:spcPts val="0"/>
              </a:spcAft>
              <a:buClr>
                <a:schemeClr val="lt2"/>
              </a:buClr>
              <a:buSzPts val="1200"/>
              <a:buNone/>
              <a:defRPr>
                <a:solidFill>
                  <a:schemeClr val="lt2"/>
                </a:solidFill>
              </a:defRPr>
            </a:lvl2pPr>
            <a:lvl3pPr indent="-342900" lvl="2" marL="1371600" rtl="0" algn="l">
              <a:lnSpc>
                <a:spcPct val="100000"/>
              </a:lnSpc>
              <a:spcBef>
                <a:spcPts val="800"/>
              </a:spcBef>
              <a:spcAft>
                <a:spcPts val="0"/>
              </a:spcAft>
              <a:buClr>
                <a:schemeClr val="lt2"/>
              </a:buClr>
              <a:buSzPts val="1800"/>
              <a:buChar char="－"/>
              <a:defRPr>
                <a:solidFill>
                  <a:schemeClr val="lt2"/>
                </a:solidFill>
              </a:defRPr>
            </a:lvl3pPr>
            <a:lvl4pPr indent="-342900" lvl="3" marL="1828800" rtl="0" algn="l">
              <a:lnSpc>
                <a:spcPct val="90000"/>
              </a:lnSpc>
              <a:spcBef>
                <a:spcPts val="1400"/>
              </a:spcBef>
              <a:spcAft>
                <a:spcPts val="0"/>
              </a:spcAft>
              <a:buClr>
                <a:schemeClr val="lt2"/>
              </a:buClr>
              <a:buSzPts val="1800"/>
              <a:buChar char="​"/>
              <a:defRPr>
                <a:solidFill>
                  <a:schemeClr val="lt2"/>
                </a:solidFill>
              </a:defRPr>
            </a:lvl4pPr>
            <a:lvl5pPr indent="-342900" lvl="4" marL="2286000" rtl="0" algn="l">
              <a:lnSpc>
                <a:spcPct val="100000"/>
              </a:lnSpc>
              <a:spcBef>
                <a:spcPts val="1400"/>
              </a:spcBef>
              <a:spcAft>
                <a:spcPts val="0"/>
              </a:spcAft>
              <a:buClr>
                <a:schemeClr val="lt2"/>
              </a:buClr>
              <a:buSzPts val="1800"/>
              <a:buChar char="​"/>
              <a:defRPr>
                <a:solidFill>
                  <a:schemeClr val="lt2"/>
                </a:solidFill>
              </a:defRPr>
            </a:lvl5pPr>
            <a:lvl6pPr indent="-342900" lvl="5" marL="2743200" rtl="0" algn="l">
              <a:lnSpc>
                <a:spcPct val="90000"/>
              </a:lnSpc>
              <a:spcBef>
                <a:spcPts val="2000"/>
              </a:spcBef>
              <a:spcAft>
                <a:spcPts val="0"/>
              </a:spcAft>
              <a:buClr>
                <a:schemeClr val="lt2"/>
              </a:buClr>
              <a:buSzPts val="1800"/>
              <a:buChar char="​"/>
              <a:defRPr>
                <a:solidFill>
                  <a:schemeClr val="lt2"/>
                </a:solidFill>
              </a:defRPr>
            </a:lvl6pPr>
            <a:lvl7pPr indent="-342900" lvl="6" marL="3200400" rtl="0" algn="l">
              <a:lnSpc>
                <a:spcPct val="90000"/>
              </a:lnSpc>
              <a:spcBef>
                <a:spcPts val="3300"/>
              </a:spcBef>
              <a:spcAft>
                <a:spcPts val="0"/>
              </a:spcAft>
              <a:buClr>
                <a:schemeClr val="lt2"/>
              </a:buClr>
              <a:buSzPts val="1800"/>
              <a:buChar char="​"/>
              <a:defRPr>
                <a:solidFill>
                  <a:schemeClr val="lt2"/>
                </a:solidFill>
              </a:defRPr>
            </a:lvl7pPr>
            <a:lvl8pPr indent="-342900" lvl="7" marL="3657600" rtl="0" algn="l">
              <a:lnSpc>
                <a:spcPct val="88000"/>
              </a:lnSpc>
              <a:spcBef>
                <a:spcPts val="1600"/>
              </a:spcBef>
              <a:spcAft>
                <a:spcPts val="0"/>
              </a:spcAft>
              <a:buClr>
                <a:schemeClr val="lt2"/>
              </a:buClr>
              <a:buSzPts val="1800"/>
              <a:buChar char="•"/>
              <a:defRPr>
                <a:solidFill>
                  <a:schemeClr val="lt2"/>
                </a:solidFill>
              </a:defRPr>
            </a:lvl8pPr>
            <a:lvl9pPr indent="-342900" lvl="8" marL="4114800" rtl="0" algn="l">
              <a:lnSpc>
                <a:spcPct val="88000"/>
              </a:lnSpc>
              <a:spcBef>
                <a:spcPts val="1600"/>
              </a:spcBef>
              <a:spcAft>
                <a:spcPts val="0"/>
              </a:spcAft>
              <a:buClr>
                <a:schemeClr val="lt2"/>
              </a:buClr>
              <a:buSzPts val="1800"/>
              <a:buChar char="•"/>
              <a:defRPr>
                <a:solidFill>
                  <a:schemeClr val="lt2"/>
                </a:solidFill>
              </a:defRPr>
            </a:lvl9pPr>
          </a:lstStyle>
          <a:p/>
        </p:txBody>
      </p:sp>
      <p:grpSp>
        <p:nvGrpSpPr>
          <p:cNvPr id="311" name="Google Shape;311;p36"/>
          <p:cNvGrpSpPr/>
          <p:nvPr/>
        </p:nvGrpSpPr>
        <p:grpSpPr>
          <a:xfrm>
            <a:off x="491331" y="6363293"/>
            <a:ext cx="11201710" cy="246888"/>
            <a:chOff x="491331" y="6363293"/>
            <a:chExt cx="11201710" cy="246888"/>
          </a:xfrm>
        </p:grpSpPr>
        <p:grpSp>
          <p:nvGrpSpPr>
            <p:cNvPr id="312" name="Google Shape;312;p36"/>
            <p:cNvGrpSpPr/>
            <p:nvPr/>
          </p:nvGrpSpPr>
          <p:grpSpPr>
            <a:xfrm>
              <a:off x="491331" y="6363293"/>
              <a:ext cx="8016638" cy="246888"/>
              <a:chOff x="491331" y="6363293"/>
              <a:chExt cx="8016638" cy="246888"/>
            </a:xfrm>
          </p:grpSpPr>
          <p:pic>
            <p:nvPicPr>
              <p:cNvPr descr="Shape, icon&#10;&#10;Description automatically generated" id="313" name="Google Shape;313;p36"/>
              <p:cNvPicPr preferRelativeResize="0"/>
              <p:nvPr/>
            </p:nvPicPr>
            <p:blipFill rotWithShape="1">
              <a:blip r:embed="rId3">
                <a:alphaModFix/>
              </a:blip>
              <a:srcRect b="0" l="0" r="0" t="0"/>
              <a:stretch/>
            </p:blipFill>
            <p:spPr>
              <a:xfrm>
                <a:off x="491331" y="6363293"/>
                <a:ext cx="246888" cy="246888"/>
              </a:xfrm>
              <a:prstGeom prst="rect">
                <a:avLst/>
              </a:prstGeom>
              <a:noFill/>
              <a:ln>
                <a:noFill/>
              </a:ln>
            </p:spPr>
          </p:pic>
          <p:sp>
            <p:nvSpPr>
              <p:cNvPr id="314" name="Google Shape;314;p36"/>
              <p:cNvSpPr/>
              <p:nvPr/>
            </p:nvSpPr>
            <p:spPr>
              <a:xfrm>
                <a:off x="1192769" y="6445914"/>
                <a:ext cx="7315200" cy="92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0" i="0" lang="en-US" sz="600">
                    <a:solidFill>
                      <a:srgbClr val="FFFFFF"/>
                    </a:solidFill>
                    <a:latin typeface="DM Sans"/>
                    <a:ea typeface="DM Sans"/>
                    <a:cs typeface="DM Sans"/>
                    <a:sym typeface="DM Sans"/>
                  </a:rPr>
                  <a:t>© Okta and/or its affiliates. All rights reserved. Confidential Information of Okta – For Recipient’s Internal Use Only.</a:t>
                </a:r>
                <a:endParaRPr/>
              </a:p>
            </p:txBody>
          </p:sp>
        </p:grpSp>
        <p:pic>
          <p:nvPicPr>
            <p:cNvPr descr="A picture containing text, clipart&#10;&#10;Description automatically generated" id="315" name="Google Shape;315;p36"/>
            <p:cNvPicPr preferRelativeResize="0"/>
            <p:nvPr/>
          </p:nvPicPr>
          <p:blipFill rotWithShape="1">
            <a:blip r:embed="rId4">
              <a:alphaModFix/>
            </a:blip>
            <a:srcRect b="0" l="0" r="0" t="0"/>
            <a:stretch/>
          </p:blipFill>
          <p:spPr>
            <a:xfrm>
              <a:off x="11244985" y="6403804"/>
              <a:ext cx="448056" cy="164287"/>
            </a:xfrm>
            <a:prstGeom prst="rect">
              <a:avLst/>
            </a:prstGeom>
            <a:noFill/>
            <a:ln>
              <a:noFill/>
            </a:ln>
          </p:spPr>
        </p:pic>
      </p:gr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_Chapters Blue" showMasterSp="0">
  <p:cSld name="f_Chapters Blue">
    <p:bg>
      <p:bgPr>
        <a:solidFill>
          <a:schemeClr val="dk2"/>
        </a:solidFill>
      </p:bgPr>
    </p:bg>
    <p:spTree>
      <p:nvGrpSpPr>
        <p:cNvPr id="316" name="Shape 316"/>
        <p:cNvGrpSpPr/>
        <p:nvPr/>
      </p:nvGrpSpPr>
      <p:grpSpPr>
        <a:xfrm>
          <a:off x="0" y="0"/>
          <a:ext cx="0" cy="0"/>
          <a:chOff x="0" y="0"/>
          <a:chExt cx="0" cy="0"/>
        </a:xfrm>
      </p:grpSpPr>
      <p:pic>
        <p:nvPicPr>
          <p:cNvPr id="317" name="Google Shape;317;p37"/>
          <p:cNvPicPr preferRelativeResize="0"/>
          <p:nvPr/>
        </p:nvPicPr>
        <p:blipFill>
          <a:blip r:embed="rId2">
            <a:alphaModFix/>
          </a:blip>
          <a:stretch>
            <a:fillRect/>
          </a:stretch>
        </p:blipFill>
        <p:spPr>
          <a:xfrm>
            <a:off x="1524" y="0"/>
            <a:ext cx="12188952" cy="6858000"/>
          </a:xfrm>
          <a:prstGeom prst="rect">
            <a:avLst/>
          </a:prstGeom>
          <a:noFill/>
          <a:ln>
            <a:noFill/>
          </a:ln>
        </p:spPr>
      </p:pic>
      <p:grpSp>
        <p:nvGrpSpPr>
          <p:cNvPr id="318" name="Google Shape;318;p37"/>
          <p:cNvGrpSpPr/>
          <p:nvPr/>
        </p:nvGrpSpPr>
        <p:grpSpPr>
          <a:xfrm>
            <a:off x="491331" y="6363293"/>
            <a:ext cx="11201710" cy="246888"/>
            <a:chOff x="491331" y="6363293"/>
            <a:chExt cx="11201710" cy="246888"/>
          </a:xfrm>
        </p:grpSpPr>
        <p:grpSp>
          <p:nvGrpSpPr>
            <p:cNvPr id="319" name="Google Shape;319;p37"/>
            <p:cNvGrpSpPr/>
            <p:nvPr/>
          </p:nvGrpSpPr>
          <p:grpSpPr>
            <a:xfrm>
              <a:off x="491331" y="6363293"/>
              <a:ext cx="8016638" cy="246888"/>
              <a:chOff x="491331" y="6363293"/>
              <a:chExt cx="8016638" cy="246888"/>
            </a:xfrm>
          </p:grpSpPr>
          <p:pic>
            <p:nvPicPr>
              <p:cNvPr descr="Shape, icon&#10;&#10;Description automatically generated" id="320" name="Google Shape;320;p37"/>
              <p:cNvPicPr preferRelativeResize="0"/>
              <p:nvPr/>
            </p:nvPicPr>
            <p:blipFill rotWithShape="1">
              <a:blip r:embed="rId3">
                <a:alphaModFix/>
              </a:blip>
              <a:srcRect b="0" l="0" r="0" t="0"/>
              <a:stretch/>
            </p:blipFill>
            <p:spPr>
              <a:xfrm>
                <a:off x="491331" y="6363293"/>
                <a:ext cx="246888" cy="246888"/>
              </a:xfrm>
              <a:prstGeom prst="rect">
                <a:avLst/>
              </a:prstGeom>
              <a:noFill/>
              <a:ln>
                <a:noFill/>
              </a:ln>
            </p:spPr>
          </p:pic>
          <p:sp>
            <p:nvSpPr>
              <p:cNvPr id="321" name="Google Shape;321;p37"/>
              <p:cNvSpPr/>
              <p:nvPr/>
            </p:nvSpPr>
            <p:spPr>
              <a:xfrm>
                <a:off x="1192769" y="6445914"/>
                <a:ext cx="7315200" cy="924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lang="en-US" sz="600">
                    <a:solidFill>
                      <a:srgbClr val="AFABA1"/>
                    </a:solidFill>
                    <a:latin typeface="DM Sans"/>
                    <a:ea typeface="DM Sans"/>
                    <a:cs typeface="DM Sans"/>
                    <a:sym typeface="DM Sans"/>
                  </a:rPr>
                  <a:t>© Okta and/or its affiliates. All rights reserved. Confidential Information of Okta – For Recipient’s Internal Use Only.</a:t>
                </a:r>
                <a:endParaRPr sz="600">
                  <a:solidFill>
                    <a:srgbClr val="AFABA1"/>
                  </a:solidFill>
                  <a:latin typeface="DM Sans"/>
                  <a:ea typeface="DM Sans"/>
                  <a:cs typeface="DM Sans"/>
                  <a:sym typeface="DM Sans"/>
                </a:endParaRPr>
              </a:p>
            </p:txBody>
          </p:sp>
        </p:grpSp>
        <p:pic>
          <p:nvPicPr>
            <p:cNvPr descr="A picture containing text, clipart&#10;&#10;Description automatically generated" id="322" name="Google Shape;322;p37"/>
            <p:cNvPicPr preferRelativeResize="0"/>
            <p:nvPr/>
          </p:nvPicPr>
          <p:blipFill rotWithShape="1">
            <a:blip r:embed="rId4">
              <a:alphaModFix/>
            </a:blip>
            <a:srcRect b="0" l="0" r="0" t="0"/>
            <a:stretch/>
          </p:blipFill>
          <p:spPr>
            <a:xfrm>
              <a:off x="11244985" y="6403804"/>
              <a:ext cx="448056" cy="164287"/>
            </a:xfrm>
            <a:prstGeom prst="rect">
              <a:avLst/>
            </a:prstGeom>
            <a:noFill/>
            <a:ln>
              <a:noFill/>
            </a:ln>
          </p:spPr>
        </p:pic>
      </p:gr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_Chapters Dark" showMasterSp="0">
  <p:cSld name="f_Chapters Dark">
    <p:bg>
      <p:bgPr>
        <a:solidFill>
          <a:schemeClr val="dk1"/>
        </a:solidFill>
      </p:bgPr>
    </p:bg>
    <p:spTree>
      <p:nvGrpSpPr>
        <p:cNvPr id="323" name="Shape 323"/>
        <p:cNvGrpSpPr/>
        <p:nvPr/>
      </p:nvGrpSpPr>
      <p:grpSpPr>
        <a:xfrm>
          <a:off x="0" y="0"/>
          <a:ext cx="0" cy="0"/>
          <a:chOff x="0" y="0"/>
          <a:chExt cx="0" cy="0"/>
        </a:xfrm>
      </p:grpSpPr>
      <p:pic>
        <p:nvPicPr>
          <p:cNvPr id="324" name="Google Shape;324;p38"/>
          <p:cNvPicPr preferRelativeResize="0"/>
          <p:nvPr/>
        </p:nvPicPr>
        <p:blipFill>
          <a:blip r:embed="rId2">
            <a:alphaModFix/>
          </a:blip>
          <a:stretch>
            <a:fillRect/>
          </a:stretch>
        </p:blipFill>
        <p:spPr>
          <a:xfrm>
            <a:off x="-2289" y="0"/>
            <a:ext cx="12188952" cy="6858000"/>
          </a:xfrm>
          <a:prstGeom prst="rect">
            <a:avLst/>
          </a:prstGeom>
          <a:noFill/>
          <a:ln>
            <a:noFill/>
          </a:ln>
        </p:spPr>
      </p:pic>
      <p:grpSp>
        <p:nvGrpSpPr>
          <p:cNvPr id="325" name="Google Shape;325;p38"/>
          <p:cNvGrpSpPr/>
          <p:nvPr/>
        </p:nvGrpSpPr>
        <p:grpSpPr>
          <a:xfrm>
            <a:off x="491331" y="6363293"/>
            <a:ext cx="11201710" cy="246888"/>
            <a:chOff x="491331" y="6363293"/>
            <a:chExt cx="11201710" cy="246888"/>
          </a:xfrm>
        </p:grpSpPr>
        <p:grpSp>
          <p:nvGrpSpPr>
            <p:cNvPr id="326" name="Google Shape;326;p38"/>
            <p:cNvGrpSpPr/>
            <p:nvPr/>
          </p:nvGrpSpPr>
          <p:grpSpPr>
            <a:xfrm>
              <a:off x="491331" y="6363293"/>
              <a:ext cx="8016638" cy="246888"/>
              <a:chOff x="491331" y="6363293"/>
              <a:chExt cx="8016638" cy="246888"/>
            </a:xfrm>
          </p:grpSpPr>
          <p:pic>
            <p:nvPicPr>
              <p:cNvPr descr="Shape, icon&#10;&#10;Description automatically generated" id="327" name="Google Shape;327;p38"/>
              <p:cNvPicPr preferRelativeResize="0"/>
              <p:nvPr/>
            </p:nvPicPr>
            <p:blipFill rotWithShape="1">
              <a:blip r:embed="rId3">
                <a:alphaModFix/>
              </a:blip>
              <a:srcRect b="0" l="0" r="0" t="0"/>
              <a:stretch/>
            </p:blipFill>
            <p:spPr>
              <a:xfrm>
                <a:off x="491331" y="6363293"/>
                <a:ext cx="246888" cy="246888"/>
              </a:xfrm>
              <a:prstGeom prst="rect">
                <a:avLst/>
              </a:prstGeom>
              <a:noFill/>
              <a:ln>
                <a:noFill/>
              </a:ln>
            </p:spPr>
          </p:pic>
          <p:sp>
            <p:nvSpPr>
              <p:cNvPr id="328" name="Google Shape;328;p38"/>
              <p:cNvSpPr/>
              <p:nvPr/>
            </p:nvSpPr>
            <p:spPr>
              <a:xfrm>
                <a:off x="1192769" y="6445914"/>
                <a:ext cx="7315200" cy="92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0" i="0" lang="en-US" sz="600">
                    <a:solidFill>
                      <a:srgbClr val="AFABA1"/>
                    </a:solidFill>
                    <a:latin typeface="DM Sans"/>
                    <a:ea typeface="DM Sans"/>
                    <a:cs typeface="DM Sans"/>
                    <a:sym typeface="DM Sans"/>
                  </a:rPr>
                  <a:t>© Okta and/or its affiliates. All rights reserved. Confidential Information of Okta – For Recipient’s Internal Use Only.</a:t>
                </a:r>
                <a:endParaRPr/>
              </a:p>
            </p:txBody>
          </p:sp>
        </p:grpSp>
        <p:pic>
          <p:nvPicPr>
            <p:cNvPr descr="A picture containing text, clipart&#10;&#10;Description automatically generated" id="329" name="Google Shape;329;p38"/>
            <p:cNvPicPr preferRelativeResize="0"/>
            <p:nvPr/>
          </p:nvPicPr>
          <p:blipFill rotWithShape="1">
            <a:blip r:embed="rId4">
              <a:alphaModFix/>
            </a:blip>
            <a:srcRect b="0" l="0" r="0" t="0"/>
            <a:stretch/>
          </p:blipFill>
          <p:spPr>
            <a:xfrm>
              <a:off x="11244985" y="6403804"/>
              <a:ext cx="448056" cy="164287"/>
            </a:xfrm>
            <a:prstGeom prst="rect">
              <a:avLst/>
            </a:prstGeom>
            <a:noFill/>
            <a:ln>
              <a:noFill/>
            </a:ln>
          </p:spPr>
        </p:pic>
      </p:gr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_Stat + Image Right">
  <p:cSld name="h_Stat + Image Right">
    <p:bg>
      <p:bgPr>
        <a:solidFill>
          <a:srgbClr val="FFFEFA"/>
        </a:solidFill>
      </p:bgPr>
    </p:bg>
    <p:spTree>
      <p:nvGrpSpPr>
        <p:cNvPr id="330" name="Shape 330"/>
        <p:cNvGrpSpPr/>
        <p:nvPr/>
      </p:nvGrpSpPr>
      <p:grpSpPr>
        <a:xfrm>
          <a:off x="0" y="0"/>
          <a:ext cx="0" cy="0"/>
          <a:chOff x="0" y="0"/>
          <a:chExt cx="0" cy="0"/>
        </a:xfrm>
      </p:grpSpPr>
      <p:pic>
        <p:nvPicPr>
          <p:cNvPr id="331" name="Google Shape;331;p39"/>
          <p:cNvPicPr preferRelativeResize="0"/>
          <p:nvPr/>
        </p:nvPicPr>
        <p:blipFill>
          <a:blip r:embed="rId2">
            <a:alphaModFix/>
          </a:blip>
          <a:stretch>
            <a:fillRect/>
          </a:stretch>
        </p:blipFill>
        <p:spPr>
          <a:xfrm>
            <a:off x="6096001" y="0"/>
            <a:ext cx="6096000" cy="6858000"/>
          </a:xfrm>
          <a:prstGeom prst="rect">
            <a:avLst/>
          </a:prstGeom>
          <a:noFill/>
          <a:ln>
            <a:noFill/>
          </a:ln>
        </p:spPr>
      </p:pic>
      <p:sp>
        <p:nvSpPr>
          <p:cNvPr id="332" name="Google Shape;332;p39"/>
          <p:cNvSpPr txBox="1"/>
          <p:nvPr>
            <p:ph type="title"/>
          </p:nvPr>
        </p:nvSpPr>
        <p:spPr>
          <a:xfrm>
            <a:off x="400820" y="2488559"/>
            <a:ext cx="4883400" cy="1491300"/>
          </a:xfrm>
          <a:prstGeom prst="rect">
            <a:avLst/>
          </a:prstGeom>
          <a:noFill/>
          <a:ln>
            <a:noFill/>
          </a:ln>
        </p:spPr>
        <p:txBody>
          <a:bodyPr anchorCtr="0" anchor="b" bIns="45700" lIns="91425" spcFirstLastPara="1" rIns="91425" wrap="square" tIns="45700">
            <a:noAutofit/>
          </a:bodyPr>
          <a:lstStyle>
            <a:lvl1pPr lvl="0" rtl="0" algn="l">
              <a:lnSpc>
                <a:spcPct val="85000"/>
              </a:lnSpc>
              <a:spcBef>
                <a:spcPts val="0"/>
              </a:spcBef>
              <a:spcAft>
                <a:spcPts val="0"/>
              </a:spcAft>
              <a:buClr>
                <a:schemeClr val="dk1"/>
              </a:buClr>
              <a:buSzPts val="9600"/>
              <a:buFont typeface="DM Sans"/>
              <a:buNone/>
              <a:defRPr b="0" i="0" sz="9600">
                <a:latin typeface="DM Sans"/>
                <a:ea typeface="DM Sans"/>
                <a:cs typeface="DM Sans"/>
                <a:sym typeface="DM Sa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33" name="Google Shape;333;p39"/>
          <p:cNvSpPr txBox="1"/>
          <p:nvPr>
            <p:ph idx="1" type="body"/>
          </p:nvPr>
        </p:nvSpPr>
        <p:spPr>
          <a:xfrm>
            <a:off x="499523" y="3928592"/>
            <a:ext cx="4791300" cy="2187000"/>
          </a:xfrm>
          <a:prstGeom prst="rect">
            <a:avLst/>
          </a:prstGeom>
          <a:noFill/>
          <a:ln>
            <a:noFill/>
          </a:ln>
        </p:spPr>
        <p:txBody>
          <a:bodyPr anchorCtr="0" anchor="t" bIns="0" lIns="0" spcFirstLastPara="1" rIns="0" wrap="square" tIns="0">
            <a:noAutofit/>
          </a:bodyPr>
          <a:lstStyle>
            <a:lvl1pPr indent="-330200" lvl="0" marL="457200" rtl="0" algn="l">
              <a:lnSpc>
                <a:spcPct val="100000"/>
              </a:lnSpc>
              <a:spcBef>
                <a:spcPts val="1400"/>
              </a:spcBef>
              <a:spcAft>
                <a:spcPts val="0"/>
              </a:spcAft>
              <a:buClr>
                <a:schemeClr val="dk1"/>
              </a:buClr>
              <a:buSzPts val="1600"/>
              <a:buChar char="​"/>
              <a:defRPr sz="1600"/>
            </a:lvl1pPr>
            <a:lvl2pPr indent="-304800" lvl="1" marL="914400" rtl="0" algn="l">
              <a:lnSpc>
                <a:spcPct val="100000"/>
              </a:lnSpc>
              <a:spcBef>
                <a:spcPts val="800"/>
              </a:spcBef>
              <a:spcAft>
                <a:spcPts val="0"/>
              </a:spcAft>
              <a:buClr>
                <a:schemeClr val="dk1"/>
              </a:buClr>
              <a:buSzPts val="1200"/>
              <a:buChar char="•"/>
              <a:defRPr sz="1200"/>
            </a:lvl2pPr>
            <a:lvl3pPr indent="-298450" lvl="2" marL="1371600" rtl="0" algn="l">
              <a:lnSpc>
                <a:spcPct val="100000"/>
              </a:lnSpc>
              <a:spcBef>
                <a:spcPts val="800"/>
              </a:spcBef>
              <a:spcAft>
                <a:spcPts val="0"/>
              </a:spcAft>
              <a:buClr>
                <a:srgbClr val="6B665F"/>
              </a:buClr>
              <a:buSzPts val="1100"/>
              <a:buChar char="－"/>
              <a:defRPr sz="1100"/>
            </a:lvl3pPr>
            <a:lvl4pPr indent="-304800" lvl="3" marL="1828800" rtl="0" algn="l">
              <a:lnSpc>
                <a:spcPct val="90000"/>
              </a:lnSpc>
              <a:spcBef>
                <a:spcPts val="1400"/>
              </a:spcBef>
              <a:spcAft>
                <a:spcPts val="0"/>
              </a:spcAft>
              <a:buSzPts val="1200"/>
              <a:buChar char="​"/>
              <a:defRPr sz="1200"/>
            </a:lvl4pPr>
            <a:lvl5pPr indent="-304800" lvl="4" marL="2286000" rtl="0" algn="l">
              <a:lnSpc>
                <a:spcPct val="100000"/>
              </a:lnSpc>
              <a:spcBef>
                <a:spcPts val="1400"/>
              </a:spcBef>
              <a:spcAft>
                <a:spcPts val="0"/>
              </a:spcAft>
              <a:buSzPts val="1200"/>
              <a:buChar char="​"/>
              <a:defRPr b="0" i="0" sz="1200"/>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334" name="Google Shape;334;p39"/>
          <p:cNvSpPr/>
          <p:nvPr>
            <p:ph idx="2" type="pic"/>
          </p:nvPr>
        </p:nvSpPr>
        <p:spPr>
          <a:xfrm>
            <a:off x="6912433" y="1232854"/>
            <a:ext cx="4461600" cy="4386600"/>
          </a:xfrm>
          <a:prstGeom prst="roundRect">
            <a:avLst>
              <a:gd fmla="val 2291" name="adj"/>
            </a:avLst>
          </a:prstGeom>
          <a:solidFill>
            <a:srgbClr val="AFABA1"/>
          </a:solidFill>
          <a:ln>
            <a:noFill/>
          </a:ln>
        </p:spPr>
      </p:sp>
      <p:pic>
        <p:nvPicPr>
          <p:cNvPr descr="Shape&#10;&#10;Description automatically generated with medium confidence" id="335" name="Google Shape;335;p39"/>
          <p:cNvPicPr preferRelativeResize="0"/>
          <p:nvPr/>
        </p:nvPicPr>
        <p:blipFill rotWithShape="1">
          <a:blip r:embed="rId3">
            <a:alphaModFix/>
          </a:blip>
          <a:srcRect b="0" l="0" r="0" t="0"/>
          <a:stretch/>
        </p:blipFill>
        <p:spPr>
          <a:xfrm>
            <a:off x="11244985" y="6403804"/>
            <a:ext cx="448056" cy="164287"/>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_Stat + Image Right (5x)">
  <p:cSld name="h_Stat + Image Right (5x)">
    <p:bg>
      <p:bgPr>
        <a:solidFill>
          <a:srgbClr val="FFFEFA"/>
        </a:solidFill>
      </p:bgPr>
    </p:bg>
    <p:spTree>
      <p:nvGrpSpPr>
        <p:cNvPr id="336" name="Shape 336"/>
        <p:cNvGrpSpPr/>
        <p:nvPr/>
      </p:nvGrpSpPr>
      <p:grpSpPr>
        <a:xfrm>
          <a:off x="0" y="0"/>
          <a:ext cx="0" cy="0"/>
          <a:chOff x="0" y="0"/>
          <a:chExt cx="0" cy="0"/>
        </a:xfrm>
      </p:grpSpPr>
      <p:pic>
        <p:nvPicPr>
          <p:cNvPr id="337" name="Google Shape;337;p40"/>
          <p:cNvPicPr preferRelativeResize="0"/>
          <p:nvPr/>
        </p:nvPicPr>
        <p:blipFill>
          <a:blip r:embed="rId2">
            <a:alphaModFix/>
          </a:blip>
          <a:stretch>
            <a:fillRect/>
          </a:stretch>
        </p:blipFill>
        <p:spPr>
          <a:xfrm>
            <a:off x="6096001" y="0"/>
            <a:ext cx="6096000" cy="6858000"/>
          </a:xfrm>
          <a:prstGeom prst="rect">
            <a:avLst/>
          </a:prstGeom>
          <a:noFill/>
          <a:ln>
            <a:noFill/>
          </a:ln>
        </p:spPr>
      </p:pic>
      <p:pic>
        <p:nvPicPr>
          <p:cNvPr descr="Shape&#10;&#10;Description automatically generated with medium confidence" id="338" name="Google Shape;338;p40"/>
          <p:cNvPicPr preferRelativeResize="0"/>
          <p:nvPr/>
        </p:nvPicPr>
        <p:blipFill rotWithShape="1">
          <a:blip r:embed="rId3">
            <a:alphaModFix/>
          </a:blip>
          <a:srcRect b="0" l="0" r="0" t="0"/>
          <a:stretch/>
        </p:blipFill>
        <p:spPr>
          <a:xfrm>
            <a:off x="11244985" y="6403804"/>
            <a:ext cx="448056" cy="164287"/>
          </a:xfrm>
          <a:prstGeom prst="rect">
            <a:avLst/>
          </a:prstGeom>
          <a:noFill/>
          <a:ln>
            <a:noFill/>
          </a:ln>
        </p:spPr>
      </p:pic>
      <p:sp>
        <p:nvSpPr>
          <p:cNvPr id="339" name="Google Shape;339;p40"/>
          <p:cNvSpPr txBox="1"/>
          <p:nvPr>
            <p:ph type="title"/>
          </p:nvPr>
        </p:nvSpPr>
        <p:spPr>
          <a:xfrm>
            <a:off x="400820" y="169138"/>
            <a:ext cx="5190300" cy="1491300"/>
          </a:xfrm>
          <a:prstGeom prst="rect">
            <a:avLst/>
          </a:prstGeom>
          <a:noFill/>
          <a:ln>
            <a:noFill/>
          </a:ln>
        </p:spPr>
        <p:txBody>
          <a:bodyPr anchorCtr="0" anchor="b" bIns="45700" lIns="91425" spcFirstLastPara="1" rIns="91425" wrap="square" tIns="45700">
            <a:noAutofit/>
          </a:bodyPr>
          <a:lstStyle>
            <a:lvl1pPr lvl="0" rtl="0" algn="l">
              <a:lnSpc>
                <a:spcPct val="85000"/>
              </a:lnSpc>
              <a:spcBef>
                <a:spcPts val="0"/>
              </a:spcBef>
              <a:spcAft>
                <a:spcPts val="0"/>
              </a:spcAft>
              <a:buClr>
                <a:schemeClr val="dk1"/>
              </a:buClr>
              <a:buSzPts val="9600"/>
              <a:buFont typeface="DM Sans"/>
              <a:buNone/>
              <a:defRPr b="0" i="0" sz="9600">
                <a:latin typeface="DM Sans"/>
                <a:ea typeface="DM Sans"/>
                <a:cs typeface="DM Sans"/>
                <a:sym typeface="DM Sa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40" name="Google Shape;340;p40"/>
          <p:cNvSpPr txBox="1"/>
          <p:nvPr>
            <p:ph idx="1" type="body"/>
          </p:nvPr>
        </p:nvSpPr>
        <p:spPr>
          <a:xfrm>
            <a:off x="499523" y="1553186"/>
            <a:ext cx="5113800" cy="1018500"/>
          </a:xfrm>
          <a:prstGeom prst="rect">
            <a:avLst/>
          </a:prstGeom>
          <a:noFill/>
          <a:ln>
            <a:noFill/>
          </a:ln>
        </p:spPr>
        <p:txBody>
          <a:bodyPr anchorCtr="0" anchor="t" bIns="0" lIns="0" spcFirstLastPara="1" rIns="0" wrap="square" tIns="0">
            <a:normAutofit/>
          </a:bodyPr>
          <a:lstStyle>
            <a:lvl1pPr indent="-330200" lvl="0" marL="457200" rtl="0" algn="l">
              <a:lnSpc>
                <a:spcPct val="100000"/>
              </a:lnSpc>
              <a:spcBef>
                <a:spcPts val="1400"/>
              </a:spcBef>
              <a:spcAft>
                <a:spcPts val="0"/>
              </a:spcAft>
              <a:buClr>
                <a:schemeClr val="dk1"/>
              </a:buClr>
              <a:buSzPts val="1600"/>
              <a:buChar char="​"/>
              <a:defRPr sz="1600"/>
            </a:lvl1pPr>
            <a:lvl2pPr indent="-304800" lvl="1" marL="914400" rtl="0" algn="l">
              <a:lnSpc>
                <a:spcPct val="100000"/>
              </a:lnSpc>
              <a:spcBef>
                <a:spcPts val="800"/>
              </a:spcBef>
              <a:spcAft>
                <a:spcPts val="0"/>
              </a:spcAft>
              <a:buClr>
                <a:schemeClr val="dk1"/>
              </a:buClr>
              <a:buSzPts val="1200"/>
              <a:buChar char="•"/>
              <a:defRPr sz="1200"/>
            </a:lvl2pPr>
            <a:lvl3pPr indent="-298450" lvl="2" marL="1371600" rtl="0" algn="l">
              <a:lnSpc>
                <a:spcPct val="100000"/>
              </a:lnSpc>
              <a:spcBef>
                <a:spcPts val="800"/>
              </a:spcBef>
              <a:spcAft>
                <a:spcPts val="0"/>
              </a:spcAft>
              <a:buClr>
                <a:srgbClr val="6B665F"/>
              </a:buClr>
              <a:buSzPts val="1100"/>
              <a:buChar char="－"/>
              <a:defRPr sz="1100"/>
            </a:lvl3pPr>
            <a:lvl4pPr indent="-304800" lvl="3" marL="1828800" rtl="0" algn="l">
              <a:lnSpc>
                <a:spcPct val="90000"/>
              </a:lnSpc>
              <a:spcBef>
                <a:spcPts val="1400"/>
              </a:spcBef>
              <a:spcAft>
                <a:spcPts val="0"/>
              </a:spcAft>
              <a:buSzPts val="1200"/>
              <a:buChar char="​"/>
              <a:defRPr sz="1200"/>
            </a:lvl4pPr>
            <a:lvl5pPr indent="-304800" lvl="4" marL="2286000" rtl="0" algn="l">
              <a:lnSpc>
                <a:spcPct val="100000"/>
              </a:lnSpc>
              <a:spcBef>
                <a:spcPts val="1400"/>
              </a:spcBef>
              <a:spcAft>
                <a:spcPts val="0"/>
              </a:spcAft>
              <a:buSzPts val="1200"/>
              <a:buChar char="​"/>
              <a:defRPr sz="1200"/>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341" name="Google Shape;341;p40"/>
          <p:cNvSpPr txBox="1"/>
          <p:nvPr>
            <p:ph idx="2" type="body"/>
          </p:nvPr>
        </p:nvSpPr>
        <p:spPr>
          <a:xfrm>
            <a:off x="499141" y="2977940"/>
            <a:ext cx="2426100" cy="448200"/>
          </a:xfrm>
          <a:prstGeom prst="rect">
            <a:avLst/>
          </a:prstGeom>
          <a:noFill/>
          <a:ln>
            <a:noFill/>
          </a:ln>
        </p:spPr>
        <p:txBody>
          <a:bodyPr anchorCtr="0" anchor="t" bIns="0" lIns="0" spcFirstLastPara="1" rIns="0" wrap="square" tIns="0">
            <a:noAutofit/>
          </a:bodyPr>
          <a:lstStyle>
            <a:lvl1pPr indent="-431800" lvl="0" marL="457200" rtl="0" algn="l">
              <a:lnSpc>
                <a:spcPct val="100000"/>
              </a:lnSpc>
              <a:spcBef>
                <a:spcPts val="1400"/>
              </a:spcBef>
              <a:spcAft>
                <a:spcPts val="0"/>
              </a:spcAft>
              <a:buClr>
                <a:schemeClr val="dk1"/>
              </a:buClr>
              <a:buSzPts val="3200"/>
              <a:buChar char="​"/>
              <a:defRPr sz="3200"/>
            </a:lvl1pPr>
            <a:lvl2pPr indent="-342900" lvl="1" marL="914400" rtl="0" algn="l">
              <a:lnSpc>
                <a:spcPct val="100000"/>
              </a:lnSpc>
              <a:spcBef>
                <a:spcPts val="800"/>
              </a:spcBef>
              <a:spcAft>
                <a:spcPts val="0"/>
              </a:spcAft>
              <a:buClr>
                <a:schemeClr val="dk1"/>
              </a:buClr>
              <a:buSzPts val="1800"/>
              <a:buChar char="•"/>
              <a:defRPr/>
            </a:lvl2pPr>
            <a:lvl3pPr indent="-342900" lvl="2" marL="1371600" rtl="0" algn="l">
              <a:lnSpc>
                <a:spcPct val="100000"/>
              </a:lnSpc>
              <a:spcBef>
                <a:spcPts val="800"/>
              </a:spcBef>
              <a:spcAft>
                <a:spcPts val="0"/>
              </a:spcAft>
              <a:buClr>
                <a:srgbClr val="6B665F"/>
              </a:buClr>
              <a:buSzPts val="1800"/>
              <a:buChar char="－"/>
              <a:defRPr/>
            </a:lvl3pPr>
            <a:lvl4pPr indent="-342900" lvl="3" marL="1828800" rtl="0" algn="l">
              <a:lnSpc>
                <a:spcPct val="90000"/>
              </a:lnSpc>
              <a:spcBef>
                <a:spcPts val="1400"/>
              </a:spcBef>
              <a:spcAft>
                <a:spcPts val="0"/>
              </a:spcAft>
              <a:buSzPts val="1800"/>
              <a:buChar char="​"/>
              <a:defRPr/>
            </a:lvl4pPr>
            <a:lvl5pPr indent="-342900" lvl="4" marL="2286000" rtl="0" algn="l">
              <a:lnSpc>
                <a:spcPct val="100000"/>
              </a:lnSpc>
              <a:spcBef>
                <a:spcPts val="1400"/>
              </a:spcBef>
              <a:spcAft>
                <a:spcPts val="0"/>
              </a:spcAft>
              <a:buSzPts val="1800"/>
              <a:buChar char="​"/>
              <a:defRPr/>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342" name="Google Shape;342;p40"/>
          <p:cNvSpPr txBox="1"/>
          <p:nvPr>
            <p:ph idx="3" type="body"/>
          </p:nvPr>
        </p:nvSpPr>
        <p:spPr>
          <a:xfrm>
            <a:off x="495300" y="3524632"/>
            <a:ext cx="2429400" cy="776400"/>
          </a:xfrm>
          <a:prstGeom prst="rect">
            <a:avLst/>
          </a:prstGeom>
          <a:noFill/>
          <a:ln>
            <a:noFill/>
          </a:ln>
        </p:spPr>
        <p:txBody>
          <a:bodyPr anchorCtr="0" anchor="t" bIns="0" lIns="0" spcFirstLastPara="1" rIns="0" wrap="square" tIns="0">
            <a:normAutofit/>
          </a:bodyPr>
          <a:lstStyle>
            <a:lvl1pPr indent="-295275" lvl="0" marL="457200" rtl="0" algn="l">
              <a:lnSpc>
                <a:spcPct val="100000"/>
              </a:lnSpc>
              <a:spcBef>
                <a:spcPts val="1400"/>
              </a:spcBef>
              <a:spcAft>
                <a:spcPts val="0"/>
              </a:spcAft>
              <a:buClr>
                <a:schemeClr val="dk1"/>
              </a:buClr>
              <a:buSzPts val="1050"/>
              <a:buChar char="​"/>
              <a:defRPr sz="1050"/>
            </a:lvl1pPr>
            <a:lvl2pPr indent="-285750" lvl="1" marL="914400" rtl="0" algn="l">
              <a:lnSpc>
                <a:spcPct val="100000"/>
              </a:lnSpc>
              <a:spcBef>
                <a:spcPts val="800"/>
              </a:spcBef>
              <a:spcAft>
                <a:spcPts val="0"/>
              </a:spcAft>
              <a:buClr>
                <a:schemeClr val="dk1"/>
              </a:buClr>
              <a:buSzPts val="900"/>
              <a:buChar char="•"/>
              <a:defRPr sz="900"/>
            </a:lvl2pPr>
            <a:lvl3pPr indent="-228600" lvl="2" marL="1371600" rtl="0" algn="l">
              <a:lnSpc>
                <a:spcPct val="100000"/>
              </a:lnSpc>
              <a:spcBef>
                <a:spcPts val="800"/>
              </a:spcBef>
              <a:spcAft>
                <a:spcPts val="0"/>
              </a:spcAft>
              <a:buClr>
                <a:srgbClr val="6B665F"/>
              </a:buClr>
              <a:buSzPts val="1000"/>
              <a:buNone/>
              <a:defRPr/>
            </a:lvl3pPr>
            <a:lvl4pPr indent="-342900" lvl="3" marL="1828800" rtl="0" algn="l">
              <a:lnSpc>
                <a:spcPct val="90000"/>
              </a:lnSpc>
              <a:spcBef>
                <a:spcPts val="1400"/>
              </a:spcBef>
              <a:spcAft>
                <a:spcPts val="0"/>
              </a:spcAft>
              <a:buSzPts val="1800"/>
              <a:buChar char="​"/>
              <a:defRPr/>
            </a:lvl4pPr>
            <a:lvl5pPr indent="-342900" lvl="4" marL="2286000" rtl="0" algn="l">
              <a:lnSpc>
                <a:spcPct val="100000"/>
              </a:lnSpc>
              <a:spcBef>
                <a:spcPts val="1400"/>
              </a:spcBef>
              <a:spcAft>
                <a:spcPts val="0"/>
              </a:spcAft>
              <a:buSzPts val="1800"/>
              <a:buChar char="​"/>
              <a:defRPr/>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343" name="Google Shape;343;p40"/>
          <p:cNvSpPr txBox="1"/>
          <p:nvPr>
            <p:ph idx="4" type="body"/>
          </p:nvPr>
        </p:nvSpPr>
        <p:spPr>
          <a:xfrm>
            <a:off x="3176735" y="2977940"/>
            <a:ext cx="2426100" cy="448200"/>
          </a:xfrm>
          <a:prstGeom prst="rect">
            <a:avLst/>
          </a:prstGeom>
          <a:noFill/>
          <a:ln>
            <a:noFill/>
          </a:ln>
        </p:spPr>
        <p:txBody>
          <a:bodyPr anchorCtr="0" anchor="t" bIns="0" lIns="0" spcFirstLastPara="1" rIns="0" wrap="square" tIns="0">
            <a:noAutofit/>
          </a:bodyPr>
          <a:lstStyle>
            <a:lvl1pPr indent="-431800" lvl="0" marL="457200" rtl="0" algn="l">
              <a:lnSpc>
                <a:spcPct val="100000"/>
              </a:lnSpc>
              <a:spcBef>
                <a:spcPts val="1400"/>
              </a:spcBef>
              <a:spcAft>
                <a:spcPts val="0"/>
              </a:spcAft>
              <a:buClr>
                <a:schemeClr val="dk1"/>
              </a:buClr>
              <a:buSzPts val="3200"/>
              <a:buChar char="​"/>
              <a:defRPr sz="3200"/>
            </a:lvl1pPr>
            <a:lvl2pPr indent="-342900" lvl="1" marL="914400" rtl="0" algn="l">
              <a:lnSpc>
                <a:spcPct val="100000"/>
              </a:lnSpc>
              <a:spcBef>
                <a:spcPts val="800"/>
              </a:spcBef>
              <a:spcAft>
                <a:spcPts val="0"/>
              </a:spcAft>
              <a:buClr>
                <a:schemeClr val="dk1"/>
              </a:buClr>
              <a:buSzPts val="1800"/>
              <a:buChar char="•"/>
              <a:defRPr/>
            </a:lvl2pPr>
            <a:lvl3pPr indent="-342900" lvl="2" marL="1371600" rtl="0" algn="l">
              <a:lnSpc>
                <a:spcPct val="100000"/>
              </a:lnSpc>
              <a:spcBef>
                <a:spcPts val="800"/>
              </a:spcBef>
              <a:spcAft>
                <a:spcPts val="0"/>
              </a:spcAft>
              <a:buClr>
                <a:srgbClr val="6B665F"/>
              </a:buClr>
              <a:buSzPts val="1800"/>
              <a:buChar char="－"/>
              <a:defRPr/>
            </a:lvl3pPr>
            <a:lvl4pPr indent="-342900" lvl="3" marL="1828800" rtl="0" algn="l">
              <a:lnSpc>
                <a:spcPct val="90000"/>
              </a:lnSpc>
              <a:spcBef>
                <a:spcPts val="1400"/>
              </a:spcBef>
              <a:spcAft>
                <a:spcPts val="0"/>
              </a:spcAft>
              <a:buSzPts val="1800"/>
              <a:buChar char="​"/>
              <a:defRPr/>
            </a:lvl4pPr>
            <a:lvl5pPr indent="-342900" lvl="4" marL="2286000" rtl="0" algn="l">
              <a:lnSpc>
                <a:spcPct val="100000"/>
              </a:lnSpc>
              <a:spcBef>
                <a:spcPts val="1400"/>
              </a:spcBef>
              <a:spcAft>
                <a:spcPts val="0"/>
              </a:spcAft>
              <a:buSzPts val="1800"/>
              <a:buChar char="​"/>
              <a:defRPr/>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344" name="Google Shape;344;p40"/>
          <p:cNvSpPr txBox="1"/>
          <p:nvPr>
            <p:ph idx="5" type="body"/>
          </p:nvPr>
        </p:nvSpPr>
        <p:spPr>
          <a:xfrm>
            <a:off x="3172894" y="3524632"/>
            <a:ext cx="2429400" cy="776400"/>
          </a:xfrm>
          <a:prstGeom prst="rect">
            <a:avLst/>
          </a:prstGeom>
          <a:noFill/>
          <a:ln>
            <a:noFill/>
          </a:ln>
        </p:spPr>
        <p:txBody>
          <a:bodyPr anchorCtr="0" anchor="t" bIns="0" lIns="0" spcFirstLastPara="1" rIns="0" wrap="square" tIns="0">
            <a:normAutofit/>
          </a:bodyPr>
          <a:lstStyle>
            <a:lvl1pPr indent="-295275" lvl="0" marL="457200" rtl="0" algn="l">
              <a:lnSpc>
                <a:spcPct val="100000"/>
              </a:lnSpc>
              <a:spcBef>
                <a:spcPts val="1400"/>
              </a:spcBef>
              <a:spcAft>
                <a:spcPts val="0"/>
              </a:spcAft>
              <a:buClr>
                <a:schemeClr val="dk1"/>
              </a:buClr>
              <a:buSzPts val="1050"/>
              <a:buChar char="​"/>
              <a:defRPr sz="1050"/>
            </a:lvl1pPr>
            <a:lvl2pPr indent="-285750" lvl="1" marL="914400" rtl="0" algn="l">
              <a:lnSpc>
                <a:spcPct val="100000"/>
              </a:lnSpc>
              <a:spcBef>
                <a:spcPts val="800"/>
              </a:spcBef>
              <a:spcAft>
                <a:spcPts val="0"/>
              </a:spcAft>
              <a:buClr>
                <a:schemeClr val="dk1"/>
              </a:buClr>
              <a:buSzPts val="900"/>
              <a:buChar char="•"/>
              <a:defRPr sz="900"/>
            </a:lvl2pPr>
            <a:lvl3pPr indent="-228600" lvl="2" marL="1371600" rtl="0" algn="l">
              <a:lnSpc>
                <a:spcPct val="100000"/>
              </a:lnSpc>
              <a:spcBef>
                <a:spcPts val="800"/>
              </a:spcBef>
              <a:spcAft>
                <a:spcPts val="0"/>
              </a:spcAft>
              <a:buClr>
                <a:srgbClr val="6B665F"/>
              </a:buClr>
              <a:buSzPts val="1000"/>
              <a:buNone/>
              <a:defRPr/>
            </a:lvl3pPr>
            <a:lvl4pPr indent="-342900" lvl="3" marL="1828800" rtl="0" algn="l">
              <a:lnSpc>
                <a:spcPct val="90000"/>
              </a:lnSpc>
              <a:spcBef>
                <a:spcPts val="1400"/>
              </a:spcBef>
              <a:spcAft>
                <a:spcPts val="0"/>
              </a:spcAft>
              <a:buSzPts val="1800"/>
              <a:buChar char="​"/>
              <a:defRPr/>
            </a:lvl4pPr>
            <a:lvl5pPr indent="-342900" lvl="4" marL="2286000" rtl="0" algn="l">
              <a:lnSpc>
                <a:spcPct val="100000"/>
              </a:lnSpc>
              <a:spcBef>
                <a:spcPts val="1400"/>
              </a:spcBef>
              <a:spcAft>
                <a:spcPts val="0"/>
              </a:spcAft>
              <a:buSzPts val="1800"/>
              <a:buChar char="​"/>
              <a:defRPr/>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345" name="Google Shape;345;p40"/>
          <p:cNvSpPr txBox="1"/>
          <p:nvPr>
            <p:ph idx="6" type="body"/>
          </p:nvPr>
        </p:nvSpPr>
        <p:spPr>
          <a:xfrm>
            <a:off x="499141" y="4564144"/>
            <a:ext cx="2426100" cy="448200"/>
          </a:xfrm>
          <a:prstGeom prst="rect">
            <a:avLst/>
          </a:prstGeom>
          <a:noFill/>
          <a:ln>
            <a:noFill/>
          </a:ln>
        </p:spPr>
        <p:txBody>
          <a:bodyPr anchorCtr="0" anchor="t" bIns="0" lIns="0" spcFirstLastPara="1" rIns="0" wrap="square" tIns="0">
            <a:noAutofit/>
          </a:bodyPr>
          <a:lstStyle>
            <a:lvl1pPr indent="-431800" lvl="0" marL="457200" rtl="0" algn="l">
              <a:lnSpc>
                <a:spcPct val="100000"/>
              </a:lnSpc>
              <a:spcBef>
                <a:spcPts val="1400"/>
              </a:spcBef>
              <a:spcAft>
                <a:spcPts val="0"/>
              </a:spcAft>
              <a:buClr>
                <a:schemeClr val="dk1"/>
              </a:buClr>
              <a:buSzPts val="3200"/>
              <a:buChar char="​"/>
              <a:defRPr sz="3200"/>
            </a:lvl1pPr>
            <a:lvl2pPr indent="-342900" lvl="1" marL="914400" rtl="0" algn="l">
              <a:lnSpc>
                <a:spcPct val="100000"/>
              </a:lnSpc>
              <a:spcBef>
                <a:spcPts val="800"/>
              </a:spcBef>
              <a:spcAft>
                <a:spcPts val="0"/>
              </a:spcAft>
              <a:buClr>
                <a:schemeClr val="dk1"/>
              </a:buClr>
              <a:buSzPts val="1800"/>
              <a:buChar char="•"/>
              <a:defRPr/>
            </a:lvl2pPr>
            <a:lvl3pPr indent="-342900" lvl="2" marL="1371600" rtl="0" algn="l">
              <a:lnSpc>
                <a:spcPct val="100000"/>
              </a:lnSpc>
              <a:spcBef>
                <a:spcPts val="800"/>
              </a:spcBef>
              <a:spcAft>
                <a:spcPts val="0"/>
              </a:spcAft>
              <a:buClr>
                <a:srgbClr val="6B665F"/>
              </a:buClr>
              <a:buSzPts val="1800"/>
              <a:buChar char="－"/>
              <a:defRPr/>
            </a:lvl3pPr>
            <a:lvl4pPr indent="-342900" lvl="3" marL="1828800" rtl="0" algn="l">
              <a:lnSpc>
                <a:spcPct val="90000"/>
              </a:lnSpc>
              <a:spcBef>
                <a:spcPts val="1400"/>
              </a:spcBef>
              <a:spcAft>
                <a:spcPts val="0"/>
              </a:spcAft>
              <a:buSzPts val="1800"/>
              <a:buChar char="​"/>
              <a:defRPr/>
            </a:lvl4pPr>
            <a:lvl5pPr indent="-342900" lvl="4" marL="2286000" rtl="0" algn="l">
              <a:lnSpc>
                <a:spcPct val="100000"/>
              </a:lnSpc>
              <a:spcBef>
                <a:spcPts val="1400"/>
              </a:spcBef>
              <a:spcAft>
                <a:spcPts val="0"/>
              </a:spcAft>
              <a:buSzPts val="1800"/>
              <a:buChar char="​"/>
              <a:defRPr/>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346" name="Google Shape;346;p40"/>
          <p:cNvSpPr txBox="1"/>
          <p:nvPr>
            <p:ph idx="7" type="body"/>
          </p:nvPr>
        </p:nvSpPr>
        <p:spPr>
          <a:xfrm>
            <a:off x="495300" y="5110836"/>
            <a:ext cx="2429400" cy="776400"/>
          </a:xfrm>
          <a:prstGeom prst="rect">
            <a:avLst/>
          </a:prstGeom>
          <a:noFill/>
          <a:ln>
            <a:noFill/>
          </a:ln>
        </p:spPr>
        <p:txBody>
          <a:bodyPr anchorCtr="0" anchor="t" bIns="0" lIns="0" spcFirstLastPara="1" rIns="0" wrap="square" tIns="0">
            <a:normAutofit/>
          </a:bodyPr>
          <a:lstStyle>
            <a:lvl1pPr indent="-295275" lvl="0" marL="457200" rtl="0" algn="l">
              <a:lnSpc>
                <a:spcPct val="100000"/>
              </a:lnSpc>
              <a:spcBef>
                <a:spcPts val="1400"/>
              </a:spcBef>
              <a:spcAft>
                <a:spcPts val="0"/>
              </a:spcAft>
              <a:buClr>
                <a:schemeClr val="dk1"/>
              </a:buClr>
              <a:buSzPts val="1050"/>
              <a:buChar char="​"/>
              <a:defRPr sz="1050"/>
            </a:lvl1pPr>
            <a:lvl2pPr indent="-285750" lvl="1" marL="914400" rtl="0" algn="l">
              <a:lnSpc>
                <a:spcPct val="100000"/>
              </a:lnSpc>
              <a:spcBef>
                <a:spcPts val="800"/>
              </a:spcBef>
              <a:spcAft>
                <a:spcPts val="0"/>
              </a:spcAft>
              <a:buClr>
                <a:schemeClr val="dk1"/>
              </a:buClr>
              <a:buSzPts val="900"/>
              <a:buChar char="•"/>
              <a:defRPr sz="900"/>
            </a:lvl2pPr>
            <a:lvl3pPr indent="-228600" lvl="2" marL="1371600" rtl="0" algn="l">
              <a:lnSpc>
                <a:spcPct val="100000"/>
              </a:lnSpc>
              <a:spcBef>
                <a:spcPts val="800"/>
              </a:spcBef>
              <a:spcAft>
                <a:spcPts val="0"/>
              </a:spcAft>
              <a:buClr>
                <a:srgbClr val="6B665F"/>
              </a:buClr>
              <a:buSzPts val="1000"/>
              <a:buNone/>
              <a:defRPr/>
            </a:lvl3pPr>
            <a:lvl4pPr indent="-342900" lvl="3" marL="1828800" rtl="0" algn="l">
              <a:lnSpc>
                <a:spcPct val="90000"/>
              </a:lnSpc>
              <a:spcBef>
                <a:spcPts val="1400"/>
              </a:spcBef>
              <a:spcAft>
                <a:spcPts val="0"/>
              </a:spcAft>
              <a:buSzPts val="1800"/>
              <a:buChar char="​"/>
              <a:defRPr/>
            </a:lvl4pPr>
            <a:lvl5pPr indent="-342900" lvl="4" marL="2286000" rtl="0" algn="l">
              <a:lnSpc>
                <a:spcPct val="100000"/>
              </a:lnSpc>
              <a:spcBef>
                <a:spcPts val="1400"/>
              </a:spcBef>
              <a:spcAft>
                <a:spcPts val="0"/>
              </a:spcAft>
              <a:buSzPts val="1800"/>
              <a:buChar char="​"/>
              <a:defRPr/>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347" name="Google Shape;347;p40"/>
          <p:cNvSpPr txBox="1"/>
          <p:nvPr>
            <p:ph idx="8" type="body"/>
          </p:nvPr>
        </p:nvSpPr>
        <p:spPr>
          <a:xfrm>
            <a:off x="3176735" y="4564144"/>
            <a:ext cx="2426100" cy="448200"/>
          </a:xfrm>
          <a:prstGeom prst="rect">
            <a:avLst/>
          </a:prstGeom>
          <a:noFill/>
          <a:ln>
            <a:noFill/>
          </a:ln>
        </p:spPr>
        <p:txBody>
          <a:bodyPr anchorCtr="0" anchor="t" bIns="0" lIns="0" spcFirstLastPara="1" rIns="0" wrap="square" tIns="0">
            <a:noAutofit/>
          </a:bodyPr>
          <a:lstStyle>
            <a:lvl1pPr indent="-431800" lvl="0" marL="457200" rtl="0" algn="l">
              <a:lnSpc>
                <a:spcPct val="100000"/>
              </a:lnSpc>
              <a:spcBef>
                <a:spcPts val="1400"/>
              </a:spcBef>
              <a:spcAft>
                <a:spcPts val="0"/>
              </a:spcAft>
              <a:buClr>
                <a:schemeClr val="dk1"/>
              </a:buClr>
              <a:buSzPts val="3200"/>
              <a:buChar char="​"/>
              <a:defRPr sz="3200"/>
            </a:lvl1pPr>
            <a:lvl2pPr indent="-342900" lvl="1" marL="914400" rtl="0" algn="l">
              <a:lnSpc>
                <a:spcPct val="100000"/>
              </a:lnSpc>
              <a:spcBef>
                <a:spcPts val="800"/>
              </a:spcBef>
              <a:spcAft>
                <a:spcPts val="0"/>
              </a:spcAft>
              <a:buClr>
                <a:schemeClr val="dk1"/>
              </a:buClr>
              <a:buSzPts val="1800"/>
              <a:buChar char="•"/>
              <a:defRPr/>
            </a:lvl2pPr>
            <a:lvl3pPr indent="-342900" lvl="2" marL="1371600" rtl="0" algn="l">
              <a:lnSpc>
                <a:spcPct val="100000"/>
              </a:lnSpc>
              <a:spcBef>
                <a:spcPts val="800"/>
              </a:spcBef>
              <a:spcAft>
                <a:spcPts val="0"/>
              </a:spcAft>
              <a:buClr>
                <a:srgbClr val="6B665F"/>
              </a:buClr>
              <a:buSzPts val="1800"/>
              <a:buChar char="－"/>
              <a:defRPr/>
            </a:lvl3pPr>
            <a:lvl4pPr indent="-342900" lvl="3" marL="1828800" rtl="0" algn="l">
              <a:lnSpc>
                <a:spcPct val="90000"/>
              </a:lnSpc>
              <a:spcBef>
                <a:spcPts val="1400"/>
              </a:spcBef>
              <a:spcAft>
                <a:spcPts val="0"/>
              </a:spcAft>
              <a:buSzPts val="1800"/>
              <a:buChar char="​"/>
              <a:defRPr/>
            </a:lvl4pPr>
            <a:lvl5pPr indent="-342900" lvl="4" marL="2286000" rtl="0" algn="l">
              <a:lnSpc>
                <a:spcPct val="100000"/>
              </a:lnSpc>
              <a:spcBef>
                <a:spcPts val="1400"/>
              </a:spcBef>
              <a:spcAft>
                <a:spcPts val="0"/>
              </a:spcAft>
              <a:buSzPts val="1800"/>
              <a:buChar char="​"/>
              <a:defRPr/>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348" name="Google Shape;348;p40"/>
          <p:cNvSpPr txBox="1"/>
          <p:nvPr>
            <p:ph idx="9" type="body"/>
          </p:nvPr>
        </p:nvSpPr>
        <p:spPr>
          <a:xfrm>
            <a:off x="3172894" y="5110836"/>
            <a:ext cx="2429400" cy="776400"/>
          </a:xfrm>
          <a:prstGeom prst="rect">
            <a:avLst/>
          </a:prstGeom>
          <a:noFill/>
          <a:ln>
            <a:noFill/>
          </a:ln>
        </p:spPr>
        <p:txBody>
          <a:bodyPr anchorCtr="0" anchor="t" bIns="0" lIns="0" spcFirstLastPara="1" rIns="0" wrap="square" tIns="0">
            <a:normAutofit/>
          </a:bodyPr>
          <a:lstStyle>
            <a:lvl1pPr indent="-295275" lvl="0" marL="457200" rtl="0" algn="l">
              <a:lnSpc>
                <a:spcPct val="100000"/>
              </a:lnSpc>
              <a:spcBef>
                <a:spcPts val="1400"/>
              </a:spcBef>
              <a:spcAft>
                <a:spcPts val="0"/>
              </a:spcAft>
              <a:buClr>
                <a:schemeClr val="dk1"/>
              </a:buClr>
              <a:buSzPts val="1050"/>
              <a:buChar char="​"/>
              <a:defRPr sz="1050"/>
            </a:lvl1pPr>
            <a:lvl2pPr indent="-285750" lvl="1" marL="914400" rtl="0" algn="l">
              <a:lnSpc>
                <a:spcPct val="100000"/>
              </a:lnSpc>
              <a:spcBef>
                <a:spcPts val="800"/>
              </a:spcBef>
              <a:spcAft>
                <a:spcPts val="0"/>
              </a:spcAft>
              <a:buClr>
                <a:schemeClr val="dk1"/>
              </a:buClr>
              <a:buSzPts val="900"/>
              <a:buChar char="•"/>
              <a:defRPr sz="900"/>
            </a:lvl2pPr>
            <a:lvl3pPr indent="-228600" lvl="2" marL="1371600" rtl="0" algn="l">
              <a:lnSpc>
                <a:spcPct val="100000"/>
              </a:lnSpc>
              <a:spcBef>
                <a:spcPts val="800"/>
              </a:spcBef>
              <a:spcAft>
                <a:spcPts val="0"/>
              </a:spcAft>
              <a:buClr>
                <a:srgbClr val="6B665F"/>
              </a:buClr>
              <a:buSzPts val="1000"/>
              <a:buNone/>
              <a:defRPr/>
            </a:lvl3pPr>
            <a:lvl4pPr indent="-342900" lvl="3" marL="1828800" rtl="0" algn="l">
              <a:lnSpc>
                <a:spcPct val="90000"/>
              </a:lnSpc>
              <a:spcBef>
                <a:spcPts val="1400"/>
              </a:spcBef>
              <a:spcAft>
                <a:spcPts val="0"/>
              </a:spcAft>
              <a:buSzPts val="1800"/>
              <a:buChar char="​"/>
              <a:defRPr/>
            </a:lvl4pPr>
            <a:lvl5pPr indent="-342900" lvl="4" marL="2286000" rtl="0" algn="l">
              <a:lnSpc>
                <a:spcPct val="100000"/>
              </a:lnSpc>
              <a:spcBef>
                <a:spcPts val="1400"/>
              </a:spcBef>
              <a:spcAft>
                <a:spcPts val="0"/>
              </a:spcAft>
              <a:buSzPts val="1800"/>
              <a:buChar char="​"/>
              <a:defRPr/>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349" name="Google Shape;349;p40"/>
          <p:cNvSpPr/>
          <p:nvPr>
            <p:ph idx="13" type="pic"/>
          </p:nvPr>
        </p:nvSpPr>
        <p:spPr>
          <a:xfrm>
            <a:off x="6912433" y="1232854"/>
            <a:ext cx="4461600" cy="4386600"/>
          </a:xfrm>
          <a:prstGeom prst="roundRect">
            <a:avLst>
              <a:gd fmla="val 2291" name="adj"/>
            </a:avLst>
          </a:prstGeom>
          <a:solidFill>
            <a:srgbClr val="AFABA1"/>
          </a:solid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_Title Only">
  <p:cSld name="e_Title Only">
    <p:bg>
      <p:bgPr>
        <a:gradFill>
          <a:gsLst>
            <a:gs pos="0">
              <a:srgbClr val="0F0F0F"/>
            </a:gs>
            <a:gs pos="66000">
              <a:srgbClr val="1F192C"/>
            </a:gs>
            <a:gs pos="87000">
              <a:srgbClr val="2A1951"/>
            </a:gs>
            <a:gs pos="100000">
              <a:srgbClr val="2F1863"/>
            </a:gs>
          </a:gsLst>
          <a:lin ang="18900044" scaled="0"/>
        </a:gradFill>
      </p:bgPr>
    </p:bg>
    <p:spTree>
      <p:nvGrpSpPr>
        <p:cNvPr id="34" name="Shape 34"/>
        <p:cNvGrpSpPr/>
        <p:nvPr/>
      </p:nvGrpSpPr>
      <p:grpSpPr>
        <a:xfrm>
          <a:off x="0" y="0"/>
          <a:ext cx="0" cy="0"/>
          <a:chOff x="0" y="0"/>
          <a:chExt cx="0" cy="0"/>
        </a:xfrm>
      </p:grpSpPr>
      <p:sp>
        <p:nvSpPr>
          <p:cNvPr id="35" name="Google Shape;35;p5"/>
          <p:cNvSpPr txBox="1"/>
          <p:nvPr>
            <p:ph type="title"/>
          </p:nvPr>
        </p:nvSpPr>
        <p:spPr>
          <a:xfrm>
            <a:off x="389636" y="451451"/>
            <a:ext cx="11332500" cy="555900"/>
          </a:xfrm>
          <a:prstGeom prst="rect">
            <a:avLst/>
          </a:prstGeom>
          <a:noFill/>
          <a:ln>
            <a:noFill/>
          </a:ln>
        </p:spPr>
        <p:txBody>
          <a:bodyPr anchorCtr="0" anchor="b" bIns="45700" lIns="91425" spcFirstLastPara="1" rIns="91425" wrap="square" tIns="45700">
            <a:noAutofit/>
          </a:bodyPr>
          <a:lstStyle>
            <a:lvl1pPr lvl="0" rtl="0" algn="l">
              <a:lnSpc>
                <a:spcPct val="80000"/>
              </a:lnSpc>
              <a:spcBef>
                <a:spcPts val="0"/>
              </a:spcBef>
              <a:spcAft>
                <a:spcPts val="0"/>
              </a:spcAft>
              <a:buClr>
                <a:schemeClr val="lt2"/>
              </a:buClr>
              <a:buSzPts val="3200"/>
              <a:buFont typeface="DM Sans"/>
              <a:buNone/>
              <a:defRPr>
                <a:solidFill>
                  <a:schemeClr val="lt2"/>
                </a:solidFill>
              </a:defRPr>
            </a:lvl1pPr>
            <a:lvl2pPr lvl="1" rtl="0">
              <a:spcBef>
                <a:spcPts val="0"/>
              </a:spcBef>
              <a:spcAft>
                <a:spcPts val="0"/>
              </a:spcAft>
              <a:buClr>
                <a:schemeClr val="lt2"/>
              </a:buClr>
              <a:buSzPts val="1400"/>
              <a:buNone/>
              <a:defRPr>
                <a:solidFill>
                  <a:schemeClr val="lt2"/>
                </a:solidFill>
              </a:defRPr>
            </a:lvl2pPr>
            <a:lvl3pPr lvl="2" rtl="0">
              <a:spcBef>
                <a:spcPts val="0"/>
              </a:spcBef>
              <a:spcAft>
                <a:spcPts val="0"/>
              </a:spcAft>
              <a:buClr>
                <a:schemeClr val="lt2"/>
              </a:buClr>
              <a:buSzPts val="1400"/>
              <a:buNone/>
              <a:defRPr>
                <a:solidFill>
                  <a:schemeClr val="lt2"/>
                </a:solidFill>
              </a:defRPr>
            </a:lvl3pPr>
            <a:lvl4pPr lvl="3" rtl="0">
              <a:spcBef>
                <a:spcPts val="0"/>
              </a:spcBef>
              <a:spcAft>
                <a:spcPts val="0"/>
              </a:spcAft>
              <a:buClr>
                <a:schemeClr val="lt2"/>
              </a:buClr>
              <a:buSzPts val="1400"/>
              <a:buNone/>
              <a:defRPr>
                <a:solidFill>
                  <a:schemeClr val="lt2"/>
                </a:solidFill>
              </a:defRPr>
            </a:lvl4pPr>
            <a:lvl5pPr lvl="4" rtl="0">
              <a:spcBef>
                <a:spcPts val="0"/>
              </a:spcBef>
              <a:spcAft>
                <a:spcPts val="0"/>
              </a:spcAft>
              <a:buClr>
                <a:schemeClr val="lt2"/>
              </a:buClr>
              <a:buSzPts val="1400"/>
              <a:buNone/>
              <a:defRPr>
                <a:solidFill>
                  <a:schemeClr val="lt2"/>
                </a:solidFill>
              </a:defRPr>
            </a:lvl5pPr>
            <a:lvl6pPr lvl="5" rtl="0">
              <a:spcBef>
                <a:spcPts val="0"/>
              </a:spcBef>
              <a:spcAft>
                <a:spcPts val="0"/>
              </a:spcAft>
              <a:buClr>
                <a:schemeClr val="lt2"/>
              </a:buClr>
              <a:buSzPts val="1400"/>
              <a:buNone/>
              <a:defRPr>
                <a:solidFill>
                  <a:schemeClr val="lt2"/>
                </a:solidFill>
              </a:defRPr>
            </a:lvl6pPr>
            <a:lvl7pPr lvl="6" rtl="0">
              <a:spcBef>
                <a:spcPts val="0"/>
              </a:spcBef>
              <a:spcAft>
                <a:spcPts val="0"/>
              </a:spcAft>
              <a:buClr>
                <a:schemeClr val="lt2"/>
              </a:buClr>
              <a:buSzPts val="1400"/>
              <a:buNone/>
              <a:defRPr>
                <a:solidFill>
                  <a:schemeClr val="lt2"/>
                </a:solidFill>
              </a:defRPr>
            </a:lvl7pPr>
            <a:lvl8pPr lvl="7" rtl="0">
              <a:spcBef>
                <a:spcPts val="0"/>
              </a:spcBef>
              <a:spcAft>
                <a:spcPts val="0"/>
              </a:spcAft>
              <a:buClr>
                <a:schemeClr val="lt2"/>
              </a:buClr>
              <a:buSzPts val="1400"/>
              <a:buNone/>
              <a:defRPr>
                <a:solidFill>
                  <a:schemeClr val="lt2"/>
                </a:solidFill>
              </a:defRPr>
            </a:lvl8pPr>
            <a:lvl9pPr lvl="8" rtl="0">
              <a:spcBef>
                <a:spcPts val="0"/>
              </a:spcBef>
              <a:spcAft>
                <a:spcPts val="0"/>
              </a:spcAft>
              <a:buClr>
                <a:schemeClr val="lt2"/>
              </a:buClr>
              <a:buSzPts val="1400"/>
              <a:buNone/>
              <a:defRPr>
                <a:solidFill>
                  <a:schemeClr val="lt2"/>
                </a:solidFill>
              </a:defRPr>
            </a:lvl9pPr>
          </a:lstStyle>
          <a:p/>
        </p:txBody>
      </p:sp>
      <p:sp>
        <p:nvSpPr>
          <p:cNvPr id="36" name="Google Shape;36;p5"/>
          <p:cNvSpPr txBox="1"/>
          <p:nvPr>
            <p:ph idx="1" type="body"/>
          </p:nvPr>
        </p:nvSpPr>
        <p:spPr>
          <a:xfrm>
            <a:off x="482600" y="1007346"/>
            <a:ext cx="11248200" cy="253500"/>
          </a:xfrm>
          <a:prstGeom prst="rect">
            <a:avLst/>
          </a:prstGeom>
          <a:noFill/>
          <a:ln>
            <a:noFill/>
          </a:ln>
        </p:spPr>
        <p:txBody>
          <a:bodyPr anchorCtr="0" anchor="t" bIns="0" lIns="0" spcFirstLastPara="1" rIns="0" wrap="square" tIns="0">
            <a:noAutofit/>
          </a:bodyPr>
          <a:lstStyle>
            <a:lvl1pPr indent="-317500" lvl="0" marL="457200" rtl="0" algn="l">
              <a:lnSpc>
                <a:spcPct val="90000"/>
              </a:lnSpc>
              <a:spcBef>
                <a:spcPts val="0"/>
              </a:spcBef>
              <a:spcAft>
                <a:spcPts val="0"/>
              </a:spcAft>
              <a:buClr>
                <a:schemeClr val="lt2"/>
              </a:buClr>
              <a:buSzPts val="1400"/>
              <a:buChar char="​"/>
              <a:defRPr sz="1400">
                <a:solidFill>
                  <a:schemeClr val="lt2"/>
                </a:solidFill>
              </a:defRPr>
            </a:lvl1pPr>
            <a:lvl2pPr indent="-342900" lvl="1" marL="914400" rtl="0" algn="l">
              <a:lnSpc>
                <a:spcPct val="100000"/>
              </a:lnSpc>
              <a:spcBef>
                <a:spcPts val="800"/>
              </a:spcBef>
              <a:spcAft>
                <a:spcPts val="0"/>
              </a:spcAft>
              <a:buClr>
                <a:schemeClr val="lt2"/>
              </a:buClr>
              <a:buSzPts val="1800"/>
              <a:buChar char="•"/>
              <a:defRPr>
                <a:solidFill>
                  <a:schemeClr val="lt2"/>
                </a:solidFill>
              </a:defRPr>
            </a:lvl2pPr>
            <a:lvl3pPr indent="-342900" lvl="2" marL="1371600" rtl="0" algn="l">
              <a:lnSpc>
                <a:spcPct val="100000"/>
              </a:lnSpc>
              <a:spcBef>
                <a:spcPts val="800"/>
              </a:spcBef>
              <a:spcAft>
                <a:spcPts val="0"/>
              </a:spcAft>
              <a:buClr>
                <a:schemeClr val="lt2"/>
              </a:buClr>
              <a:buSzPts val="1800"/>
              <a:buChar char="－"/>
              <a:defRPr>
                <a:solidFill>
                  <a:schemeClr val="lt2"/>
                </a:solidFill>
              </a:defRPr>
            </a:lvl3pPr>
            <a:lvl4pPr indent="-342900" lvl="3" marL="1828800" rtl="0" algn="l">
              <a:lnSpc>
                <a:spcPct val="90000"/>
              </a:lnSpc>
              <a:spcBef>
                <a:spcPts val="1400"/>
              </a:spcBef>
              <a:spcAft>
                <a:spcPts val="0"/>
              </a:spcAft>
              <a:buClr>
                <a:schemeClr val="lt2"/>
              </a:buClr>
              <a:buSzPts val="1800"/>
              <a:buChar char="​"/>
              <a:defRPr>
                <a:solidFill>
                  <a:schemeClr val="lt2"/>
                </a:solidFill>
              </a:defRPr>
            </a:lvl4pPr>
            <a:lvl5pPr indent="-342900" lvl="4" marL="2286000" rtl="0" algn="l">
              <a:lnSpc>
                <a:spcPct val="100000"/>
              </a:lnSpc>
              <a:spcBef>
                <a:spcPts val="1400"/>
              </a:spcBef>
              <a:spcAft>
                <a:spcPts val="0"/>
              </a:spcAft>
              <a:buClr>
                <a:schemeClr val="lt2"/>
              </a:buClr>
              <a:buSzPts val="1800"/>
              <a:buChar char="​"/>
              <a:defRPr>
                <a:solidFill>
                  <a:schemeClr val="lt2"/>
                </a:solidFill>
              </a:defRPr>
            </a:lvl5pPr>
            <a:lvl6pPr indent="-342900" lvl="5" marL="2743200" rtl="0" algn="l">
              <a:lnSpc>
                <a:spcPct val="90000"/>
              </a:lnSpc>
              <a:spcBef>
                <a:spcPts val="2000"/>
              </a:spcBef>
              <a:spcAft>
                <a:spcPts val="0"/>
              </a:spcAft>
              <a:buClr>
                <a:schemeClr val="lt2"/>
              </a:buClr>
              <a:buSzPts val="1800"/>
              <a:buChar char="​"/>
              <a:defRPr>
                <a:solidFill>
                  <a:schemeClr val="lt2"/>
                </a:solidFill>
              </a:defRPr>
            </a:lvl6pPr>
            <a:lvl7pPr indent="-342900" lvl="6" marL="3200400" rtl="0" algn="l">
              <a:lnSpc>
                <a:spcPct val="90000"/>
              </a:lnSpc>
              <a:spcBef>
                <a:spcPts val="3300"/>
              </a:spcBef>
              <a:spcAft>
                <a:spcPts val="0"/>
              </a:spcAft>
              <a:buClr>
                <a:schemeClr val="lt2"/>
              </a:buClr>
              <a:buSzPts val="1800"/>
              <a:buChar char="​"/>
              <a:defRPr>
                <a:solidFill>
                  <a:schemeClr val="lt2"/>
                </a:solidFill>
              </a:defRPr>
            </a:lvl7pPr>
            <a:lvl8pPr indent="-342900" lvl="7" marL="3657600" rtl="0" algn="l">
              <a:lnSpc>
                <a:spcPct val="88000"/>
              </a:lnSpc>
              <a:spcBef>
                <a:spcPts val="1600"/>
              </a:spcBef>
              <a:spcAft>
                <a:spcPts val="0"/>
              </a:spcAft>
              <a:buClr>
                <a:schemeClr val="lt2"/>
              </a:buClr>
              <a:buSzPts val="1800"/>
              <a:buChar char="•"/>
              <a:defRPr>
                <a:solidFill>
                  <a:schemeClr val="lt2"/>
                </a:solidFill>
              </a:defRPr>
            </a:lvl8pPr>
            <a:lvl9pPr indent="-342900" lvl="8" marL="4114800" rtl="0" algn="l">
              <a:lnSpc>
                <a:spcPct val="88000"/>
              </a:lnSpc>
              <a:spcBef>
                <a:spcPts val="1600"/>
              </a:spcBef>
              <a:spcAft>
                <a:spcPts val="0"/>
              </a:spcAft>
              <a:buClr>
                <a:schemeClr val="lt2"/>
              </a:buClr>
              <a:buSzPts val="1800"/>
              <a:buChar char="•"/>
              <a:defRPr>
                <a:solidFill>
                  <a:schemeClr val="lt2"/>
                </a:solidFill>
              </a:defRPr>
            </a:lvl9pPr>
          </a:lstStyle>
          <a:p/>
        </p:txBody>
      </p:sp>
      <p:grpSp>
        <p:nvGrpSpPr>
          <p:cNvPr id="37" name="Google Shape;37;p5"/>
          <p:cNvGrpSpPr/>
          <p:nvPr/>
        </p:nvGrpSpPr>
        <p:grpSpPr>
          <a:xfrm>
            <a:off x="491331" y="6363293"/>
            <a:ext cx="11201710" cy="246888"/>
            <a:chOff x="491331" y="6363293"/>
            <a:chExt cx="11201710" cy="246888"/>
          </a:xfrm>
        </p:grpSpPr>
        <p:grpSp>
          <p:nvGrpSpPr>
            <p:cNvPr id="38" name="Google Shape;38;p5"/>
            <p:cNvGrpSpPr/>
            <p:nvPr/>
          </p:nvGrpSpPr>
          <p:grpSpPr>
            <a:xfrm>
              <a:off x="491331" y="6363293"/>
              <a:ext cx="8016638" cy="246888"/>
              <a:chOff x="491331" y="6363293"/>
              <a:chExt cx="8016638" cy="246888"/>
            </a:xfrm>
          </p:grpSpPr>
          <p:pic>
            <p:nvPicPr>
              <p:cNvPr descr="Shape, icon&#10;&#10;Description automatically generated" id="39" name="Google Shape;39;p5"/>
              <p:cNvPicPr preferRelativeResize="0"/>
              <p:nvPr/>
            </p:nvPicPr>
            <p:blipFill rotWithShape="1">
              <a:blip r:embed="rId2">
                <a:alphaModFix/>
              </a:blip>
              <a:srcRect b="0" l="0" r="0" t="0"/>
              <a:stretch/>
            </p:blipFill>
            <p:spPr>
              <a:xfrm>
                <a:off x="491331" y="6363293"/>
                <a:ext cx="246888" cy="246888"/>
              </a:xfrm>
              <a:prstGeom prst="rect">
                <a:avLst/>
              </a:prstGeom>
              <a:noFill/>
              <a:ln>
                <a:noFill/>
              </a:ln>
            </p:spPr>
          </p:pic>
          <p:sp>
            <p:nvSpPr>
              <p:cNvPr id="40" name="Google Shape;40;p5"/>
              <p:cNvSpPr/>
              <p:nvPr/>
            </p:nvSpPr>
            <p:spPr>
              <a:xfrm>
                <a:off x="1192769" y="6445914"/>
                <a:ext cx="7315200" cy="92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0" i="0" lang="en-US" sz="600">
                    <a:solidFill>
                      <a:srgbClr val="AFABA1"/>
                    </a:solidFill>
                    <a:latin typeface="DM Sans"/>
                    <a:ea typeface="DM Sans"/>
                    <a:cs typeface="DM Sans"/>
                    <a:sym typeface="DM Sans"/>
                  </a:rPr>
                  <a:t>© Okta and/or its affiliates. All rights reserved. Confidential Information of Okta – For Recipient’s Internal Use Only.</a:t>
                </a:r>
                <a:endParaRPr/>
              </a:p>
            </p:txBody>
          </p:sp>
        </p:grpSp>
        <p:pic>
          <p:nvPicPr>
            <p:cNvPr descr="A picture containing text, clipart&#10;&#10;Description automatically generated" id="41" name="Google Shape;41;p5"/>
            <p:cNvPicPr preferRelativeResize="0"/>
            <p:nvPr/>
          </p:nvPicPr>
          <p:blipFill rotWithShape="1">
            <a:blip r:embed="rId3">
              <a:alphaModFix/>
            </a:blip>
            <a:srcRect b="0" l="0" r="0" t="0"/>
            <a:stretch/>
          </p:blipFill>
          <p:spPr>
            <a:xfrm>
              <a:off x="11244985" y="6403804"/>
              <a:ext cx="448056" cy="164287"/>
            </a:xfrm>
            <a:prstGeom prst="rect">
              <a:avLst/>
            </a:prstGeom>
            <a:noFill/>
            <a:ln>
              <a:noFill/>
            </a:ln>
          </p:spPr>
        </p:pic>
      </p:gr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_Image Full Bleed">
  <p:cSld name="g_Image Full Bleed">
    <p:bg>
      <p:bgPr>
        <a:solidFill>
          <a:schemeClr val="dk1"/>
        </a:solidFill>
      </p:bgPr>
    </p:bg>
    <p:spTree>
      <p:nvGrpSpPr>
        <p:cNvPr id="350" name="Shape 350"/>
        <p:cNvGrpSpPr/>
        <p:nvPr/>
      </p:nvGrpSpPr>
      <p:grpSpPr>
        <a:xfrm>
          <a:off x="0" y="0"/>
          <a:ext cx="0" cy="0"/>
          <a:chOff x="0" y="0"/>
          <a:chExt cx="0" cy="0"/>
        </a:xfrm>
      </p:grpSpPr>
      <p:sp>
        <p:nvSpPr>
          <p:cNvPr id="351" name="Google Shape;351;p41"/>
          <p:cNvSpPr/>
          <p:nvPr>
            <p:ph idx="2" type="pic"/>
          </p:nvPr>
        </p:nvSpPr>
        <p:spPr>
          <a:xfrm>
            <a:off x="0" y="0"/>
            <a:ext cx="12192000" cy="6858000"/>
          </a:xfrm>
          <a:prstGeom prst="rect">
            <a:avLst/>
          </a:prstGeom>
          <a:solidFill>
            <a:srgbClr val="AFABA1"/>
          </a:solidFill>
          <a:ln>
            <a:noFill/>
          </a:ln>
        </p:spPr>
      </p:sp>
      <p:pic>
        <p:nvPicPr>
          <p:cNvPr descr="Shape, icon&#10;&#10;Description automatically generated" id="352" name="Google Shape;352;p41"/>
          <p:cNvPicPr preferRelativeResize="0"/>
          <p:nvPr/>
        </p:nvPicPr>
        <p:blipFill rotWithShape="1">
          <a:blip r:embed="rId2">
            <a:alphaModFix/>
          </a:blip>
          <a:srcRect b="0" l="0" r="0" t="0"/>
          <a:stretch/>
        </p:blipFill>
        <p:spPr>
          <a:xfrm>
            <a:off x="491331" y="6363293"/>
            <a:ext cx="246888" cy="246888"/>
          </a:xfrm>
          <a:prstGeom prst="rect">
            <a:avLst/>
          </a:prstGeom>
          <a:noFill/>
          <a:ln>
            <a:noFill/>
          </a:ln>
        </p:spPr>
      </p:pic>
      <p:sp>
        <p:nvSpPr>
          <p:cNvPr id="353" name="Google Shape;353;p41"/>
          <p:cNvSpPr/>
          <p:nvPr/>
        </p:nvSpPr>
        <p:spPr>
          <a:xfrm>
            <a:off x="1192769" y="6445914"/>
            <a:ext cx="7315200" cy="92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0" i="0" lang="en-US" sz="600">
                <a:solidFill>
                  <a:srgbClr val="FFFFFF"/>
                </a:solidFill>
                <a:latin typeface="DM Sans"/>
                <a:ea typeface="DM Sans"/>
                <a:cs typeface="DM Sans"/>
                <a:sym typeface="DM Sans"/>
              </a:rPr>
              <a:t>© Okta and/or its affiliates. All rights reserved. Confidential Information of Okta – For Recipient’s Internal Use Only.</a:t>
            </a:r>
            <a:endParaRPr/>
          </a:p>
        </p:txBody>
      </p:sp>
      <p:pic>
        <p:nvPicPr>
          <p:cNvPr descr="A picture containing text, clipart&#10;&#10;Description automatically generated" id="354" name="Google Shape;354;p41"/>
          <p:cNvPicPr preferRelativeResize="0"/>
          <p:nvPr/>
        </p:nvPicPr>
        <p:blipFill rotWithShape="1">
          <a:blip r:embed="rId3">
            <a:alphaModFix/>
          </a:blip>
          <a:srcRect b="0" l="0" r="0" t="0"/>
          <a:stretch/>
        </p:blipFill>
        <p:spPr>
          <a:xfrm>
            <a:off x="11244985" y="6403804"/>
            <a:ext cx="448056" cy="164287"/>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_Stat + Image Left (3x)">
  <p:cSld name="h_Stat + Image Left (3x)">
    <p:spTree>
      <p:nvGrpSpPr>
        <p:cNvPr id="355" name="Shape 355"/>
        <p:cNvGrpSpPr/>
        <p:nvPr/>
      </p:nvGrpSpPr>
      <p:grpSpPr>
        <a:xfrm>
          <a:off x="0" y="0"/>
          <a:ext cx="0" cy="0"/>
          <a:chOff x="0" y="0"/>
          <a:chExt cx="0" cy="0"/>
        </a:xfrm>
      </p:grpSpPr>
      <p:sp>
        <p:nvSpPr>
          <p:cNvPr id="356" name="Google Shape;356;p42"/>
          <p:cNvSpPr txBox="1"/>
          <p:nvPr>
            <p:ph idx="1" type="body"/>
          </p:nvPr>
        </p:nvSpPr>
        <p:spPr>
          <a:xfrm>
            <a:off x="5630583" y="2898167"/>
            <a:ext cx="1824900" cy="660600"/>
          </a:xfrm>
          <a:prstGeom prst="rect">
            <a:avLst/>
          </a:prstGeom>
          <a:noFill/>
          <a:ln>
            <a:noFill/>
          </a:ln>
        </p:spPr>
        <p:txBody>
          <a:bodyPr anchorCtr="0" anchor="t" bIns="0" lIns="0" spcFirstLastPara="1" rIns="0" wrap="square" tIns="0">
            <a:noAutofit/>
          </a:bodyPr>
          <a:lstStyle>
            <a:lvl1pPr indent="-457200" lvl="0" marL="457200" rtl="0" algn="l">
              <a:lnSpc>
                <a:spcPct val="100000"/>
              </a:lnSpc>
              <a:spcBef>
                <a:spcPts val="1400"/>
              </a:spcBef>
              <a:spcAft>
                <a:spcPts val="0"/>
              </a:spcAft>
              <a:buClr>
                <a:schemeClr val="dk1"/>
              </a:buClr>
              <a:buSzPts val="3600"/>
              <a:buChar char="​"/>
              <a:defRPr sz="3600"/>
            </a:lvl1pPr>
            <a:lvl2pPr indent="-342900" lvl="1" marL="914400" rtl="0" algn="l">
              <a:lnSpc>
                <a:spcPct val="100000"/>
              </a:lnSpc>
              <a:spcBef>
                <a:spcPts val="800"/>
              </a:spcBef>
              <a:spcAft>
                <a:spcPts val="0"/>
              </a:spcAft>
              <a:buClr>
                <a:schemeClr val="dk1"/>
              </a:buClr>
              <a:buSzPts val="1800"/>
              <a:buChar char="•"/>
              <a:defRPr/>
            </a:lvl2pPr>
            <a:lvl3pPr indent="-342900" lvl="2" marL="1371600" rtl="0" algn="l">
              <a:lnSpc>
                <a:spcPct val="100000"/>
              </a:lnSpc>
              <a:spcBef>
                <a:spcPts val="800"/>
              </a:spcBef>
              <a:spcAft>
                <a:spcPts val="0"/>
              </a:spcAft>
              <a:buClr>
                <a:srgbClr val="6B665F"/>
              </a:buClr>
              <a:buSzPts val="1800"/>
              <a:buChar char="－"/>
              <a:defRPr/>
            </a:lvl3pPr>
            <a:lvl4pPr indent="-342900" lvl="3" marL="1828800" rtl="0" algn="l">
              <a:lnSpc>
                <a:spcPct val="90000"/>
              </a:lnSpc>
              <a:spcBef>
                <a:spcPts val="1400"/>
              </a:spcBef>
              <a:spcAft>
                <a:spcPts val="0"/>
              </a:spcAft>
              <a:buSzPts val="1800"/>
              <a:buChar char="​"/>
              <a:defRPr/>
            </a:lvl4pPr>
            <a:lvl5pPr indent="-342900" lvl="4" marL="2286000" rtl="0" algn="l">
              <a:lnSpc>
                <a:spcPct val="100000"/>
              </a:lnSpc>
              <a:spcBef>
                <a:spcPts val="1400"/>
              </a:spcBef>
              <a:spcAft>
                <a:spcPts val="0"/>
              </a:spcAft>
              <a:buSzPts val="1800"/>
              <a:buChar char="​"/>
              <a:defRPr/>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357" name="Google Shape;357;p42"/>
          <p:cNvSpPr txBox="1"/>
          <p:nvPr>
            <p:ph idx="2" type="body"/>
          </p:nvPr>
        </p:nvSpPr>
        <p:spPr>
          <a:xfrm>
            <a:off x="7324726" y="3000053"/>
            <a:ext cx="4132200" cy="627600"/>
          </a:xfrm>
          <a:prstGeom prst="rect">
            <a:avLst/>
          </a:prstGeom>
          <a:noFill/>
          <a:ln>
            <a:noFill/>
          </a:ln>
        </p:spPr>
        <p:txBody>
          <a:bodyPr anchorCtr="0" anchor="t" bIns="0" lIns="0" spcFirstLastPara="1" rIns="0" wrap="square" tIns="0">
            <a:noAutofit/>
          </a:bodyPr>
          <a:lstStyle>
            <a:lvl1pPr indent="-304800" lvl="0" marL="457200" rtl="0" algn="l">
              <a:lnSpc>
                <a:spcPct val="100000"/>
              </a:lnSpc>
              <a:spcBef>
                <a:spcPts val="1400"/>
              </a:spcBef>
              <a:spcAft>
                <a:spcPts val="0"/>
              </a:spcAft>
              <a:buClr>
                <a:schemeClr val="dk1"/>
              </a:buClr>
              <a:buSzPts val="1200"/>
              <a:buChar char="​"/>
              <a:defRPr sz="1200"/>
            </a:lvl1pPr>
            <a:lvl2pPr indent="-295275" lvl="1" marL="914400" rtl="0" algn="l">
              <a:lnSpc>
                <a:spcPct val="100000"/>
              </a:lnSpc>
              <a:spcBef>
                <a:spcPts val="800"/>
              </a:spcBef>
              <a:spcAft>
                <a:spcPts val="0"/>
              </a:spcAft>
              <a:buClr>
                <a:schemeClr val="dk1"/>
              </a:buClr>
              <a:buSzPts val="1050"/>
              <a:buChar char="•"/>
              <a:defRPr sz="1050"/>
            </a:lvl2pPr>
            <a:lvl3pPr indent="-228600" lvl="2" marL="1371600" rtl="0" algn="l">
              <a:lnSpc>
                <a:spcPct val="100000"/>
              </a:lnSpc>
              <a:spcBef>
                <a:spcPts val="800"/>
              </a:spcBef>
              <a:spcAft>
                <a:spcPts val="0"/>
              </a:spcAft>
              <a:buClr>
                <a:srgbClr val="6B665F"/>
              </a:buClr>
              <a:buSzPts val="1000"/>
              <a:buNone/>
              <a:defRPr/>
            </a:lvl3pPr>
            <a:lvl4pPr indent="-342900" lvl="3" marL="1828800" rtl="0" algn="l">
              <a:lnSpc>
                <a:spcPct val="90000"/>
              </a:lnSpc>
              <a:spcBef>
                <a:spcPts val="1400"/>
              </a:spcBef>
              <a:spcAft>
                <a:spcPts val="0"/>
              </a:spcAft>
              <a:buSzPts val="1800"/>
              <a:buChar char="​"/>
              <a:defRPr/>
            </a:lvl4pPr>
            <a:lvl5pPr indent="-342900" lvl="4" marL="2286000" rtl="0" algn="l">
              <a:lnSpc>
                <a:spcPct val="100000"/>
              </a:lnSpc>
              <a:spcBef>
                <a:spcPts val="1400"/>
              </a:spcBef>
              <a:spcAft>
                <a:spcPts val="0"/>
              </a:spcAft>
              <a:buSzPts val="1800"/>
              <a:buChar char="​"/>
              <a:defRPr/>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358" name="Google Shape;358;p42"/>
          <p:cNvSpPr txBox="1"/>
          <p:nvPr>
            <p:ph idx="3" type="body"/>
          </p:nvPr>
        </p:nvSpPr>
        <p:spPr>
          <a:xfrm>
            <a:off x="5630583" y="4014878"/>
            <a:ext cx="1824900" cy="644100"/>
          </a:xfrm>
          <a:prstGeom prst="rect">
            <a:avLst/>
          </a:prstGeom>
          <a:noFill/>
          <a:ln>
            <a:noFill/>
          </a:ln>
        </p:spPr>
        <p:txBody>
          <a:bodyPr anchorCtr="0" anchor="t" bIns="0" lIns="0" spcFirstLastPara="1" rIns="0" wrap="square" tIns="0">
            <a:noAutofit/>
          </a:bodyPr>
          <a:lstStyle>
            <a:lvl1pPr indent="-457200" lvl="0" marL="457200" rtl="0" algn="l">
              <a:lnSpc>
                <a:spcPct val="100000"/>
              </a:lnSpc>
              <a:spcBef>
                <a:spcPts val="1400"/>
              </a:spcBef>
              <a:spcAft>
                <a:spcPts val="0"/>
              </a:spcAft>
              <a:buClr>
                <a:schemeClr val="dk1"/>
              </a:buClr>
              <a:buSzPts val="3600"/>
              <a:buChar char="​"/>
              <a:defRPr sz="3600"/>
            </a:lvl1pPr>
            <a:lvl2pPr indent="-342900" lvl="1" marL="914400" rtl="0" algn="l">
              <a:lnSpc>
                <a:spcPct val="100000"/>
              </a:lnSpc>
              <a:spcBef>
                <a:spcPts val="800"/>
              </a:spcBef>
              <a:spcAft>
                <a:spcPts val="0"/>
              </a:spcAft>
              <a:buClr>
                <a:schemeClr val="dk1"/>
              </a:buClr>
              <a:buSzPts val="1800"/>
              <a:buChar char="•"/>
              <a:defRPr/>
            </a:lvl2pPr>
            <a:lvl3pPr indent="-342900" lvl="2" marL="1371600" rtl="0" algn="l">
              <a:lnSpc>
                <a:spcPct val="100000"/>
              </a:lnSpc>
              <a:spcBef>
                <a:spcPts val="800"/>
              </a:spcBef>
              <a:spcAft>
                <a:spcPts val="0"/>
              </a:spcAft>
              <a:buClr>
                <a:srgbClr val="6B665F"/>
              </a:buClr>
              <a:buSzPts val="1800"/>
              <a:buChar char="－"/>
              <a:defRPr/>
            </a:lvl3pPr>
            <a:lvl4pPr indent="-342900" lvl="3" marL="1828800" rtl="0" algn="l">
              <a:lnSpc>
                <a:spcPct val="90000"/>
              </a:lnSpc>
              <a:spcBef>
                <a:spcPts val="1400"/>
              </a:spcBef>
              <a:spcAft>
                <a:spcPts val="0"/>
              </a:spcAft>
              <a:buSzPts val="1800"/>
              <a:buChar char="​"/>
              <a:defRPr/>
            </a:lvl4pPr>
            <a:lvl5pPr indent="-342900" lvl="4" marL="2286000" rtl="0" algn="l">
              <a:lnSpc>
                <a:spcPct val="100000"/>
              </a:lnSpc>
              <a:spcBef>
                <a:spcPts val="1400"/>
              </a:spcBef>
              <a:spcAft>
                <a:spcPts val="0"/>
              </a:spcAft>
              <a:buSzPts val="1800"/>
              <a:buChar char="​"/>
              <a:defRPr/>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359" name="Google Shape;359;p42"/>
          <p:cNvSpPr txBox="1"/>
          <p:nvPr>
            <p:ph idx="4" type="body"/>
          </p:nvPr>
        </p:nvSpPr>
        <p:spPr>
          <a:xfrm>
            <a:off x="7324726" y="4116764"/>
            <a:ext cx="4132200" cy="611700"/>
          </a:xfrm>
          <a:prstGeom prst="rect">
            <a:avLst/>
          </a:prstGeom>
          <a:noFill/>
          <a:ln>
            <a:noFill/>
          </a:ln>
        </p:spPr>
        <p:txBody>
          <a:bodyPr anchorCtr="0" anchor="t" bIns="0" lIns="0" spcFirstLastPara="1" rIns="0" wrap="square" tIns="0">
            <a:noAutofit/>
          </a:bodyPr>
          <a:lstStyle>
            <a:lvl1pPr indent="-304800" lvl="0" marL="457200" rtl="0" algn="l">
              <a:lnSpc>
                <a:spcPct val="100000"/>
              </a:lnSpc>
              <a:spcBef>
                <a:spcPts val="1400"/>
              </a:spcBef>
              <a:spcAft>
                <a:spcPts val="0"/>
              </a:spcAft>
              <a:buClr>
                <a:schemeClr val="dk1"/>
              </a:buClr>
              <a:buSzPts val="1200"/>
              <a:buChar char="​"/>
              <a:defRPr sz="1200"/>
            </a:lvl1pPr>
            <a:lvl2pPr indent="-295275" lvl="1" marL="914400" rtl="0" algn="l">
              <a:lnSpc>
                <a:spcPct val="100000"/>
              </a:lnSpc>
              <a:spcBef>
                <a:spcPts val="800"/>
              </a:spcBef>
              <a:spcAft>
                <a:spcPts val="0"/>
              </a:spcAft>
              <a:buClr>
                <a:schemeClr val="dk1"/>
              </a:buClr>
              <a:buSzPts val="1050"/>
              <a:buChar char="•"/>
              <a:defRPr sz="1050"/>
            </a:lvl2pPr>
            <a:lvl3pPr indent="-228600" lvl="2" marL="1371600" rtl="0" algn="l">
              <a:lnSpc>
                <a:spcPct val="100000"/>
              </a:lnSpc>
              <a:spcBef>
                <a:spcPts val="800"/>
              </a:spcBef>
              <a:spcAft>
                <a:spcPts val="0"/>
              </a:spcAft>
              <a:buClr>
                <a:srgbClr val="6B665F"/>
              </a:buClr>
              <a:buSzPts val="1000"/>
              <a:buNone/>
              <a:defRPr/>
            </a:lvl3pPr>
            <a:lvl4pPr indent="-342900" lvl="3" marL="1828800" rtl="0" algn="l">
              <a:lnSpc>
                <a:spcPct val="90000"/>
              </a:lnSpc>
              <a:spcBef>
                <a:spcPts val="1400"/>
              </a:spcBef>
              <a:spcAft>
                <a:spcPts val="0"/>
              </a:spcAft>
              <a:buSzPts val="1800"/>
              <a:buChar char="​"/>
              <a:defRPr/>
            </a:lvl4pPr>
            <a:lvl5pPr indent="-342900" lvl="4" marL="2286000" rtl="0" algn="l">
              <a:lnSpc>
                <a:spcPct val="100000"/>
              </a:lnSpc>
              <a:spcBef>
                <a:spcPts val="1400"/>
              </a:spcBef>
              <a:spcAft>
                <a:spcPts val="0"/>
              </a:spcAft>
              <a:buSzPts val="1800"/>
              <a:buChar char="​"/>
              <a:defRPr/>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360" name="Google Shape;360;p42"/>
          <p:cNvSpPr txBox="1"/>
          <p:nvPr>
            <p:ph idx="5" type="body"/>
          </p:nvPr>
        </p:nvSpPr>
        <p:spPr>
          <a:xfrm>
            <a:off x="5630583" y="5129602"/>
            <a:ext cx="1824900" cy="668400"/>
          </a:xfrm>
          <a:prstGeom prst="rect">
            <a:avLst/>
          </a:prstGeom>
          <a:noFill/>
          <a:ln>
            <a:noFill/>
          </a:ln>
        </p:spPr>
        <p:txBody>
          <a:bodyPr anchorCtr="0" anchor="t" bIns="0" lIns="0" spcFirstLastPara="1" rIns="0" wrap="square" tIns="0">
            <a:noAutofit/>
          </a:bodyPr>
          <a:lstStyle>
            <a:lvl1pPr indent="-457200" lvl="0" marL="457200" rtl="0" algn="l">
              <a:lnSpc>
                <a:spcPct val="100000"/>
              </a:lnSpc>
              <a:spcBef>
                <a:spcPts val="1400"/>
              </a:spcBef>
              <a:spcAft>
                <a:spcPts val="0"/>
              </a:spcAft>
              <a:buClr>
                <a:schemeClr val="dk1"/>
              </a:buClr>
              <a:buSzPts val="3600"/>
              <a:buChar char="​"/>
              <a:defRPr sz="3600"/>
            </a:lvl1pPr>
            <a:lvl2pPr indent="-342900" lvl="1" marL="914400" rtl="0" algn="l">
              <a:lnSpc>
                <a:spcPct val="100000"/>
              </a:lnSpc>
              <a:spcBef>
                <a:spcPts val="800"/>
              </a:spcBef>
              <a:spcAft>
                <a:spcPts val="0"/>
              </a:spcAft>
              <a:buClr>
                <a:schemeClr val="dk1"/>
              </a:buClr>
              <a:buSzPts val="1800"/>
              <a:buChar char="•"/>
              <a:defRPr/>
            </a:lvl2pPr>
            <a:lvl3pPr indent="-342900" lvl="2" marL="1371600" rtl="0" algn="l">
              <a:lnSpc>
                <a:spcPct val="100000"/>
              </a:lnSpc>
              <a:spcBef>
                <a:spcPts val="800"/>
              </a:spcBef>
              <a:spcAft>
                <a:spcPts val="0"/>
              </a:spcAft>
              <a:buClr>
                <a:srgbClr val="6B665F"/>
              </a:buClr>
              <a:buSzPts val="1800"/>
              <a:buChar char="－"/>
              <a:defRPr/>
            </a:lvl3pPr>
            <a:lvl4pPr indent="-342900" lvl="3" marL="1828800" rtl="0" algn="l">
              <a:lnSpc>
                <a:spcPct val="90000"/>
              </a:lnSpc>
              <a:spcBef>
                <a:spcPts val="1400"/>
              </a:spcBef>
              <a:spcAft>
                <a:spcPts val="0"/>
              </a:spcAft>
              <a:buSzPts val="1800"/>
              <a:buChar char="​"/>
              <a:defRPr/>
            </a:lvl4pPr>
            <a:lvl5pPr indent="-342900" lvl="4" marL="2286000" rtl="0" algn="l">
              <a:lnSpc>
                <a:spcPct val="100000"/>
              </a:lnSpc>
              <a:spcBef>
                <a:spcPts val="1400"/>
              </a:spcBef>
              <a:spcAft>
                <a:spcPts val="0"/>
              </a:spcAft>
              <a:buSzPts val="1800"/>
              <a:buChar char="​"/>
              <a:defRPr/>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361" name="Google Shape;361;p42"/>
          <p:cNvSpPr txBox="1"/>
          <p:nvPr>
            <p:ph idx="6" type="body"/>
          </p:nvPr>
        </p:nvSpPr>
        <p:spPr>
          <a:xfrm>
            <a:off x="7324726" y="5231488"/>
            <a:ext cx="4132200" cy="635100"/>
          </a:xfrm>
          <a:prstGeom prst="rect">
            <a:avLst/>
          </a:prstGeom>
          <a:noFill/>
          <a:ln>
            <a:noFill/>
          </a:ln>
        </p:spPr>
        <p:txBody>
          <a:bodyPr anchorCtr="0" anchor="t" bIns="0" lIns="0" spcFirstLastPara="1" rIns="0" wrap="square" tIns="0">
            <a:noAutofit/>
          </a:bodyPr>
          <a:lstStyle>
            <a:lvl1pPr indent="-304800" lvl="0" marL="457200" rtl="0" algn="l">
              <a:lnSpc>
                <a:spcPct val="100000"/>
              </a:lnSpc>
              <a:spcBef>
                <a:spcPts val="1400"/>
              </a:spcBef>
              <a:spcAft>
                <a:spcPts val="0"/>
              </a:spcAft>
              <a:buClr>
                <a:schemeClr val="dk1"/>
              </a:buClr>
              <a:buSzPts val="1200"/>
              <a:buChar char="​"/>
              <a:defRPr sz="1200"/>
            </a:lvl1pPr>
            <a:lvl2pPr indent="-295275" lvl="1" marL="914400" rtl="0" algn="l">
              <a:lnSpc>
                <a:spcPct val="100000"/>
              </a:lnSpc>
              <a:spcBef>
                <a:spcPts val="800"/>
              </a:spcBef>
              <a:spcAft>
                <a:spcPts val="0"/>
              </a:spcAft>
              <a:buClr>
                <a:schemeClr val="dk1"/>
              </a:buClr>
              <a:buSzPts val="1050"/>
              <a:buChar char="•"/>
              <a:defRPr sz="1050"/>
            </a:lvl2pPr>
            <a:lvl3pPr indent="-228600" lvl="2" marL="1371600" rtl="0" algn="l">
              <a:lnSpc>
                <a:spcPct val="100000"/>
              </a:lnSpc>
              <a:spcBef>
                <a:spcPts val="800"/>
              </a:spcBef>
              <a:spcAft>
                <a:spcPts val="0"/>
              </a:spcAft>
              <a:buClr>
                <a:srgbClr val="6B665F"/>
              </a:buClr>
              <a:buSzPts val="1000"/>
              <a:buNone/>
              <a:defRPr/>
            </a:lvl3pPr>
            <a:lvl4pPr indent="-342900" lvl="3" marL="1828800" rtl="0" algn="l">
              <a:lnSpc>
                <a:spcPct val="90000"/>
              </a:lnSpc>
              <a:spcBef>
                <a:spcPts val="1400"/>
              </a:spcBef>
              <a:spcAft>
                <a:spcPts val="0"/>
              </a:spcAft>
              <a:buSzPts val="1800"/>
              <a:buChar char="​"/>
              <a:defRPr/>
            </a:lvl4pPr>
            <a:lvl5pPr indent="-342900" lvl="4" marL="2286000" rtl="0" algn="l">
              <a:lnSpc>
                <a:spcPct val="100000"/>
              </a:lnSpc>
              <a:spcBef>
                <a:spcPts val="1400"/>
              </a:spcBef>
              <a:spcAft>
                <a:spcPts val="0"/>
              </a:spcAft>
              <a:buSzPts val="1800"/>
              <a:buChar char="​"/>
              <a:defRPr/>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362" name="Google Shape;362;p42"/>
          <p:cNvSpPr txBox="1"/>
          <p:nvPr>
            <p:ph type="title"/>
          </p:nvPr>
        </p:nvSpPr>
        <p:spPr>
          <a:xfrm>
            <a:off x="5517931" y="425406"/>
            <a:ext cx="6190500" cy="930300"/>
          </a:xfrm>
          <a:prstGeom prst="rect">
            <a:avLst/>
          </a:prstGeom>
          <a:noFill/>
          <a:ln>
            <a:noFill/>
          </a:ln>
        </p:spPr>
        <p:txBody>
          <a:bodyPr anchorCtr="0" anchor="t" bIns="45700" lIns="91425" spcFirstLastPara="1" rIns="91425" wrap="square" tIns="45700">
            <a:noAutofit/>
          </a:bodyPr>
          <a:lstStyle>
            <a:lvl1pPr lvl="0" rtl="0" algn="l">
              <a:lnSpc>
                <a:spcPct val="85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63" name="Google Shape;363;p42"/>
          <p:cNvSpPr/>
          <p:nvPr>
            <p:ph idx="7" type="pic"/>
          </p:nvPr>
        </p:nvSpPr>
        <p:spPr>
          <a:xfrm>
            <a:off x="481012" y="492124"/>
            <a:ext cx="3732900" cy="5374500"/>
          </a:xfrm>
          <a:prstGeom prst="roundRect">
            <a:avLst>
              <a:gd fmla="val 2291" name="adj"/>
            </a:avLst>
          </a:prstGeom>
          <a:solidFill>
            <a:srgbClr val="AFABA1"/>
          </a:solidFill>
          <a:ln>
            <a:noFill/>
          </a:ln>
        </p:spPr>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_Stat + Image Left Dark (3x)">
  <p:cSld name="h_Stat + Image Left Dark (3x)">
    <p:bg>
      <p:bgPr>
        <a:gradFill>
          <a:gsLst>
            <a:gs pos="0">
              <a:srgbClr val="0F0F0F"/>
            </a:gs>
            <a:gs pos="66000">
              <a:srgbClr val="1F192C"/>
            </a:gs>
            <a:gs pos="87000">
              <a:srgbClr val="2A1951"/>
            </a:gs>
            <a:gs pos="100000">
              <a:srgbClr val="2F1863"/>
            </a:gs>
          </a:gsLst>
          <a:lin ang="18900044" scaled="0"/>
        </a:gradFill>
      </p:bgPr>
    </p:bg>
    <p:spTree>
      <p:nvGrpSpPr>
        <p:cNvPr id="364" name="Shape 364"/>
        <p:cNvGrpSpPr/>
        <p:nvPr/>
      </p:nvGrpSpPr>
      <p:grpSpPr>
        <a:xfrm>
          <a:off x="0" y="0"/>
          <a:ext cx="0" cy="0"/>
          <a:chOff x="0" y="0"/>
          <a:chExt cx="0" cy="0"/>
        </a:xfrm>
      </p:grpSpPr>
      <p:sp>
        <p:nvSpPr>
          <p:cNvPr id="365" name="Google Shape;365;p43"/>
          <p:cNvSpPr txBox="1"/>
          <p:nvPr>
            <p:ph idx="1" type="body"/>
          </p:nvPr>
        </p:nvSpPr>
        <p:spPr>
          <a:xfrm>
            <a:off x="5630583" y="2898167"/>
            <a:ext cx="1824900" cy="660600"/>
          </a:xfrm>
          <a:prstGeom prst="rect">
            <a:avLst/>
          </a:prstGeom>
          <a:noFill/>
          <a:ln>
            <a:noFill/>
          </a:ln>
        </p:spPr>
        <p:txBody>
          <a:bodyPr anchorCtr="0" anchor="t" bIns="0" lIns="0" spcFirstLastPara="1" rIns="0" wrap="square" tIns="0">
            <a:noAutofit/>
          </a:bodyPr>
          <a:lstStyle>
            <a:lvl1pPr indent="-457200" lvl="0" marL="457200" rtl="0" algn="l">
              <a:lnSpc>
                <a:spcPct val="100000"/>
              </a:lnSpc>
              <a:spcBef>
                <a:spcPts val="1400"/>
              </a:spcBef>
              <a:spcAft>
                <a:spcPts val="0"/>
              </a:spcAft>
              <a:buClr>
                <a:schemeClr val="lt2"/>
              </a:buClr>
              <a:buSzPts val="3600"/>
              <a:buChar char="​"/>
              <a:defRPr sz="3600">
                <a:solidFill>
                  <a:schemeClr val="lt2"/>
                </a:solidFill>
              </a:defRPr>
            </a:lvl1pPr>
            <a:lvl2pPr indent="-342900" lvl="1" marL="914400" rtl="0" algn="l">
              <a:lnSpc>
                <a:spcPct val="100000"/>
              </a:lnSpc>
              <a:spcBef>
                <a:spcPts val="800"/>
              </a:spcBef>
              <a:spcAft>
                <a:spcPts val="0"/>
              </a:spcAft>
              <a:buClr>
                <a:schemeClr val="dk1"/>
              </a:buClr>
              <a:buSzPts val="1800"/>
              <a:buChar char="•"/>
              <a:defRPr/>
            </a:lvl2pPr>
            <a:lvl3pPr indent="-342900" lvl="2" marL="1371600" rtl="0" algn="l">
              <a:lnSpc>
                <a:spcPct val="100000"/>
              </a:lnSpc>
              <a:spcBef>
                <a:spcPts val="800"/>
              </a:spcBef>
              <a:spcAft>
                <a:spcPts val="0"/>
              </a:spcAft>
              <a:buClr>
                <a:srgbClr val="6B665F"/>
              </a:buClr>
              <a:buSzPts val="1800"/>
              <a:buChar char="－"/>
              <a:defRPr/>
            </a:lvl3pPr>
            <a:lvl4pPr indent="-342900" lvl="3" marL="1828800" rtl="0" algn="l">
              <a:lnSpc>
                <a:spcPct val="90000"/>
              </a:lnSpc>
              <a:spcBef>
                <a:spcPts val="1400"/>
              </a:spcBef>
              <a:spcAft>
                <a:spcPts val="0"/>
              </a:spcAft>
              <a:buSzPts val="1800"/>
              <a:buChar char="​"/>
              <a:defRPr/>
            </a:lvl4pPr>
            <a:lvl5pPr indent="-342900" lvl="4" marL="2286000" rtl="0" algn="l">
              <a:lnSpc>
                <a:spcPct val="100000"/>
              </a:lnSpc>
              <a:spcBef>
                <a:spcPts val="1400"/>
              </a:spcBef>
              <a:spcAft>
                <a:spcPts val="0"/>
              </a:spcAft>
              <a:buSzPts val="1800"/>
              <a:buChar char="​"/>
              <a:defRPr/>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366" name="Google Shape;366;p43"/>
          <p:cNvSpPr txBox="1"/>
          <p:nvPr>
            <p:ph idx="2" type="body"/>
          </p:nvPr>
        </p:nvSpPr>
        <p:spPr>
          <a:xfrm>
            <a:off x="7324726" y="3000053"/>
            <a:ext cx="4132200" cy="627600"/>
          </a:xfrm>
          <a:prstGeom prst="rect">
            <a:avLst/>
          </a:prstGeom>
          <a:noFill/>
          <a:ln>
            <a:noFill/>
          </a:ln>
        </p:spPr>
        <p:txBody>
          <a:bodyPr anchorCtr="0" anchor="t" bIns="0" lIns="0" spcFirstLastPara="1" rIns="0" wrap="square" tIns="0">
            <a:noAutofit/>
          </a:bodyPr>
          <a:lstStyle>
            <a:lvl1pPr indent="-304800" lvl="0" marL="457200" rtl="0" algn="l">
              <a:lnSpc>
                <a:spcPct val="100000"/>
              </a:lnSpc>
              <a:spcBef>
                <a:spcPts val="1400"/>
              </a:spcBef>
              <a:spcAft>
                <a:spcPts val="0"/>
              </a:spcAft>
              <a:buClr>
                <a:schemeClr val="lt2"/>
              </a:buClr>
              <a:buSzPts val="1200"/>
              <a:buChar char="​"/>
              <a:defRPr sz="1200">
                <a:solidFill>
                  <a:schemeClr val="lt2"/>
                </a:solidFill>
              </a:defRPr>
            </a:lvl1pPr>
            <a:lvl2pPr indent="-295275" lvl="1" marL="914400" rtl="0" algn="l">
              <a:lnSpc>
                <a:spcPct val="100000"/>
              </a:lnSpc>
              <a:spcBef>
                <a:spcPts val="800"/>
              </a:spcBef>
              <a:spcAft>
                <a:spcPts val="0"/>
              </a:spcAft>
              <a:buClr>
                <a:schemeClr val="lt2"/>
              </a:buClr>
              <a:buSzPts val="1050"/>
              <a:buChar char="•"/>
              <a:defRPr sz="1050">
                <a:solidFill>
                  <a:schemeClr val="lt2"/>
                </a:solidFill>
              </a:defRPr>
            </a:lvl2pPr>
            <a:lvl3pPr indent="-228600" lvl="2" marL="1371600" rtl="0" algn="l">
              <a:lnSpc>
                <a:spcPct val="100000"/>
              </a:lnSpc>
              <a:spcBef>
                <a:spcPts val="800"/>
              </a:spcBef>
              <a:spcAft>
                <a:spcPts val="0"/>
              </a:spcAft>
              <a:buClr>
                <a:srgbClr val="6B665F"/>
              </a:buClr>
              <a:buSzPts val="1000"/>
              <a:buNone/>
              <a:defRPr/>
            </a:lvl3pPr>
            <a:lvl4pPr indent="-342900" lvl="3" marL="1828800" rtl="0" algn="l">
              <a:lnSpc>
                <a:spcPct val="90000"/>
              </a:lnSpc>
              <a:spcBef>
                <a:spcPts val="1400"/>
              </a:spcBef>
              <a:spcAft>
                <a:spcPts val="0"/>
              </a:spcAft>
              <a:buSzPts val="1800"/>
              <a:buChar char="​"/>
              <a:defRPr/>
            </a:lvl4pPr>
            <a:lvl5pPr indent="-342900" lvl="4" marL="2286000" rtl="0" algn="l">
              <a:lnSpc>
                <a:spcPct val="100000"/>
              </a:lnSpc>
              <a:spcBef>
                <a:spcPts val="1400"/>
              </a:spcBef>
              <a:spcAft>
                <a:spcPts val="0"/>
              </a:spcAft>
              <a:buSzPts val="1800"/>
              <a:buChar char="​"/>
              <a:defRPr/>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367" name="Google Shape;367;p43"/>
          <p:cNvSpPr txBox="1"/>
          <p:nvPr>
            <p:ph idx="3" type="body"/>
          </p:nvPr>
        </p:nvSpPr>
        <p:spPr>
          <a:xfrm>
            <a:off x="5630583" y="4014878"/>
            <a:ext cx="1824900" cy="644100"/>
          </a:xfrm>
          <a:prstGeom prst="rect">
            <a:avLst/>
          </a:prstGeom>
          <a:noFill/>
          <a:ln>
            <a:noFill/>
          </a:ln>
        </p:spPr>
        <p:txBody>
          <a:bodyPr anchorCtr="0" anchor="t" bIns="0" lIns="0" spcFirstLastPara="1" rIns="0" wrap="square" tIns="0">
            <a:noAutofit/>
          </a:bodyPr>
          <a:lstStyle>
            <a:lvl1pPr indent="-457200" lvl="0" marL="457200" rtl="0" algn="l">
              <a:lnSpc>
                <a:spcPct val="100000"/>
              </a:lnSpc>
              <a:spcBef>
                <a:spcPts val="1400"/>
              </a:spcBef>
              <a:spcAft>
                <a:spcPts val="0"/>
              </a:spcAft>
              <a:buClr>
                <a:schemeClr val="lt2"/>
              </a:buClr>
              <a:buSzPts val="3600"/>
              <a:buChar char="​"/>
              <a:defRPr sz="3600">
                <a:solidFill>
                  <a:schemeClr val="lt2"/>
                </a:solidFill>
              </a:defRPr>
            </a:lvl1pPr>
            <a:lvl2pPr indent="-342900" lvl="1" marL="914400" rtl="0" algn="l">
              <a:lnSpc>
                <a:spcPct val="100000"/>
              </a:lnSpc>
              <a:spcBef>
                <a:spcPts val="800"/>
              </a:spcBef>
              <a:spcAft>
                <a:spcPts val="0"/>
              </a:spcAft>
              <a:buClr>
                <a:schemeClr val="dk1"/>
              </a:buClr>
              <a:buSzPts val="1800"/>
              <a:buChar char="•"/>
              <a:defRPr/>
            </a:lvl2pPr>
            <a:lvl3pPr indent="-342900" lvl="2" marL="1371600" rtl="0" algn="l">
              <a:lnSpc>
                <a:spcPct val="100000"/>
              </a:lnSpc>
              <a:spcBef>
                <a:spcPts val="800"/>
              </a:spcBef>
              <a:spcAft>
                <a:spcPts val="0"/>
              </a:spcAft>
              <a:buClr>
                <a:srgbClr val="6B665F"/>
              </a:buClr>
              <a:buSzPts val="1800"/>
              <a:buChar char="－"/>
              <a:defRPr/>
            </a:lvl3pPr>
            <a:lvl4pPr indent="-342900" lvl="3" marL="1828800" rtl="0" algn="l">
              <a:lnSpc>
                <a:spcPct val="90000"/>
              </a:lnSpc>
              <a:spcBef>
                <a:spcPts val="1400"/>
              </a:spcBef>
              <a:spcAft>
                <a:spcPts val="0"/>
              </a:spcAft>
              <a:buSzPts val="1800"/>
              <a:buChar char="​"/>
              <a:defRPr/>
            </a:lvl4pPr>
            <a:lvl5pPr indent="-342900" lvl="4" marL="2286000" rtl="0" algn="l">
              <a:lnSpc>
                <a:spcPct val="100000"/>
              </a:lnSpc>
              <a:spcBef>
                <a:spcPts val="1400"/>
              </a:spcBef>
              <a:spcAft>
                <a:spcPts val="0"/>
              </a:spcAft>
              <a:buSzPts val="1800"/>
              <a:buChar char="​"/>
              <a:defRPr/>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368" name="Google Shape;368;p43"/>
          <p:cNvSpPr txBox="1"/>
          <p:nvPr>
            <p:ph idx="4" type="body"/>
          </p:nvPr>
        </p:nvSpPr>
        <p:spPr>
          <a:xfrm>
            <a:off x="7324726" y="4116764"/>
            <a:ext cx="4132200" cy="611700"/>
          </a:xfrm>
          <a:prstGeom prst="rect">
            <a:avLst/>
          </a:prstGeom>
          <a:noFill/>
          <a:ln>
            <a:noFill/>
          </a:ln>
        </p:spPr>
        <p:txBody>
          <a:bodyPr anchorCtr="0" anchor="t" bIns="0" lIns="0" spcFirstLastPara="1" rIns="0" wrap="square" tIns="0">
            <a:noAutofit/>
          </a:bodyPr>
          <a:lstStyle>
            <a:lvl1pPr indent="-304800" lvl="0" marL="457200" rtl="0" algn="l">
              <a:lnSpc>
                <a:spcPct val="100000"/>
              </a:lnSpc>
              <a:spcBef>
                <a:spcPts val="1400"/>
              </a:spcBef>
              <a:spcAft>
                <a:spcPts val="0"/>
              </a:spcAft>
              <a:buClr>
                <a:schemeClr val="lt2"/>
              </a:buClr>
              <a:buSzPts val="1200"/>
              <a:buChar char="​"/>
              <a:defRPr sz="1200">
                <a:solidFill>
                  <a:schemeClr val="lt2"/>
                </a:solidFill>
              </a:defRPr>
            </a:lvl1pPr>
            <a:lvl2pPr indent="-295275" lvl="1" marL="914400" rtl="0" algn="l">
              <a:lnSpc>
                <a:spcPct val="100000"/>
              </a:lnSpc>
              <a:spcBef>
                <a:spcPts val="800"/>
              </a:spcBef>
              <a:spcAft>
                <a:spcPts val="0"/>
              </a:spcAft>
              <a:buClr>
                <a:schemeClr val="lt2"/>
              </a:buClr>
              <a:buSzPts val="1050"/>
              <a:buChar char="•"/>
              <a:defRPr sz="1050">
                <a:solidFill>
                  <a:schemeClr val="lt2"/>
                </a:solidFill>
              </a:defRPr>
            </a:lvl2pPr>
            <a:lvl3pPr indent="-228600" lvl="2" marL="1371600" rtl="0" algn="l">
              <a:lnSpc>
                <a:spcPct val="100000"/>
              </a:lnSpc>
              <a:spcBef>
                <a:spcPts val="800"/>
              </a:spcBef>
              <a:spcAft>
                <a:spcPts val="0"/>
              </a:spcAft>
              <a:buClr>
                <a:srgbClr val="6B665F"/>
              </a:buClr>
              <a:buSzPts val="1000"/>
              <a:buNone/>
              <a:defRPr/>
            </a:lvl3pPr>
            <a:lvl4pPr indent="-342900" lvl="3" marL="1828800" rtl="0" algn="l">
              <a:lnSpc>
                <a:spcPct val="90000"/>
              </a:lnSpc>
              <a:spcBef>
                <a:spcPts val="1400"/>
              </a:spcBef>
              <a:spcAft>
                <a:spcPts val="0"/>
              </a:spcAft>
              <a:buSzPts val="1800"/>
              <a:buChar char="​"/>
              <a:defRPr/>
            </a:lvl4pPr>
            <a:lvl5pPr indent="-342900" lvl="4" marL="2286000" rtl="0" algn="l">
              <a:lnSpc>
                <a:spcPct val="100000"/>
              </a:lnSpc>
              <a:spcBef>
                <a:spcPts val="1400"/>
              </a:spcBef>
              <a:spcAft>
                <a:spcPts val="0"/>
              </a:spcAft>
              <a:buSzPts val="1800"/>
              <a:buChar char="​"/>
              <a:defRPr/>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369" name="Google Shape;369;p43"/>
          <p:cNvSpPr txBox="1"/>
          <p:nvPr>
            <p:ph idx="5" type="body"/>
          </p:nvPr>
        </p:nvSpPr>
        <p:spPr>
          <a:xfrm>
            <a:off x="5630583" y="5129602"/>
            <a:ext cx="1824900" cy="668400"/>
          </a:xfrm>
          <a:prstGeom prst="rect">
            <a:avLst/>
          </a:prstGeom>
          <a:noFill/>
          <a:ln>
            <a:noFill/>
          </a:ln>
        </p:spPr>
        <p:txBody>
          <a:bodyPr anchorCtr="0" anchor="t" bIns="0" lIns="0" spcFirstLastPara="1" rIns="0" wrap="square" tIns="0">
            <a:noAutofit/>
          </a:bodyPr>
          <a:lstStyle>
            <a:lvl1pPr indent="-457200" lvl="0" marL="457200" rtl="0" algn="l">
              <a:lnSpc>
                <a:spcPct val="100000"/>
              </a:lnSpc>
              <a:spcBef>
                <a:spcPts val="1400"/>
              </a:spcBef>
              <a:spcAft>
                <a:spcPts val="0"/>
              </a:spcAft>
              <a:buClr>
                <a:schemeClr val="lt2"/>
              </a:buClr>
              <a:buSzPts val="3600"/>
              <a:buChar char="​"/>
              <a:defRPr sz="3600">
                <a:solidFill>
                  <a:schemeClr val="lt2"/>
                </a:solidFill>
              </a:defRPr>
            </a:lvl1pPr>
            <a:lvl2pPr indent="-342900" lvl="1" marL="914400" rtl="0" algn="l">
              <a:lnSpc>
                <a:spcPct val="100000"/>
              </a:lnSpc>
              <a:spcBef>
                <a:spcPts val="800"/>
              </a:spcBef>
              <a:spcAft>
                <a:spcPts val="0"/>
              </a:spcAft>
              <a:buClr>
                <a:schemeClr val="dk1"/>
              </a:buClr>
              <a:buSzPts val="1800"/>
              <a:buChar char="•"/>
              <a:defRPr/>
            </a:lvl2pPr>
            <a:lvl3pPr indent="-342900" lvl="2" marL="1371600" rtl="0" algn="l">
              <a:lnSpc>
                <a:spcPct val="100000"/>
              </a:lnSpc>
              <a:spcBef>
                <a:spcPts val="800"/>
              </a:spcBef>
              <a:spcAft>
                <a:spcPts val="0"/>
              </a:spcAft>
              <a:buClr>
                <a:srgbClr val="6B665F"/>
              </a:buClr>
              <a:buSzPts val="1800"/>
              <a:buChar char="－"/>
              <a:defRPr/>
            </a:lvl3pPr>
            <a:lvl4pPr indent="-342900" lvl="3" marL="1828800" rtl="0" algn="l">
              <a:lnSpc>
                <a:spcPct val="90000"/>
              </a:lnSpc>
              <a:spcBef>
                <a:spcPts val="1400"/>
              </a:spcBef>
              <a:spcAft>
                <a:spcPts val="0"/>
              </a:spcAft>
              <a:buSzPts val="1800"/>
              <a:buChar char="​"/>
              <a:defRPr/>
            </a:lvl4pPr>
            <a:lvl5pPr indent="-342900" lvl="4" marL="2286000" rtl="0" algn="l">
              <a:lnSpc>
                <a:spcPct val="100000"/>
              </a:lnSpc>
              <a:spcBef>
                <a:spcPts val="1400"/>
              </a:spcBef>
              <a:spcAft>
                <a:spcPts val="0"/>
              </a:spcAft>
              <a:buSzPts val="1800"/>
              <a:buChar char="​"/>
              <a:defRPr/>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370" name="Google Shape;370;p43"/>
          <p:cNvSpPr txBox="1"/>
          <p:nvPr>
            <p:ph idx="6" type="body"/>
          </p:nvPr>
        </p:nvSpPr>
        <p:spPr>
          <a:xfrm>
            <a:off x="7324726" y="5231488"/>
            <a:ext cx="4132200" cy="635100"/>
          </a:xfrm>
          <a:prstGeom prst="rect">
            <a:avLst/>
          </a:prstGeom>
          <a:noFill/>
          <a:ln>
            <a:noFill/>
          </a:ln>
        </p:spPr>
        <p:txBody>
          <a:bodyPr anchorCtr="0" anchor="t" bIns="0" lIns="0" spcFirstLastPara="1" rIns="0" wrap="square" tIns="0">
            <a:noAutofit/>
          </a:bodyPr>
          <a:lstStyle>
            <a:lvl1pPr indent="-304800" lvl="0" marL="457200" rtl="0" algn="l">
              <a:lnSpc>
                <a:spcPct val="100000"/>
              </a:lnSpc>
              <a:spcBef>
                <a:spcPts val="1400"/>
              </a:spcBef>
              <a:spcAft>
                <a:spcPts val="0"/>
              </a:spcAft>
              <a:buClr>
                <a:schemeClr val="lt2"/>
              </a:buClr>
              <a:buSzPts val="1200"/>
              <a:buChar char="​"/>
              <a:defRPr sz="1200">
                <a:solidFill>
                  <a:schemeClr val="lt2"/>
                </a:solidFill>
              </a:defRPr>
            </a:lvl1pPr>
            <a:lvl2pPr indent="-295275" lvl="1" marL="914400" rtl="0" algn="l">
              <a:lnSpc>
                <a:spcPct val="100000"/>
              </a:lnSpc>
              <a:spcBef>
                <a:spcPts val="800"/>
              </a:spcBef>
              <a:spcAft>
                <a:spcPts val="0"/>
              </a:spcAft>
              <a:buClr>
                <a:schemeClr val="lt2"/>
              </a:buClr>
              <a:buSzPts val="1050"/>
              <a:buChar char="•"/>
              <a:defRPr sz="1050">
                <a:solidFill>
                  <a:schemeClr val="lt2"/>
                </a:solidFill>
              </a:defRPr>
            </a:lvl2pPr>
            <a:lvl3pPr indent="-228600" lvl="2" marL="1371600" rtl="0" algn="l">
              <a:lnSpc>
                <a:spcPct val="100000"/>
              </a:lnSpc>
              <a:spcBef>
                <a:spcPts val="800"/>
              </a:spcBef>
              <a:spcAft>
                <a:spcPts val="0"/>
              </a:spcAft>
              <a:buClr>
                <a:srgbClr val="6B665F"/>
              </a:buClr>
              <a:buSzPts val="1000"/>
              <a:buNone/>
              <a:defRPr/>
            </a:lvl3pPr>
            <a:lvl4pPr indent="-342900" lvl="3" marL="1828800" rtl="0" algn="l">
              <a:lnSpc>
                <a:spcPct val="90000"/>
              </a:lnSpc>
              <a:spcBef>
                <a:spcPts val="1400"/>
              </a:spcBef>
              <a:spcAft>
                <a:spcPts val="0"/>
              </a:spcAft>
              <a:buSzPts val="1800"/>
              <a:buChar char="​"/>
              <a:defRPr/>
            </a:lvl4pPr>
            <a:lvl5pPr indent="-342900" lvl="4" marL="2286000" rtl="0" algn="l">
              <a:lnSpc>
                <a:spcPct val="100000"/>
              </a:lnSpc>
              <a:spcBef>
                <a:spcPts val="1400"/>
              </a:spcBef>
              <a:spcAft>
                <a:spcPts val="0"/>
              </a:spcAft>
              <a:buSzPts val="1800"/>
              <a:buChar char="​"/>
              <a:defRPr/>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371" name="Google Shape;371;p43"/>
          <p:cNvSpPr txBox="1"/>
          <p:nvPr>
            <p:ph type="title"/>
          </p:nvPr>
        </p:nvSpPr>
        <p:spPr>
          <a:xfrm>
            <a:off x="5517931" y="425406"/>
            <a:ext cx="6190500" cy="930300"/>
          </a:xfrm>
          <a:prstGeom prst="rect">
            <a:avLst/>
          </a:prstGeom>
          <a:noFill/>
          <a:ln>
            <a:noFill/>
          </a:ln>
        </p:spPr>
        <p:txBody>
          <a:bodyPr anchorCtr="0" anchor="t" bIns="45700" lIns="91425" spcFirstLastPara="1" rIns="91425" wrap="square" tIns="45700">
            <a:noAutofit/>
          </a:bodyPr>
          <a:lstStyle>
            <a:lvl1pPr lvl="0" rtl="0" algn="l">
              <a:lnSpc>
                <a:spcPct val="85000"/>
              </a:lnSpc>
              <a:spcBef>
                <a:spcPts val="0"/>
              </a:spcBef>
              <a:spcAft>
                <a:spcPts val="0"/>
              </a:spcAft>
              <a:buClr>
                <a:schemeClr val="lt2"/>
              </a:buClr>
              <a:buSzPts val="3200"/>
              <a:buFont typeface="DM Sans"/>
              <a:buNone/>
              <a:defRPr>
                <a:solidFill>
                  <a:schemeClr val="lt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72" name="Google Shape;372;p43"/>
          <p:cNvSpPr/>
          <p:nvPr>
            <p:ph idx="7" type="pic"/>
          </p:nvPr>
        </p:nvSpPr>
        <p:spPr>
          <a:xfrm>
            <a:off x="481012" y="492124"/>
            <a:ext cx="3732900" cy="5374500"/>
          </a:xfrm>
          <a:prstGeom prst="roundRect">
            <a:avLst>
              <a:gd fmla="val 2291" name="adj"/>
            </a:avLst>
          </a:prstGeom>
          <a:solidFill>
            <a:srgbClr val="AFABA1"/>
          </a:solidFill>
          <a:ln>
            <a:noFill/>
          </a:ln>
        </p:spPr>
      </p:sp>
      <p:grpSp>
        <p:nvGrpSpPr>
          <p:cNvPr id="373" name="Google Shape;373;p43"/>
          <p:cNvGrpSpPr/>
          <p:nvPr/>
        </p:nvGrpSpPr>
        <p:grpSpPr>
          <a:xfrm>
            <a:off x="491331" y="6363293"/>
            <a:ext cx="11201710" cy="246888"/>
            <a:chOff x="491331" y="6363293"/>
            <a:chExt cx="11201710" cy="246888"/>
          </a:xfrm>
        </p:grpSpPr>
        <p:grpSp>
          <p:nvGrpSpPr>
            <p:cNvPr id="374" name="Google Shape;374;p43"/>
            <p:cNvGrpSpPr/>
            <p:nvPr/>
          </p:nvGrpSpPr>
          <p:grpSpPr>
            <a:xfrm>
              <a:off x="491331" y="6363293"/>
              <a:ext cx="8016638" cy="246888"/>
              <a:chOff x="491331" y="6363293"/>
              <a:chExt cx="8016638" cy="246888"/>
            </a:xfrm>
          </p:grpSpPr>
          <p:pic>
            <p:nvPicPr>
              <p:cNvPr descr="Shape, icon&#10;&#10;Description automatically generated" id="375" name="Google Shape;375;p43"/>
              <p:cNvPicPr preferRelativeResize="0"/>
              <p:nvPr/>
            </p:nvPicPr>
            <p:blipFill rotWithShape="1">
              <a:blip r:embed="rId2">
                <a:alphaModFix/>
              </a:blip>
              <a:srcRect b="0" l="0" r="0" t="0"/>
              <a:stretch/>
            </p:blipFill>
            <p:spPr>
              <a:xfrm>
                <a:off x="491331" y="6363293"/>
                <a:ext cx="246888" cy="246888"/>
              </a:xfrm>
              <a:prstGeom prst="rect">
                <a:avLst/>
              </a:prstGeom>
              <a:noFill/>
              <a:ln>
                <a:noFill/>
              </a:ln>
            </p:spPr>
          </p:pic>
          <p:sp>
            <p:nvSpPr>
              <p:cNvPr id="376" name="Google Shape;376;p43"/>
              <p:cNvSpPr/>
              <p:nvPr/>
            </p:nvSpPr>
            <p:spPr>
              <a:xfrm>
                <a:off x="1192769" y="6445914"/>
                <a:ext cx="7315200" cy="92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0" i="0" lang="en-US" sz="600">
                    <a:solidFill>
                      <a:srgbClr val="AFABA1"/>
                    </a:solidFill>
                    <a:latin typeface="DM Sans"/>
                    <a:ea typeface="DM Sans"/>
                    <a:cs typeface="DM Sans"/>
                    <a:sym typeface="DM Sans"/>
                  </a:rPr>
                  <a:t>© Okta and/or its affiliates. All rights reserved. Confidential Information of Okta – For Recipient’s Internal Use Only.</a:t>
                </a:r>
                <a:endParaRPr/>
              </a:p>
            </p:txBody>
          </p:sp>
        </p:grpSp>
        <p:pic>
          <p:nvPicPr>
            <p:cNvPr descr="A picture containing text, clipart&#10;&#10;Description automatically generated" id="377" name="Google Shape;377;p43"/>
            <p:cNvPicPr preferRelativeResize="0"/>
            <p:nvPr/>
          </p:nvPicPr>
          <p:blipFill rotWithShape="1">
            <a:blip r:embed="rId3">
              <a:alphaModFix/>
            </a:blip>
            <a:srcRect b="0" l="0" r="0" t="0"/>
            <a:stretch/>
          </p:blipFill>
          <p:spPr>
            <a:xfrm>
              <a:off x="11244985" y="6403804"/>
              <a:ext cx="448056" cy="164287"/>
            </a:xfrm>
            <a:prstGeom prst="rect">
              <a:avLst/>
            </a:prstGeom>
            <a:noFill/>
            <a:ln>
              <a:noFill/>
            </a:ln>
          </p:spPr>
        </p:pic>
      </p:gr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_Stat + Image Left (2x)">
  <p:cSld name="h_Stat + Image Left (2x)">
    <p:spTree>
      <p:nvGrpSpPr>
        <p:cNvPr id="378" name="Shape 378"/>
        <p:cNvGrpSpPr/>
        <p:nvPr/>
      </p:nvGrpSpPr>
      <p:grpSpPr>
        <a:xfrm>
          <a:off x="0" y="0"/>
          <a:ext cx="0" cy="0"/>
          <a:chOff x="0" y="0"/>
          <a:chExt cx="0" cy="0"/>
        </a:xfrm>
      </p:grpSpPr>
      <p:sp>
        <p:nvSpPr>
          <p:cNvPr id="379" name="Google Shape;379;p44"/>
          <p:cNvSpPr txBox="1"/>
          <p:nvPr>
            <p:ph idx="1" type="body"/>
          </p:nvPr>
        </p:nvSpPr>
        <p:spPr>
          <a:xfrm>
            <a:off x="5630583" y="2898167"/>
            <a:ext cx="1824900" cy="660600"/>
          </a:xfrm>
          <a:prstGeom prst="rect">
            <a:avLst/>
          </a:prstGeom>
          <a:noFill/>
          <a:ln>
            <a:noFill/>
          </a:ln>
        </p:spPr>
        <p:txBody>
          <a:bodyPr anchorCtr="0" anchor="t" bIns="0" lIns="0" spcFirstLastPara="1" rIns="0" wrap="square" tIns="0">
            <a:noAutofit/>
          </a:bodyPr>
          <a:lstStyle>
            <a:lvl1pPr indent="-457200" lvl="0" marL="457200" rtl="0" algn="l">
              <a:lnSpc>
                <a:spcPct val="100000"/>
              </a:lnSpc>
              <a:spcBef>
                <a:spcPts val="1400"/>
              </a:spcBef>
              <a:spcAft>
                <a:spcPts val="0"/>
              </a:spcAft>
              <a:buClr>
                <a:schemeClr val="dk1"/>
              </a:buClr>
              <a:buSzPts val="3600"/>
              <a:buChar char="​"/>
              <a:defRPr sz="3600"/>
            </a:lvl1pPr>
            <a:lvl2pPr indent="-342900" lvl="1" marL="914400" rtl="0" algn="l">
              <a:lnSpc>
                <a:spcPct val="100000"/>
              </a:lnSpc>
              <a:spcBef>
                <a:spcPts val="800"/>
              </a:spcBef>
              <a:spcAft>
                <a:spcPts val="0"/>
              </a:spcAft>
              <a:buClr>
                <a:schemeClr val="dk1"/>
              </a:buClr>
              <a:buSzPts val="1800"/>
              <a:buChar char="•"/>
              <a:defRPr/>
            </a:lvl2pPr>
            <a:lvl3pPr indent="-342900" lvl="2" marL="1371600" rtl="0" algn="l">
              <a:lnSpc>
                <a:spcPct val="100000"/>
              </a:lnSpc>
              <a:spcBef>
                <a:spcPts val="800"/>
              </a:spcBef>
              <a:spcAft>
                <a:spcPts val="0"/>
              </a:spcAft>
              <a:buClr>
                <a:srgbClr val="6B665F"/>
              </a:buClr>
              <a:buSzPts val="1800"/>
              <a:buChar char="－"/>
              <a:defRPr/>
            </a:lvl3pPr>
            <a:lvl4pPr indent="-342900" lvl="3" marL="1828800" rtl="0" algn="l">
              <a:lnSpc>
                <a:spcPct val="90000"/>
              </a:lnSpc>
              <a:spcBef>
                <a:spcPts val="1400"/>
              </a:spcBef>
              <a:spcAft>
                <a:spcPts val="0"/>
              </a:spcAft>
              <a:buSzPts val="1800"/>
              <a:buChar char="​"/>
              <a:defRPr/>
            </a:lvl4pPr>
            <a:lvl5pPr indent="-342900" lvl="4" marL="2286000" rtl="0" algn="l">
              <a:lnSpc>
                <a:spcPct val="100000"/>
              </a:lnSpc>
              <a:spcBef>
                <a:spcPts val="1400"/>
              </a:spcBef>
              <a:spcAft>
                <a:spcPts val="0"/>
              </a:spcAft>
              <a:buSzPts val="1800"/>
              <a:buChar char="​"/>
              <a:defRPr/>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380" name="Google Shape;380;p44"/>
          <p:cNvSpPr txBox="1"/>
          <p:nvPr>
            <p:ph idx="2" type="body"/>
          </p:nvPr>
        </p:nvSpPr>
        <p:spPr>
          <a:xfrm>
            <a:off x="7324726" y="3000053"/>
            <a:ext cx="4132200" cy="627600"/>
          </a:xfrm>
          <a:prstGeom prst="rect">
            <a:avLst/>
          </a:prstGeom>
          <a:noFill/>
          <a:ln>
            <a:noFill/>
          </a:ln>
        </p:spPr>
        <p:txBody>
          <a:bodyPr anchorCtr="0" anchor="t" bIns="0" lIns="0" spcFirstLastPara="1" rIns="0" wrap="square" tIns="0">
            <a:noAutofit/>
          </a:bodyPr>
          <a:lstStyle>
            <a:lvl1pPr indent="-304800" lvl="0" marL="457200" rtl="0" algn="l">
              <a:lnSpc>
                <a:spcPct val="100000"/>
              </a:lnSpc>
              <a:spcBef>
                <a:spcPts val="1400"/>
              </a:spcBef>
              <a:spcAft>
                <a:spcPts val="0"/>
              </a:spcAft>
              <a:buClr>
                <a:schemeClr val="dk1"/>
              </a:buClr>
              <a:buSzPts val="1200"/>
              <a:buChar char="​"/>
              <a:defRPr sz="1200"/>
            </a:lvl1pPr>
            <a:lvl2pPr indent="-295275" lvl="1" marL="914400" rtl="0" algn="l">
              <a:lnSpc>
                <a:spcPct val="100000"/>
              </a:lnSpc>
              <a:spcBef>
                <a:spcPts val="800"/>
              </a:spcBef>
              <a:spcAft>
                <a:spcPts val="0"/>
              </a:spcAft>
              <a:buClr>
                <a:schemeClr val="dk1"/>
              </a:buClr>
              <a:buSzPts val="1050"/>
              <a:buChar char="•"/>
              <a:defRPr sz="1050"/>
            </a:lvl2pPr>
            <a:lvl3pPr indent="-228600" lvl="2" marL="1371600" rtl="0" algn="l">
              <a:lnSpc>
                <a:spcPct val="100000"/>
              </a:lnSpc>
              <a:spcBef>
                <a:spcPts val="800"/>
              </a:spcBef>
              <a:spcAft>
                <a:spcPts val="0"/>
              </a:spcAft>
              <a:buClr>
                <a:srgbClr val="6B665F"/>
              </a:buClr>
              <a:buSzPts val="1000"/>
              <a:buNone/>
              <a:defRPr/>
            </a:lvl3pPr>
            <a:lvl4pPr indent="-342900" lvl="3" marL="1828800" rtl="0" algn="l">
              <a:lnSpc>
                <a:spcPct val="90000"/>
              </a:lnSpc>
              <a:spcBef>
                <a:spcPts val="1400"/>
              </a:spcBef>
              <a:spcAft>
                <a:spcPts val="0"/>
              </a:spcAft>
              <a:buSzPts val="1800"/>
              <a:buChar char="​"/>
              <a:defRPr/>
            </a:lvl4pPr>
            <a:lvl5pPr indent="-342900" lvl="4" marL="2286000" rtl="0" algn="l">
              <a:lnSpc>
                <a:spcPct val="100000"/>
              </a:lnSpc>
              <a:spcBef>
                <a:spcPts val="1400"/>
              </a:spcBef>
              <a:spcAft>
                <a:spcPts val="0"/>
              </a:spcAft>
              <a:buSzPts val="1800"/>
              <a:buChar char="​"/>
              <a:defRPr/>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381" name="Google Shape;381;p44"/>
          <p:cNvSpPr txBox="1"/>
          <p:nvPr>
            <p:ph idx="3" type="body"/>
          </p:nvPr>
        </p:nvSpPr>
        <p:spPr>
          <a:xfrm>
            <a:off x="5630583" y="4495036"/>
            <a:ext cx="1824900" cy="644100"/>
          </a:xfrm>
          <a:prstGeom prst="rect">
            <a:avLst/>
          </a:prstGeom>
          <a:noFill/>
          <a:ln>
            <a:noFill/>
          </a:ln>
        </p:spPr>
        <p:txBody>
          <a:bodyPr anchorCtr="0" anchor="t" bIns="0" lIns="0" spcFirstLastPara="1" rIns="0" wrap="square" tIns="0">
            <a:noAutofit/>
          </a:bodyPr>
          <a:lstStyle>
            <a:lvl1pPr indent="-457200" lvl="0" marL="457200" rtl="0" algn="l">
              <a:lnSpc>
                <a:spcPct val="100000"/>
              </a:lnSpc>
              <a:spcBef>
                <a:spcPts val="1400"/>
              </a:spcBef>
              <a:spcAft>
                <a:spcPts val="0"/>
              </a:spcAft>
              <a:buClr>
                <a:schemeClr val="dk1"/>
              </a:buClr>
              <a:buSzPts val="3600"/>
              <a:buChar char="​"/>
              <a:defRPr sz="3600"/>
            </a:lvl1pPr>
            <a:lvl2pPr indent="-342900" lvl="1" marL="914400" rtl="0" algn="l">
              <a:lnSpc>
                <a:spcPct val="100000"/>
              </a:lnSpc>
              <a:spcBef>
                <a:spcPts val="800"/>
              </a:spcBef>
              <a:spcAft>
                <a:spcPts val="0"/>
              </a:spcAft>
              <a:buClr>
                <a:schemeClr val="dk1"/>
              </a:buClr>
              <a:buSzPts val="1800"/>
              <a:buChar char="•"/>
              <a:defRPr/>
            </a:lvl2pPr>
            <a:lvl3pPr indent="-342900" lvl="2" marL="1371600" rtl="0" algn="l">
              <a:lnSpc>
                <a:spcPct val="100000"/>
              </a:lnSpc>
              <a:spcBef>
                <a:spcPts val="800"/>
              </a:spcBef>
              <a:spcAft>
                <a:spcPts val="0"/>
              </a:spcAft>
              <a:buClr>
                <a:srgbClr val="6B665F"/>
              </a:buClr>
              <a:buSzPts val="1800"/>
              <a:buChar char="－"/>
              <a:defRPr/>
            </a:lvl3pPr>
            <a:lvl4pPr indent="-342900" lvl="3" marL="1828800" rtl="0" algn="l">
              <a:lnSpc>
                <a:spcPct val="90000"/>
              </a:lnSpc>
              <a:spcBef>
                <a:spcPts val="1400"/>
              </a:spcBef>
              <a:spcAft>
                <a:spcPts val="0"/>
              </a:spcAft>
              <a:buSzPts val="1800"/>
              <a:buChar char="​"/>
              <a:defRPr/>
            </a:lvl4pPr>
            <a:lvl5pPr indent="-342900" lvl="4" marL="2286000" rtl="0" algn="l">
              <a:lnSpc>
                <a:spcPct val="100000"/>
              </a:lnSpc>
              <a:spcBef>
                <a:spcPts val="1400"/>
              </a:spcBef>
              <a:spcAft>
                <a:spcPts val="0"/>
              </a:spcAft>
              <a:buSzPts val="1800"/>
              <a:buChar char="​"/>
              <a:defRPr/>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382" name="Google Shape;382;p44"/>
          <p:cNvSpPr txBox="1"/>
          <p:nvPr>
            <p:ph idx="4" type="body"/>
          </p:nvPr>
        </p:nvSpPr>
        <p:spPr>
          <a:xfrm>
            <a:off x="7324726" y="4596922"/>
            <a:ext cx="4132200" cy="611700"/>
          </a:xfrm>
          <a:prstGeom prst="rect">
            <a:avLst/>
          </a:prstGeom>
          <a:noFill/>
          <a:ln>
            <a:noFill/>
          </a:ln>
        </p:spPr>
        <p:txBody>
          <a:bodyPr anchorCtr="0" anchor="t" bIns="0" lIns="0" spcFirstLastPara="1" rIns="0" wrap="square" tIns="0">
            <a:noAutofit/>
          </a:bodyPr>
          <a:lstStyle>
            <a:lvl1pPr indent="-304800" lvl="0" marL="457200" rtl="0" algn="l">
              <a:lnSpc>
                <a:spcPct val="100000"/>
              </a:lnSpc>
              <a:spcBef>
                <a:spcPts val="1400"/>
              </a:spcBef>
              <a:spcAft>
                <a:spcPts val="0"/>
              </a:spcAft>
              <a:buClr>
                <a:schemeClr val="dk1"/>
              </a:buClr>
              <a:buSzPts val="1200"/>
              <a:buChar char="​"/>
              <a:defRPr sz="1200"/>
            </a:lvl1pPr>
            <a:lvl2pPr indent="-295275" lvl="1" marL="914400" rtl="0" algn="l">
              <a:lnSpc>
                <a:spcPct val="100000"/>
              </a:lnSpc>
              <a:spcBef>
                <a:spcPts val="800"/>
              </a:spcBef>
              <a:spcAft>
                <a:spcPts val="0"/>
              </a:spcAft>
              <a:buClr>
                <a:schemeClr val="dk1"/>
              </a:buClr>
              <a:buSzPts val="1050"/>
              <a:buChar char="•"/>
              <a:defRPr sz="1050"/>
            </a:lvl2pPr>
            <a:lvl3pPr indent="-228600" lvl="2" marL="1371600" rtl="0" algn="l">
              <a:lnSpc>
                <a:spcPct val="100000"/>
              </a:lnSpc>
              <a:spcBef>
                <a:spcPts val="800"/>
              </a:spcBef>
              <a:spcAft>
                <a:spcPts val="0"/>
              </a:spcAft>
              <a:buClr>
                <a:srgbClr val="6B665F"/>
              </a:buClr>
              <a:buSzPts val="1000"/>
              <a:buNone/>
              <a:defRPr/>
            </a:lvl3pPr>
            <a:lvl4pPr indent="-342900" lvl="3" marL="1828800" rtl="0" algn="l">
              <a:lnSpc>
                <a:spcPct val="90000"/>
              </a:lnSpc>
              <a:spcBef>
                <a:spcPts val="1400"/>
              </a:spcBef>
              <a:spcAft>
                <a:spcPts val="0"/>
              </a:spcAft>
              <a:buSzPts val="1800"/>
              <a:buChar char="​"/>
              <a:defRPr/>
            </a:lvl4pPr>
            <a:lvl5pPr indent="-342900" lvl="4" marL="2286000" rtl="0" algn="l">
              <a:lnSpc>
                <a:spcPct val="100000"/>
              </a:lnSpc>
              <a:spcBef>
                <a:spcPts val="1400"/>
              </a:spcBef>
              <a:spcAft>
                <a:spcPts val="0"/>
              </a:spcAft>
              <a:buSzPts val="1800"/>
              <a:buChar char="​"/>
              <a:defRPr/>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383" name="Google Shape;383;p44"/>
          <p:cNvSpPr txBox="1"/>
          <p:nvPr>
            <p:ph type="title"/>
          </p:nvPr>
        </p:nvSpPr>
        <p:spPr>
          <a:xfrm>
            <a:off x="5517931" y="425406"/>
            <a:ext cx="6190500" cy="930300"/>
          </a:xfrm>
          <a:prstGeom prst="rect">
            <a:avLst/>
          </a:prstGeom>
          <a:noFill/>
          <a:ln>
            <a:noFill/>
          </a:ln>
        </p:spPr>
        <p:txBody>
          <a:bodyPr anchorCtr="0" anchor="t" bIns="45700" lIns="91425" spcFirstLastPara="1" rIns="91425" wrap="square" tIns="45700">
            <a:noAutofit/>
          </a:bodyPr>
          <a:lstStyle>
            <a:lvl1pPr lvl="0" rtl="0" algn="l">
              <a:lnSpc>
                <a:spcPct val="85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84" name="Google Shape;384;p44"/>
          <p:cNvSpPr/>
          <p:nvPr>
            <p:ph idx="5" type="pic"/>
          </p:nvPr>
        </p:nvSpPr>
        <p:spPr>
          <a:xfrm>
            <a:off x="481012" y="492124"/>
            <a:ext cx="3732900" cy="5374500"/>
          </a:xfrm>
          <a:prstGeom prst="roundRect">
            <a:avLst>
              <a:gd fmla="val 2291" name="adj"/>
            </a:avLst>
          </a:prstGeom>
          <a:solidFill>
            <a:srgbClr val="AFABA1"/>
          </a:solidFill>
          <a:ln>
            <a:noFill/>
          </a:ln>
        </p:spPr>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_Stat + Image Left Dark (2x)">
  <p:cSld name="h_Stat + Image Left Dark (2x)">
    <p:bg>
      <p:bgPr>
        <a:gradFill>
          <a:gsLst>
            <a:gs pos="0">
              <a:srgbClr val="0F0F0F"/>
            </a:gs>
            <a:gs pos="66000">
              <a:srgbClr val="1F192C"/>
            </a:gs>
            <a:gs pos="87000">
              <a:srgbClr val="2A1951"/>
            </a:gs>
            <a:gs pos="100000">
              <a:srgbClr val="2F1863"/>
            </a:gs>
          </a:gsLst>
          <a:lin ang="18900044" scaled="0"/>
        </a:gradFill>
      </p:bgPr>
    </p:bg>
    <p:spTree>
      <p:nvGrpSpPr>
        <p:cNvPr id="385" name="Shape 385"/>
        <p:cNvGrpSpPr/>
        <p:nvPr/>
      </p:nvGrpSpPr>
      <p:grpSpPr>
        <a:xfrm>
          <a:off x="0" y="0"/>
          <a:ext cx="0" cy="0"/>
          <a:chOff x="0" y="0"/>
          <a:chExt cx="0" cy="0"/>
        </a:xfrm>
      </p:grpSpPr>
      <p:sp>
        <p:nvSpPr>
          <p:cNvPr id="386" name="Google Shape;386;p45"/>
          <p:cNvSpPr txBox="1"/>
          <p:nvPr>
            <p:ph idx="1" type="body"/>
          </p:nvPr>
        </p:nvSpPr>
        <p:spPr>
          <a:xfrm>
            <a:off x="5630583" y="2898167"/>
            <a:ext cx="1824900" cy="660600"/>
          </a:xfrm>
          <a:prstGeom prst="rect">
            <a:avLst/>
          </a:prstGeom>
          <a:noFill/>
          <a:ln>
            <a:noFill/>
          </a:ln>
        </p:spPr>
        <p:txBody>
          <a:bodyPr anchorCtr="0" anchor="t" bIns="0" lIns="0" spcFirstLastPara="1" rIns="0" wrap="square" tIns="0">
            <a:noAutofit/>
          </a:bodyPr>
          <a:lstStyle>
            <a:lvl1pPr indent="-457200" lvl="0" marL="457200" rtl="0" algn="l">
              <a:lnSpc>
                <a:spcPct val="100000"/>
              </a:lnSpc>
              <a:spcBef>
                <a:spcPts val="1400"/>
              </a:spcBef>
              <a:spcAft>
                <a:spcPts val="0"/>
              </a:spcAft>
              <a:buClr>
                <a:schemeClr val="lt2"/>
              </a:buClr>
              <a:buSzPts val="3600"/>
              <a:buChar char="​"/>
              <a:defRPr sz="3600">
                <a:solidFill>
                  <a:schemeClr val="lt2"/>
                </a:solidFill>
              </a:defRPr>
            </a:lvl1pPr>
            <a:lvl2pPr indent="-342900" lvl="1" marL="914400" rtl="0" algn="l">
              <a:lnSpc>
                <a:spcPct val="100000"/>
              </a:lnSpc>
              <a:spcBef>
                <a:spcPts val="800"/>
              </a:spcBef>
              <a:spcAft>
                <a:spcPts val="0"/>
              </a:spcAft>
              <a:buClr>
                <a:schemeClr val="dk1"/>
              </a:buClr>
              <a:buSzPts val="1800"/>
              <a:buChar char="•"/>
              <a:defRPr/>
            </a:lvl2pPr>
            <a:lvl3pPr indent="-342900" lvl="2" marL="1371600" rtl="0" algn="l">
              <a:lnSpc>
                <a:spcPct val="100000"/>
              </a:lnSpc>
              <a:spcBef>
                <a:spcPts val="800"/>
              </a:spcBef>
              <a:spcAft>
                <a:spcPts val="0"/>
              </a:spcAft>
              <a:buClr>
                <a:srgbClr val="6B665F"/>
              </a:buClr>
              <a:buSzPts val="1800"/>
              <a:buChar char="－"/>
              <a:defRPr/>
            </a:lvl3pPr>
            <a:lvl4pPr indent="-342900" lvl="3" marL="1828800" rtl="0" algn="l">
              <a:lnSpc>
                <a:spcPct val="90000"/>
              </a:lnSpc>
              <a:spcBef>
                <a:spcPts val="1400"/>
              </a:spcBef>
              <a:spcAft>
                <a:spcPts val="0"/>
              </a:spcAft>
              <a:buSzPts val="1800"/>
              <a:buChar char="​"/>
              <a:defRPr/>
            </a:lvl4pPr>
            <a:lvl5pPr indent="-342900" lvl="4" marL="2286000" rtl="0" algn="l">
              <a:lnSpc>
                <a:spcPct val="100000"/>
              </a:lnSpc>
              <a:spcBef>
                <a:spcPts val="1400"/>
              </a:spcBef>
              <a:spcAft>
                <a:spcPts val="0"/>
              </a:spcAft>
              <a:buSzPts val="1800"/>
              <a:buChar char="​"/>
              <a:defRPr/>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387" name="Google Shape;387;p45"/>
          <p:cNvSpPr txBox="1"/>
          <p:nvPr>
            <p:ph idx="2" type="body"/>
          </p:nvPr>
        </p:nvSpPr>
        <p:spPr>
          <a:xfrm>
            <a:off x="7324726" y="3000053"/>
            <a:ext cx="4132200" cy="627600"/>
          </a:xfrm>
          <a:prstGeom prst="rect">
            <a:avLst/>
          </a:prstGeom>
          <a:noFill/>
          <a:ln>
            <a:noFill/>
          </a:ln>
        </p:spPr>
        <p:txBody>
          <a:bodyPr anchorCtr="0" anchor="t" bIns="0" lIns="0" spcFirstLastPara="1" rIns="0" wrap="square" tIns="0">
            <a:noAutofit/>
          </a:bodyPr>
          <a:lstStyle>
            <a:lvl1pPr indent="-304800" lvl="0" marL="457200" rtl="0" algn="l">
              <a:lnSpc>
                <a:spcPct val="100000"/>
              </a:lnSpc>
              <a:spcBef>
                <a:spcPts val="1400"/>
              </a:spcBef>
              <a:spcAft>
                <a:spcPts val="0"/>
              </a:spcAft>
              <a:buClr>
                <a:schemeClr val="lt2"/>
              </a:buClr>
              <a:buSzPts val="1200"/>
              <a:buChar char="​"/>
              <a:defRPr sz="1200">
                <a:solidFill>
                  <a:schemeClr val="lt2"/>
                </a:solidFill>
              </a:defRPr>
            </a:lvl1pPr>
            <a:lvl2pPr indent="-295275" lvl="1" marL="914400" rtl="0" algn="l">
              <a:lnSpc>
                <a:spcPct val="100000"/>
              </a:lnSpc>
              <a:spcBef>
                <a:spcPts val="800"/>
              </a:spcBef>
              <a:spcAft>
                <a:spcPts val="0"/>
              </a:spcAft>
              <a:buClr>
                <a:schemeClr val="lt2"/>
              </a:buClr>
              <a:buSzPts val="1050"/>
              <a:buChar char="•"/>
              <a:defRPr sz="1050">
                <a:solidFill>
                  <a:schemeClr val="lt2"/>
                </a:solidFill>
              </a:defRPr>
            </a:lvl2pPr>
            <a:lvl3pPr indent="-228600" lvl="2" marL="1371600" rtl="0" algn="l">
              <a:lnSpc>
                <a:spcPct val="100000"/>
              </a:lnSpc>
              <a:spcBef>
                <a:spcPts val="800"/>
              </a:spcBef>
              <a:spcAft>
                <a:spcPts val="0"/>
              </a:spcAft>
              <a:buClr>
                <a:srgbClr val="6B665F"/>
              </a:buClr>
              <a:buSzPts val="1000"/>
              <a:buNone/>
              <a:defRPr/>
            </a:lvl3pPr>
            <a:lvl4pPr indent="-342900" lvl="3" marL="1828800" rtl="0" algn="l">
              <a:lnSpc>
                <a:spcPct val="90000"/>
              </a:lnSpc>
              <a:spcBef>
                <a:spcPts val="1400"/>
              </a:spcBef>
              <a:spcAft>
                <a:spcPts val="0"/>
              </a:spcAft>
              <a:buSzPts val="1800"/>
              <a:buChar char="​"/>
              <a:defRPr/>
            </a:lvl4pPr>
            <a:lvl5pPr indent="-342900" lvl="4" marL="2286000" rtl="0" algn="l">
              <a:lnSpc>
                <a:spcPct val="100000"/>
              </a:lnSpc>
              <a:spcBef>
                <a:spcPts val="1400"/>
              </a:spcBef>
              <a:spcAft>
                <a:spcPts val="0"/>
              </a:spcAft>
              <a:buSzPts val="1800"/>
              <a:buChar char="​"/>
              <a:defRPr/>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388" name="Google Shape;388;p45"/>
          <p:cNvSpPr txBox="1"/>
          <p:nvPr>
            <p:ph idx="3" type="body"/>
          </p:nvPr>
        </p:nvSpPr>
        <p:spPr>
          <a:xfrm>
            <a:off x="5630583" y="4495036"/>
            <a:ext cx="1824900" cy="644100"/>
          </a:xfrm>
          <a:prstGeom prst="rect">
            <a:avLst/>
          </a:prstGeom>
          <a:noFill/>
          <a:ln>
            <a:noFill/>
          </a:ln>
        </p:spPr>
        <p:txBody>
          <a:bodyPr anchorCtr="0" anchor="t" bIns="0" lIns="0" spcFirstLastPara="1" rIns="0" wrap="square" tIns="0">
            <a:noAutofit/>
          </a:bodyPr>
          <a:lstStyle>
            <a:lvl1pPr indent="-457200" lvl="0" marL="457200" rtl="0" algn="l">
              <a:lnSpc>
                <a:spcPct val="100000"/>
              </a:lnSpc>
              <a:spcBef>
                <a:spcPts val="1400"/>
              </a:spcBef>
              <a:spcAft>
                <a:spcPts val="0"/>
              </a:spcAft>
              <a:buClr>
                <a:schemeClr val="lt2"/>
              </a:buClr>
              <a:buSzPts val="3600"/>
              <a:buChar char="​"/>
              <a:defRPr sz="3600">
                <a:solidFill>
                  <a:schemeClr val="lt2"/>
                </a:solidFill>
              </a:defRPr>
            </a:lvl1pPr>
            <a:lvl2pPr indent="-342900" lvl="1" marL="914400" rtl="0" algn="l">
              <a:lnSpc>
                <a:spcPct val="100000"/>
              </a:lnSpc>
              <a:spcBef>
                <a:spcPts val="800"/>
              </a:spcBef>
              <a:spcAft>
                <a:spcPts val="0"/>
              </a:spcAft>
              <a:buClr>
                <a:schemeClr val="dk1"/>
              </a:buClr>
              <a:buSzPts val="1800"/>
              <a:buChar char="•"/>
              <a:defRPr/>
            </a:lvl2pPr>
            <a:lvl3pPr indent="-342900" lvl="2" marL="1371600" rtl="0" algn="l">
              <a:lnSpc>
                <a:spcPct val="100000"/>
              </a:lnSpc>
              <a:spcBef>
                <a:spcPts val="800"/>
              </a:spcBef>
              <a:spcAft>
                <a:spcPts val="0"/>
              </a:spcAft>
              <a:buClr>
                <a:srgbClr val="6B665F"/>
              </a:buClr>
              <a:buSzPts val="1800"/>
              <a:buChar char="－"/>
              <a:defRPr/>
            </a:lvl3pPr>
            <a:lvl4pPr indent="-342900" lvl="3" marL="1828800" rtl="0" algn="l">
              <a:lnSpc>
                <a:spcPct val="90000"/>
              </a:lnSpc>
              <a:spcBef>
                <a:spcPts val="1400"/>
              </a:spcBef>
              <a:spcAft>
                <a:spcPts val="0"/>
              </a:spcAft>
              <a:buSzPts val="1800"/>
              <a:buChar char="​"/>
              <a:defRPr/>
            </a:lvl4pPr>
            <a:lvl5pPr indent="-342900" lvl="4" marL="2286000" rtl="0" algn="l">
              <a:lnSpc>
                <a:spcPct val="100000"/>
              </a:lnSpc>
              <a:spcBef>
                <a:spcPts val="1400"/>
              </a:spcBef>
              <a:spcAft>
                <a:spcPts val="0"/>
              </a:spcAft>
              <a:buSzPts val="1800"/>
              <a:buChar char="​"/>
              <a:defRPr/>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389" name="Google Shape;389;p45"/>
          <p:cNvSpPr txBox="1"/>
          <p:nvPr>
            <p:ph idx="4" type="body"/>
          </p:nvPr>
        </p:nvSpPr>
        <p:spPr>
          <a:xfrm>
            <a:off x="7324726" y="4596922"/>
            <a:ext cx="4132200" cy="611700"/>
          </a:xfrm>
          <a:prstGeom prst="rect">
            <a:avLst/>
          </a:prstGeom>
          <a:noFill/>
          <a:ln>
            <a:noFill/>
          </a:ln>
        </p:spPr>
        <p:txBody>
          <a:bodyPr anchorCtr="0" anchor="t" bIns="0" lIns="0" spcFirstLastPara="1" rIns="0" wrap="square" tIns="0">
            <a:noAutofit/>
          </a:bodyPr>
          <a:lstStyle>
            <a:lvl1pPr indent="-304800" lvl="0" marL="457200" rtl="0" algn="l">
              <a:lnSpc>
                <a:spcPct val="100000"/>
              </a:lnSpc>
              <a:spcBef>
                <a:spcPts val="1400"/>
              </a:spcBef>
              <a:spcAft>
                <a:spcPts val="0"/>
              </a:spcAft>
              <a:buClr>
                <a:schemeClr val="lt2"/>
              </a:buClr>
              <a:buSzPts val="1200"/>
              <a:buChar char="​"/>
              <a:defRPr sz="1200">
                <a:solidFill>
                  <a:schemeClr val="lt2"/>
                </a:solidFill>
              </a:defRPr>
            </a:lvl1pPr>
            <a:lvl2pPr indent="-295275" lvl="1" marL="914400" rtl="0" algn="l">
              <a:lnSpc>
                <a:spcPct val="100000"/>
              </a:lnSpc>
              <a:spcBef>
                <a:spcPts val="800"/>
              </a:spcBef>
              <a:spcAft>
                <a:spcPts val="0"/>
              </a:spcAft>
              <a:buClr>
                <a:schemeClr val="lt2"/>
              </a:buClr>
              <a:buSzPts val="1050"/>
              <a:buChar char="•"/>
              <a:defRPr sz="1050">
                <a:solidFill>
                  <a:schemeClr val="lt2"/>
                </a:solidFill>
              </a:defRPr>
            </a:lvl2pPr>
            <a:lvl3pPr indent="-228600" lvl="2" marL="1371600" rtl="0" algn="l">
              <a:lnSpc>
                <a:spcPct val="100000"/>
              </a:lnSpc>
              <a:spcBef>
                <a:spcPts val="800"/>
              </a:spcBef>
              <a:spcAft>
                <a:spcPts val="0"/>
              </a:spcAft>
              <a:buClr>
                <a:srgbClr val="6B665F"/>
              </a:buClr>
              <a:buSzPts val="1000"/>
              <a:buNone/>
              <a:defRPr/>
            </a:lvl3pPr>
            <a:lvl4pPr indent="-342900" lvl="3" marL="1828800" rtl="0" algn="l">
              <a:lnSpc>
                <a:spcPct val="90000"/>
              </a:lnSpc>
              <a:spcBef>
                <a:spcPts val="1400"/>
              </a:spcBef>
              <a:spcAft>
                <a:spcPts val="0"/>
              </a:spcAft>
              <a:buSzPts val="1800"/>
              <a:buChar char="​"/>
              <a:defRPr/>
            </a:lvl4pPr>
            <a:lvl5pPr indent="-342900" lvl="4" marL="2286000" rtl="0" algn="l">
              <a:lnSpc>
                <a:spcPct val="100000"/>
              </a:lnSpc>
              <a:spcBef>
                <a:spcPts val="1400"/>
              </a:spcBef>
              <a:spcAft>
                <a:spcPts val="0"/>
              </a:spcAft>
              <a:buSzPts val="1800"/>
              <a:buChar char="​"/>
              <a:defRPr/>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390" name="Google Shape;390;p45"/>
          <p:cNvSpPr txBox="1"/>
          <p:nvPr>
            <p:ph type="title"/>
          </p:nvPr>
        </p:nvSpPr>
        <p:spPr>
          <a:xfrm>
            <a:off x="5517931" y="425406"/>
            <a:ext cx="6190500" cy="930300"/>
          </a:xfrm>
          <a:prstGeom prst="rect">
            <a:avLst/>
          </a:prstGeom>
          <a:noFill/>
          <a:ln>
            <a:noFill/>
          </a:ln>
        </p:spPr>
        <p:txBody>
          <a:bodyPr anchorCtr="0" anchor="t" bIns="45700" lIns="91425" spcFirstLastPara="1" rIns="91425" wrap="square" tIns="45700">
            <a:noAutofit/>
          </a:bodyPr>
          <a:lstStyle>
            <a:lvl1pPr lvl="0" rtl="0" algn="l">
              <a:lnSpc>
                <a:spcPct val="85000"/>
              </a:lnSpc>
              <a:spcBef>
                <a:spcPts val="0"/>
              </a:spcBef>
              <a:spcAft>
                <a:spcPts val="0"/>
              </a:spcAft>
              <a:buClr>
                <a:schemeClr val="lt2"/>
              </a:buClr>
              <a:buSzPts val="3200"/>
              <a:buFont typeface="DM Sans"/>
              <a:buNone/>
              <a:defRPr>
                <a:solidFill>
                  <a:schemeClr val="lt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91" name="Google Shape;391;p45"/>
          <p:cNvSpPr/>
          <p:nvPr>
            <p:ph idx="5" type="pic"/>
          </p:nvPr>
        </p:nvSpPr>
        <p:spPr>
          <a:xfrm>
            <a:off x="481012" y="492124"/>
            <a:ext cx="3732900" cy="5374500"/>
          </a:xfrm>
          <a:prstGeom prst="roundRect">
            <a:avLst>
              <a:gd fmla="val 2291" name="adj"/>
            </a:avLst>
          </a:prstGeom>
          <a:solidFill>
            <a:srgbClr val="AFABA1"/>
          </a:solidFill>
          <a:ln>
            <a:noFill/>
          </a:ln>
        </p:spPr>
      </p:sp>
      <p:grpSp>
        <p:nvGrpSpPr>
          <p:cNvPr id="392" name="Google Shape;392;p45"/>
          <p:cNvGrpSpPr/>
          <p:nvPr/>
        </p:nvGrpSpPr>
        <p:grpSpPr>
          <a:xfrm>
            <a:off x="491331" y="6363293"/>
            <a:ext cx="11201710" cy="246888"/>
            <a:chOff x="491331" y="6363293"/>
            <a:chExt cx="11201710" cy="246888"/>
          </a:xfrm>
        </p:grpSpPr>
        <p:grpSp>
          <p:nvGrpSpPr>
            <p:cNvPr id="393" name="Google Shape;393;p45"/>
            <p:cNvGrpSpPr/>
            <p:nvPr/>
          </p:nvGrpSpPr>
          <p:grpSpPr>
            <a:xfrm>
              <a:off x="491331" y="6363293"/>
              <a:ext cx="8016638" cy="246888"/>
              <a:chOff x="491331" y="6363293"/>
              <a:chExt cx="8016638" cy="246888"/>
            </a:xfrm>
          </p:grpSpPr>
          <p:pic>
            <p:nvPicPr>
              <p:cNvPr descr="Shape, icon&#10;&#10;Description automatically generated" id="394" name="Google Shape;394;p45"/>
              <p:cNvPicPr preferRelativeResize="0"/>
              <p:nvPr/>
            </p:nvPicPr>
            <p:blipFill rotWithShape="1">
              <a:blip r:embed="rId2">
                <a:alphaModFix/>
              </a:blip>
              <a:srcRect b="0" l="0" r="0" t="0"/>
              <a:stretch/>
            </p:blipFill>
            <p:spPr>
              <a:xfrm>
                <a:off x="491331" y="6363293"/>
                <a:ext cx="246888" cy="246888"/>
              </a:xfrm>
              <a:prstGeom prst="rect">
                <a:avLst/>
              </a:prstGeom>
              <a:noFill/>
              <a:ln>
                <a:noFill/>
              </a:ln>
            </p:spPr>
          </p:pic>
          <p:sp>
            <p:nvSpPr>
              <p:cNvPr id="395" name="Google Shape;395;p45"/>
              <p:cNvSpPr/>
              <p:nvPr/>
            </p:nvSpPr>
            <p:spPr>
              <a:xfrm>
                <a:off x="1192769" y="6445914"/>
                <a:ext cx="7315200" cy="92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0" i="0" lang="en-US" sz="600">
                    <a:solidFill>
                      <a:srgbClr val="AFABA1"/>
                    </a:solidFill>
                    <a:latin typeface="DM Sans"/>
                    <a:ea typeface="DM Sans"/>
                    <a:cs typeface="DM Sans"/>
                    <a:sym typeface="DM Sans"/>
                  </a:rPr>
                  <a:t>© Okta and/or its affiliates. All rights reserved. Confidential Information of Okta – For Recipient’s Internal Use Only.</a:t>
                </a:r>
                <a:endParaRPr/>
              </a:p>
            </p:txBody>
          </p:sp>
        </p:grpSp>
        <p:pic>
          <p:nvPicPr>
            <p:cNvPr descr="A picture containing text, clipart&#10;&#10;Description automatically generated" id="396" name="Google Shape;396;p45"/>
            <p:cNvPicPr preferRelativeResize="0"/>
            <p:nvPr/>
          </p:nvPicPr>
          <p:blipFill rotWithShape="1">
            <a:blip r:embed="rId3">
              <a:alphaModFix/>
            </a:blip>
            <a:srcRect b="0" l="0" r="0" t="0"/>
            <a:stretch/>
          </p:blipFill>
          <p:spPr>
            <a:xfrm>
              <a:off x="11244985" y="6403804"/>
              <a:ext cx="448056" cy="164287"/>
            </a:xfrm>
            <a:prstGeom prst="rect">
              <a:avLst/>
            </a:prstGeom>
            <a:noFill/>
            <a:ln>
              <a:noFill/>
            </a:ln>
          </p:spPr>
        </p:pic>
      </p:gr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_Stat 3 Column Snow">
  <p:cSld name="h_Stat 3 Column Snow">
    <p:bg>
      <p:bgPr>
        <a:solidFill>
          <a:srgbClr val="FFFEFA"/>
        </a:solidFill>
      </p:bgPr>
    </p:bg>
    <p:spTree>
      <p:nvGrpSpPr>
        <p:cNvPr id="397" name="Shape 397"/>
        <p:cNvGrpSpPr/>
        <p:nvPr/>
      </p:nvGrpSpPr>
      <p:grpSpPr>
        <a:xfrm>
          <a:off x="0" y="0"/>
          <a:ext cx="0" cy="0"/>
          <a:chOff x="0" y="0"/>
          <a:chExt cx="0" cy="0"/>
        </a:xfrm>
      </p:grpSpPr>
      <p:sp>
        <p:nvSpPr>
          <p:cNvPr id="398" name="Google Shape;398;p46"/>
          <p:cNvSpPr txBox="1"/>
          <p:nvPr>
            <p:ph type="title"/>
          </p:nvPr>
        </p:nvSpPr>
        <p:spPr>
          <a:xfrm>
            <a:off x="389636" y="441401"/>
            <a:ext cx="11332500" cy="555900"/>
          </a:xfrm>
          <a:prstGeom prst="rect">
            <a:avLst/>
          </a:prstGeom>
          <a:noFill/>
          <a:ln>
            <a:noFill/>
          </a:ln>
        </p:spPr>
        <p:txBody>
          <a:bodyPr anchorCtr="0" anchor="b" bIns="45700" lIns="91425" spcFirstLastPara="1" rIns="91425" wrap="square" tIns="45700">
            <a:noAutofit/>
          </a:bodyPr>
          <a:lstStyle>
            <a:lvl1pPr lvl="0" rtl="0" algn="l">
              <a:lnSpc>
                <a:spcPct val="85000"/>
              </a:lnSpc>
              <a:spcBef>
                <a:spcPts val="0"/>
              </a:spcBef>
              <a:spcAft>
                <a:spcPts val="0"/>
              </a:spcAft>
              <a:buClr>
                <a:schemeClr val="dk1"/>
              </a:buClr>
              <a:buSzPts val="3200"/>
              <a:buFont typeface="DM Sans"/>
              <a:buNone/>
              <a:defRPr>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99" name="Google Shape;399;p46"/>
          <p:cNvSpPr txBox="1"/>
          <p:nvPr>
            <p:ph idx="1" type="body"/>
          </p:nvPr>
        </p:nvSpPr>
        <p:spPr>
          <a:xfrm>
            <a:off x="482600" y="1007346"/>
            <a:ext cx="11248200" cy="253500"/>
          </a:xfrm>
          <a:prstGeom prst="rect">
            <a:avLst/>
          </a:prstGeom>
          <a:noFill/>
          <a:ln>
            <a:noFill/>
          </a:ln>
        </p:spPr>
        <p:txBody>
          <a:bodyPr anchorCtr="0" anchor="t" bIns="0" lIns="0" spcFirstLastPara="1" rIns="0" wrap="square" tIns="0">
            <a:noAutofit/>
          </a:bodyPr>
          <a:lstStyle>
            <a:lvl1pPr indent="-317500" lvl="0" marL="457200" rtl="0" algn="l">
              <a:lnSpc>
                <a:spcPct val="90000"/>
              </a:lnSpc>
              <a:spcBef>
                <a:spcPts val="0"/>
              </a:spcBef>
              <a:spcAft>
                <a:spcPts val="0"/>
              </a:spcAft>
              <a:buClr>
                <a:srgbClr val="6B665F"/>
              </a:buClr>
              <a:buSzPts val="1400"/>
              <a:buChar char="​"/>
              <a:defRPr sz="1400">
                <a:solidFill>
                  <a:srgbClr val="6B665F"/>
                </a:solidFill>
              </a:defRPr>
            </a:lvl1pPr>
            <a:lvl2pPr indent="-342900" lvl="1" marL="914400" rtl="0" algn="l">
              <a:lnSpc>
                <a:spcPct val="100000"/>
              </a:lnSpc>
              <a:spcBef>
                <a:spcPts val="800"/>
              </a:spcBef>
              <a:spcAft>
                <a:spcPts val="0"/>
              </a:spcAft>
              <a:buClr>
                <a:schemeClr val="dk1"/>
              </a:buClr>
              <a:buSzPts val="1800"/>
              <a:buChar char="•"/>
              <a:defRPr/>
            </a:lvl2pPr>
            <a:lvl3pPr indent="-342900" lvl="2" marL="1371600" rtl="0" algn="l">
              <a:lnSpc>
                <a:spcPct val="100000"/>
              </a:lnSpc>
              <a:spcBef>
                <a:spcPts val="800"/>
              </a:spcBef>
              <a:spcAft>
                <a:spcPts val="0"/>
              </a:spcAft>
              <a:buClr>
                <a:srgbClr val="6B665F"/>
              </a:buClr>
              <a:buSzPts val="1800"/>
              <a:buChar char="－"/>
              <a:defRPr/>
            </a:lvl3pPr>
            <a:lvl4pPr indent="-342900" lvl="3" marL="1828800" rtl="0" algn="l">
              <a:lnSpc>
                <a:spcPct val="90000"/>
              </a:lnSpc>
              <a:spcBef>
                <a:spcPts val="1400"/>
              </a:spcBef>
              <a:spcAft>
                <a:spcPts val="0"/>
              </a:spcAft>
              <a:buSzPts val="1800"/>
              <a:buChar char="​"/>
              <a:defRPr/>
            </a:lvl4pPr>
            <a:lvl5pPr indent="-342900" lvl="4" marL="2286000" rtl="0" algn="l">
              <a:lnSpc>
                <a:spcPct val="100000"/>
              </a:lnSpc>
              <a:spcBef>
                <a:spcPts val="1400"/>
              </a:spcBef>
              <a:spcAft>
                <a:spcPts val="0"/>
              </a:spcAft>
              <a:buSzPts val="1800"/>
              <a:buChar char="​"/>
              <a:defRPr/>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400" name="Google Shape;400;p46"/>
          <p:cNvSpPr txBox="1"/>
          <p:nvPr>
            <p:ph idx="2" type="body"/>
          </p:nvPr>
        </p:nvSpPr>
        <p:spPr>
          <a:xfrm>
            <a:off x="481015" y="3174661"/>
            <a:ext cx="3273600" cy="2591700"/>
          </a:xfrm>
          <a:prstGeom prst="rect">
            <a:avLst/>
          </a:prstGeom>
          <a:noFill/>
          <a:ln>
            <a:noFill/>
          </a:ln>
        </p:spPr>
        <p:txBody>
          <a:bodyPr anchorCtr="0" anchor="t" bIns="0" lIns="0" spcFirstLastPara="1" rIns="0" wrap="square" tIns="0">
            <a:noAutofit/>
          </a:bodyPr>
          <a:lstStyle>
            <a:lvl1pPr indent="-317500" lvl="0" marL="457200" rtl="0" algn="l">
              <a:lnSpc>
                <a:spcPct val="100000"/>
              </a:lnSpc>
              <a:spcBef>
                <a:spcPts val="1400"/>
              </a:spcBef>
              <a:spcAft>
                <a:spcPts val="0"/>
              </a:spcAft>
              <a:buClr>
                <a:schemeClr val="dk1"/>
              </a:buClr>
              <a:buSzPts val="1400"/>
              <a:buChar char="​"/>
              <a:defRPr sz="1400">
                <a:solidFill>
                  <a:schemeClr val="dk1"/>
                </a:solidFill>
              </a:defRPr>
            </a:lvl1pPr>
            <a:lvl2pPr indent="-298450" lvl="1" marL="914400" rtl="0" algn="l">
              <a:lnSpc>
                <a:spcPct val="100000"/>
              </a:lnSpc>
              <a:spcBef>
                <a:spcPts val="800"/>
              </a:spcBef>
              <a:spcAft>
                <a:spcPts val="0"/>
              </a:spcAft>
              <a:buClr>
                <a:schemeClr val="dk1"/>
              </a:buClr>
              <a:buSzPts val="1100"/>
              <a:buChar char="•"/>
              <a:defRPr sz="1100">
                <a:solidFill>
                  <a:schemeClr val="dk1"/>
                </a:solidFill>
              </a:defRPr>
            </a:lvl2pPr>
            <a:lvl3pPr indent="-295275" lvl="2" marL="1371600" rtl="0" algn="l">
              <a:lnSpc>
                <a:spcPct val="100000"/>
              </a:lnSpc>
              <a:spcBef>
                <a:spcPts val="800"/>
              </a:spcBef>
              <a:spcAft>
                <a:spcPts val="0"/>
              </a:spcAft>
              <a:buClr>
                <a:schemeClr val="dk1"/>
              </a:buClr>
              <a:buSzPts val="1050"/>
              <a:buChar char="－"/>
              <a:defRPr sz="1050">
                <a:solidFill>
                  <a:schemeClr val="dk1"/>
                </a:solidFill>
              </a:defRPr>
            </a:lvl3pPr>
            <a:lvl4pPr indent="-298450" lvl="3" marL="1828800" rtl="0" algn="l">
              <a:lnSpc>
                <a:spcPct val="90000"/>
              </a:lnSpc>
              <a:spcBef>
                <a:spcPts val="1400"/>
              </a:spcBef>
              <a:spcAft>
                <a:spcPts val="0"/>
              </a:spcAft>
              <a:buSzPts val="1100"/>
              <a:buChar char="​"/>
              <a:defRPr sz="1100">
                <a:solidFill>
                  <a:schemeClr val="dk1"/>
                </a:solidFill>
              </a:defRPr>
            </a:lvl4pPr>
            <a:lvl5pPr indent="-298450" lvl="4" marL="2286000" rtl="0" algn="l">
              <a:lnSpc>
                <a:spcPct val="100000"/>
              </a:lnSpc>
              <a:spcBef>
                <a:spcPts val="1400"/>
              </a:spcBef>
              <a:spcAft>
                <a:spcPts val="0"/>
              </a:spcAft>
              <a:buSzPts val="1100"/>
              <a:buChar char="​"/>
              <a:defRPr b="0" i="0" sz="1100">
                <a:solidFill>
                  <a:schemeClr val="dk1"/>
                </a:solidFill>
              </a:defRPr>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401" name="Google Shape;401;p46"/>
          <p:cNvSpPr txBox="1"/>
          <p:nvPr>
            <p:ph idx="3" type="body"/>
          </p:nvPr>
        </p:nvSpPr>
        <p:spPr>
          <a:xfrm>
            <a:off x="494734" y="2121876"/>
            <a:ext cx="3273600" cy="855900"/>
          </a:xfrm>
          <a:prstGeom prst="rect">
            <a:avLst/>
          </a:prstGeom>
          <a:noFill/>
          <a:ln>
            <a:noFill/>
          </a:ln>
        </p:spPr>
        <p:txBody>
          <a:bodyPr anchorCtr="0" anchor="t" bIns="0" lIns="0" spcFirstLastPara="1" rIns="0" wrap="square" tIns="0">
            <a:noAutofit/>
          </a:bodyPr>
          <a:lstStyle>
            <a:lvl1pPr indent="-533400" lvl="0" marL="457200" rtl="0" algn="l">
              <a:lnSpc>
                <a:spcPct val="100000"/>
              </a:lnSpc>
              <a:spcBef>
                <a:spcPts val="1400"/>
              </a:spcBef>
              <a:spcAft>
                <a:spcPts val="0"/>
              </a:spcAft>
              <a:buClr>
                <a:schemeClr val="dk1"/>
              </a:buClr>
              <a:buSzPts val="4800"/>
              <a:buChar char="​"/>
              <a:defRPr sz="4800">
                <a:solidFill>
                  <a:schemeClr val="dk1"/>
                </a:solidFill>
              </a:defRPr>
            </a:lvl1pPr>
            <a:lvl2pPr indent="-342900" lvl="1" marL="914400" rtl="0" algn="l">
              <a:lnSpc>
                <a:spcPct val="100000"/>
              </a:lnSpc>
              <a:spcBef>
                <a:spcPts val="800"/>
              </a:spcBef>
              <a:spcAft>
                <a:spcPts val="0"/>
              </a:spcAft>
              <a:buClr>
                <a:schemeClr val="dk1"/>
              </a:buClr>
              <a:buSzPts val="1800"/>
              <a:buChar char="•"/>
              <a:defRPr/>
            </a:lvl2pPr>
            <a:lvl3pPr indent="-342900" lvl="2" marL="1371600" rtl="0" algn="l">
              <a:lnSpc>
                <a:spcPct val="100000"/>
              </a:lnSpc>
              <a:spcBef>
                <a:spcPts val="800"/>
              </a:spcBef>
              <a:spcAft>
                <a:spcPts val="0"/>
              </a:spcAft>
              <a:buClr>
                <a:srgbClr val="6B665F"/>
              </a:buClr>
              <a:buSzPts val="1800"/>
              <a:buChar char="－"/>
              <a:defRPr/>
            </a:lvl3pPr>
            <a:lvl4pPr indent="-342900" lvl="3" marL="1828800" rtl="0" algn="l">
              <a:lnSpc>
                <a:spcPct val="90000"/>
              </a:lnSpc>
              <a:spcBef>
                <a:spcPts val="1400"/>
              </a:spcBef>
              <a:spcAft>
                <a:spcPts val="0"/>
              </a:spcAft>
              <a:buSzPts val="1800"/>
              <a:buChar char="​"/>
              <a:defRPr/>
            </a:lvl4pPr>
            <a:lvl5pPr indent="-342900" lvl="4" marL="2286000" rtl="0" algn="l">
              <a:lnSpc>
                <a:spcPct val="100000"/>
              </a:lnSpc>
              <a:spcBef>
                <a:spcPts val="1400"/>
              </a:spcBef>
              <a:spcAft>
                <a:spcPts val="0"/>
              </a:spcAft>
              <a:buSzPts val="1800"/>
              <a:buChar char="​"/>
              <a:defRPr/>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402" name="Google Shape;402;p46"/>
          <p:cNvSpPr txBox="1"/>
          <p:nvPr>
            <p:ph idx="4" type="body"/>
          </p:nvPr>
        </p:nvSpPr>
        <p:spPr>
          <a:xfrm>
            <a:off x="4386785" y="3174661"/>
            <a:ext cx="3273600" cy="2591700"/>
          </a:xfrm>
          <a:prstGeom prst="rect">
            <a:avLst/>
          </a:prstGeom>
          <a:noFill/>
          <a:ln>
            <a:noFill/>
          </a:ln>
        </p:spPr>
        <p:txBody>
          <a:bodyPr anchorCtr="0" anchor="t" bIns="0" lIns="0" spcFirstLastPara="1" rIns="0" wrap="square" tIns="0">
            <a:noAutofit/>
          </a:bodyPr>
          <a:lstStyle>
            <a:lvl1pPr indent="-317500" lvl="0" marL="457200" rtl="0" algn="l">
              <a:lnSpc>
                <a:spcPct val="100000"/>
              </a:lnSpc>
              <a:spcBef>
                <a:spcPts val="1400"/>
              </a:spcBef>
              <a:spcAft>
                <a:spcPts val="0"/>
              </a:spcAft>
              <a:buClr>
                <a:schemeClr val="dk1"/>
              </a:buClr>
              <a:buSzPts val="1400"/>
              <a:buChar char="​"/>
              <a:defRPr sz="1400">
                <a:solidFill>
                  <a:schemeClr val="dk1"/>
                </a:solidFill>
              </a:defRPr>
            </a:lvl1pPr>
            <a:lvl2pPr indent="-298450" lvl="1" marL="914400" rtl="0" algn="l">
              <a:lnSpc>
                <a:spcPct val="100000"/>
              </a:lnSpc>
              <a:spcBef>
                <a:spcPts val="800"/>
              </a:spcBef>
              <a:spcAft>
                <a:spcPts val="0"/>
              </a:spcAft>
              <a:buClr>
                <a:schemeClr val="dk1"/>
              </a:buClr>
              <a:buSzPts val="1100"/>
              <a:buChar char="•"/>
              <a:defRPr sz="1100">
                <a:solidFill>
                  <a:schemeClr val="dk1"/>
                </a:solidFill>
              </a:defRPr>
            </a:lvl2pPr>
            <a:lvl3pPr indent="-295275" lvl="2" marL="1371600" rtl="0" algn="l">
              <a:lnSpc>
                <a:spcPct val="100000"/>
              </a:lnSpc>
              <a:spcBef>
                <a:spcPts val="800"/>
              </a:spcBef>
              <a:spcAft>
                <a:spcPts val="0"/>
              </a:spcAft>
              <a:buClr>
                <a:schemeClr val="dk1"/>
              </a:buClr>
              <a:buSzPts val="1050"/>
              <a:buChar char="－"/>
              <a:defRPr sz="1050">
                <a:solidFill>
                  <a:schemeClr val="dk1"/>
                </a:solidFill>
              </a:defRPr>
            </a:lvl3pPr>
            <a:lvl4pPr indent="-298450" lvl="3" marL="1828800" rtl="0" algn="l">
              <a:lnSpc>
                <a:spcPct val="90000"/>
              </a:lnSpc>
              <a:spcBef>
                <a:spcPts val="1400"/>
              </a:spcBef>
              <a:spcAft>
                <a:spcPts val="0"/>
              </a:spcAft>
              <a:buSzPts val="1100"/>
              <a:buChar char="​"/>
              <a:defRPr sz="1100">
                <a:solidFill>
                  <a:schemeClr val="dk1"/>
                </a:solidFill>
              </a:defRPr>
            </a:lvl4pPr>
            <a:lvl5pPr indent="-298450" lvl="4" marL="2286000" rtl="0" algn="l">
              <a:lnSpc>
                <a:spcPct val="100000"/>
              </a:lnSpc>
              <a:spcBef>
                <a:spcPts val="1400"/>
              </a:spcBef>
              <a:spcAft>
                <a:spcPts val="0"/>
              </a:spcAft>
              <a:buSzPts val="1100"/>
              <a:buChar char="​"/>
              <a:defRPr b="0" i="0" sz="1100">
                <a:solidFill>
                  <a:schemeClr val="dk1"/>
                </a:solidFill>
              </a:defRPr>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403" name="Google Shape;403;p46"/>
          <p:cNvSpPr txBox="1"/>
          <p:nvPr>
            <p:ph idx="5" type="body"/>
          </p:nvPr>
        </p:nvSpPr>
        <p:spPr>
          <a:xfrm>
            <a:off x="4400504" y="2121876"/>
            <a:ext cx="3273600" cy="855900"/>
          </a:xfrm>
          <a:prstGeom prst="rect">
            <a:avLst/>
          </a:prstGeom>
          <a:noFill/>
          <a:ln>
            <a:noFill/>
          </a:ln>
        </p:spPr>
        <p:txBody>
          <a:bodyPr anchorCtr="0" anchor="t" bIns="0" lIns="0" spcFirstLastPara="1" rIns="0" wrap="square" tIns="0">
            <a:noAutofit/>
          </a:bodyPr>
          <a:lstStyle>
            <a:lvl1pPr indent="-533400" lvl="0" marL="457200" rtl="0" algn="l">
              <a:lnSpc>
                <a:spcPct val="100000"/>
              </a:lnSpc>
              <a:spcBef>
                <a:spcPts val="1400"/>
              </a:spcBef>
              <a:spcAft>
                <a:spcPts val="0"/>
              </a:spcAft>
              <a:buClr>
                <a:schemeClr val="dk1"/>
              </a:buClr>
              <a:buSzPts val="4800"/>
              <a:buChar char="​"/>
              <a:defRPr sz="4800">
                <a:solidFill>
                  <a:schemeClr val="dk1"/>
                </a:solidFill>
              </a:defRPr>
            </a:lvl1pPr>
            <a:lvl2pPr indent="-342900" lvl="1" marL="914400" rtl="0" algn="l">
              <a:lnSpc>
                <a:spcPct val="100000"/>
              </a:lnSpc>
              <a:spcBef>
                <a:spcPts val="800"/>
              </a:spcBef>
              <a:spcAft>
                <a:spcPts val="0"/>
              </a:spcAft>
              <a:buClr>
                <a:schemeClr val="dk1"/>
              </a:buClr>
              <a:buSzPts val="1800"/>
              <a:buChar char="•"/>
              <a:defRPr/>
            </a:lvl2pPr>
            <a:lvl3pPr indent="-342900" lvl="2" marL="1371600" rtl="0" algn="l">
              <a:lnSpc>
                <a:spcPct val="100000"/>
              </a:lnSpc>
              <a:spcBef>
                <a:spcPts val="800"/>
              </a:spcBef>
              <a:spcAft>
                <a:spcPts val="0"/>
              </a:spcAft>
              <a:buClr>
                <a:srgbClr val="6B665F"/>
              </a:buClr>
              <a:buSzPts val="1800"/>
              <a:buChar char="－"/>
              <a:defRPr/>
            </a:lvl3pPr>
            <a:lvl4pPr indent="-342900" lvl="3" marL="1828800" rtl="0" algn="l">
              <a:lnSpc>
                <a:spcPct val="90000"/>
              </a:lnSpc>
              <a:spcBef>
                <a:spcPts val="1400"/>
              </a:spcBef>
              <a:spcAft>
                <a:spcPts val="0"/>
              </a:spcAft>
              <a:buSzPts val="1800"/>
              <a:buChar char="​"/>
              <a:defRPr/>
            </a:lvl4pPr>
            <a:lvl5pPr indent="-342900" lvl="4" marL="2286000" rtl="0" algn="l">
              <a:lnSpc>
                <a:spcPct val="100000"/>
              </a:lnSpc>
              <a:spcBef>
                <a:spcPts val="1400"/>
              </a:spcBef>
              <a:spcAft>
                <a:spcPts val="0"/>
              </a:spcAft>
              <a:buSzPts val="1800"/>
              <a:buChar char="​"/>
              <a:defRPr/>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404" name="Google Shape;404;p46"/>
          <p:cNvSpPr txBox="1"/>
          <p:nvPr>
            <p:ph idx="6" type="body"/>
          </p:nvPr>
        </p:nvSpPr>
        <p:spPr>
          <a:xfrm>
            <a:off x="8292555" y="3174661"/>
            <a:ext cx="3273600" cy="2591700"/>
          </a:xfrm>
          <a:prstGeom prst="rect">
            <a:avLst/>
          </a:prstGeom>
          <a:noFill/>
          <a:ln>
            <a:noFill/>
          </a:ln>
        </p:spPr>
        <p:txBody>
          <a:bodyPr anchorCtr="0" anchor="t" bIns="0" lIns="0" spcFirstLastPara="1" rIns="0" wrap="square" tIns="0">
            <a:noAutofit/>
          </a:bodyPr>
          <a:lstStyle>
            <a:lvl1pPr indent="-317500" lvl="0" marL="457200" rtl="0" algn="l">
              <a:lnSpc>
                <a:spcPct val="100000"/>
              </a:lnSpc>
              <a:spcBef>
                <a:spcPts val="1400"/>
              </a:spcBef>
              <a:spcAft>
                <a:spcPts val="0"/>
              </a:spcAft>
              <a:buClr>
                <a:schemeClr val="dk1"/>
              </a:buClr>
              <a:buSzPts val="1400"/>
              <a:buChar char="​"/>
              <a:defRPr sz="1400">
                <a:solidFill>
                  <a:schemeClr val="dk1"/>
                </a:solidFill>
              </a:defRPr>
            </a:lvl1pPr>
            <a:lvl2pPr indent="-298450" lvl="1" marL="914400" rtl="0" algn="l">
              <a:lnSpc>
                <a:spcPct val="100000"/>
              </a:lnSpc>
              <a:spcBef>
                <a:spcPts val="800"/>
              </a:spcBef>
              <a:spcAft>
                <a:spcPts val="0"/>
              </a:spcAft>
              <a:buClr>
                <a:schemeClr val="dk1"/>
              </a:buClr>
              <a:buSzPts val="1100"/>
              <a:buChar char="•"/>
              <a:defRPr sz="1100">
                <a:solidFill>
                  <a:schemeClr val="dk1"/>
                </a:solidFill>
              </a:defRPr>
            </a:lvl2pPr>
            <a:lvl3pPr indent="-295275" lvl="2" marL="1371600" rtl="0" algn="l">
              <a:lnSpc>
                <a:spcPct val="100000"/>
              </a:lnSpc>
              <a:spcBef>
                <a:spcPts val="800"/>
              </a:spcBef>
              <a:spcAft>
                <a:spcPts val="0"/>
              </a:spcAft>
              <a:buClr>
                <a:schemeClr val="dk1"/>
              </a:buClr>
              <a:buSzPts val="1050"/>
              <a:buChar char="－"/>
              <a:defRPr sz="1050">
                <a:solidFill>
                  <a:schemeClr val="dk1"/>
                </a:solidFill>
              </a:defRPr>
            </a:lvl3pPr>
            <a:lvl4pPr indent="-298450" lvl="3" marL="1828800" rtl="0" algn="l">
              <a:lnSpc>
                <a:spcPct val="90000"/>
              </a:lnSpc>
              <a:spcBef>
                <a:spcPts val="1400"/>
              </a:spcBef>
              <a:spcAft>
                <a:spcPts val="0"/>
              </a:spcAft>
              <a:buSzPts val="1100"/>
              <a:buChar char="​"/>
              <a:defRPr sz="1100">
                <a:solidFill>
                  <a:schemeClr val="dk1"/>
                </a:solidFill>
              </a:defRPr>
            </a:lvl4pPr>
            <a:lvl5pPr indent="-298450" lvl="4" marL="2286000" rtl="0" algn="l">
              <a:lnSpc>
                <a:spcPct val="100000"/>
              </a:lnSpc>
              <a:spcBef>
                <a:spcPts val="1400"/>
              </a:spcBef>
              <a:spcAft>
                <a:spcPts val="0"/>
              </a:spcAft>
              <a:buSzPts val="1100"/>
              <a:buChar char="​"/>
              <a:defRPr b="0" i="0" sz="1100">
                <a:solidFill>
                  <a:schemeClr val="dk1"/>
                </a:solidFill>
              </a:defRPr>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405" name="Google Shape;405;p46"/>
          <p:cNvSpPr txBox="1"/>
          <p:nvPr>
            <p:ph idx="7" type="body"/>
          </p:nvPr>
        </p:nvSpPr>
        <p:spPr>
          <a:xfrm>
            <a:off x="8306274" y="2121876"/>
            <a:ext cx="3273600" cy="855900"/>
          </a:xfrm>
          <a:prstGeom prst="rect">
            <a:avLst/>
          </a:prstGeom>
          <a:noFill/>
          <a:ln>
            <a:noFill/>
          </a:ln>
        </p:spPr>
        <p:txBody>
          <a:bodyPr anchorCtr="0" anchor="t" bIns="0" lIns="0" spcFirstLastPara="1" rIns="0" wrap="square" tIns="0">
            <a:noAutofit/>
          </a:bodyPr>
          <a:lstStyle>
            <a:lvl1pPr indent="-533400" lvl="0" marL="457200" rtl="0" algn="l">
              <a:lnSpc>
                <a:spcPct val="100000"/>
              </a:lnSpc>
              <a:spcBef>
                <a:spcPts val="1400"/>
              </a:spcBef>
              <a:spcAft>
                <a:spcPts val="0"/>
              </a:spcAft>
              <a:buClr>
                <a:schemeClr val="dk1"/>
              </a:buClr>
              <a:buSzPts val="4800"/>
              <a:buChar char="​"/>
              <a:defRPr sz="4800">
                <a:solidFill>
                  <a:schemeClr val="dk1"/>
                </a:solidFill>
              </a:defRPr>
            </a:lvl1pPr>
            <a:lvl2pPr indent="-342900" lvl="1" marL="914400" rtl="0" algn="l">
              <a:lnSpc>
                <a:spcPct val="100000"/>
              </a:lnSpc>
              <a:spcBef>
                <a:spcPts val="800"/>
              </a:spcBef>
              <a:spcAft>
                <a:spcPts val="0"/>
              </a:spcAft>
              <a:buClr>
                <a:schemeClr val="dk1"/>
              </a:buClr>
              <a:buSzPts val="1800"/>
              <a:buChar char="•"/>
              <a:defRPr/>
            </a:lvl2pPr>
            <a:lvl3pPr indent="-342900" lvl="2" marL="1371600" rtl="0" algn="l">
              <a:lnSpc>
                <a:spcPct val="100000"/>
              </a:lnSpc>
              <a:spcBef>
                <a:spcPts val="800"/>
              </a:spcBef>
              <a:spcAft>
                <a:spcPts val="0"/>
              </a:spcAft>
              <a:buClr>
                <a:srgbClr val="6B665F"/>
              </a:buClr>
              <a:buSzPts val="1800"/>
              <a:buChar char="－"/>
              <a:defRPr/>
            </a:lvl3pPr>
            <a:lvl4pPr indent="-342900" lvl="3" marL="1828800" rtl="0" algn="l">
              <a:lnSpc>
                <a:spcPct val="90000"/>
              </a:lnSpc>
              <a:spcBef>
                <a:spcPts val="1400"/>
              </a:spcBef>
              <a:spcAft>
                <a:spcPts val="0"/>
              </a:spcAft>
              <a:buSzPts val="1800"/>
              <a:buChar char="​"/>
              <a:defRPr/>
            </a:lvl4pPr>
            <a:lvl5pPr indent="-342900" lvl="4" marL="2286000" rtl="0" algn="l">
              <a:lnSpc>
                <a:spcPct val="100000"/>
              </a:lnSpc>
              <a:spcBef>
                <a:spcPts val="1400"/>
              </a:spcBef>
              <a:spcAft>
                <a:spcPts val="0"/>
              </a:spcAft>
              <a:buSzPts val="1800"/>
              <a:buChar char="​"/>
              <a:defRPr/>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_Stat 3 Column Dark">
  <p:cSld name="h_Stat 3 Column Dark">
    <p:bg>
      <p:bgPr>
        <a:gradFill>
          <a:gsLst>
            <a:gs pos="0">
              <a:srgbClr val="0F0F0F"/>
            </a:gs>
            <a:gs pos="66000">
              <a:srgbClr val="1F192C"/>
            </a:gs>
            <a:gs pos="87000">
              <a:srgbClr val="2A1951"/>
            </a:gs>
            <a:gs pos="100000">
              <a:srgbClr val="2F1863"/>
            </a:gs>
          </a:gsLst>
          <a:lin ang="18900044" scaled="0"/>
        </a:gradFill>
      </p:bgPr>
    </p:bg>
    <p:spTree>
      <p:nvGrpSpPr>
        <p:cNvPr id="406" name="Shape 406"/>
        <p:cNvGrpSpPr/>
        <p:nvPr/>
      </p:nvGrpSpPr>
      <p:grpSpPr>
        <a:xfrm>
          <a:off x="0" y="0"/>
          <a:ext cx="0" cy="0"/>
          <a:chOff x="0" y="0"/>
          <a:chExt cx="0" cy="0"/>
        </a:xfrm>
      </p:grpSpPr>
      <p:sp>
        <p:nvSpPr>
          <p:cNvPr id="407" name="Google Shape;407;p47"/>
          <p:cNvSpPr txBox="1"/>
          <p:nvPr>
            <p:ph type="title"/>
          </p:nvPr>
        </p:nvSpPr>
        <p:spPr>
          <a:xfrm>
            <a:off x="389636" y="441401"/>
            <a:ext cx="11332500" cy="555900"/>
          </a:xfrm>
          <a:prstGeom prst="rect">
            <a:avLst/>
          </a:prstGeom>
          <a:noFill/>
          <a:ln>
            <a:noFill/>
          </a:ln>
        </p:spPr>
        <p:txBody>
          <a:bodyPr anchorCtr="0" anchor="b" bIns="45700" lIns="91425" spcFirstLastPara="1" rIns="91425" wrap="square" tIns="45700">
            <a:noAutofit/>
          </a:bodyPr>
          <a:lstStyle>
            <a:lvl1pPr lvl="0" rtl="0" algn="l">
              <a:lnSpc>
                <a:spcPct val="85000"/>
              </a:lnSpc>
              <a:spcBef>
                <a:spcPts val="0"/>
              </a:spcBef>
              <a:spcAft>
                <a:spcPts val="0"/>
              </a:spcAft>
              <a:buClr>
                <a:schemeClr val="lt2"/>
              </a:buClr>
              <a:buSzPts val="3200"/>
              <a:buFont typeface="DM Sans"/>
              <a:buNone/>
              <a:defRPr>
                <a:solidFill>
                  <a:schemeClr val="lt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08" name="Google Shape;408;p47"/>
          <p:cNvSpPr txBox="1"/>
          <p:nvPr>
            <p:ph idx="1" type="body"/>
          </p:nvPr>
        </p:nvSpPr>
        <p:spPr>
          <a:xfrm>
            <a:off x="482600" y="1007346"/>
            <a:ext cx="11248200" cy="253500"/>
          </a:xfrm>
          <a:prstGeom prst="rect">
            <a:avLst/>
          </a:prstGeom>
          <a:noFill/>
          <a:ln>
            <a:noFill/>
          </a:ln>
        </p:spPr>
        <p:txBody>
          <a:bodyPr anchorCtr="0" anchor="t" bIns="0" lIns="0" spcFirstLastPara="1" rIns="0" wrap="square" tIns="0">
            <a:noAutofit/>
          </a:bodyPr>
          <a:lstStyle>
            <a:lvl1pPr indent="-317500" lvl="0" marL="457200" rtl="0" algn="l">
              <a:lnSpc>
                <a:spcPct val="90000"/>
              </a:lnSpc>
              <a:spcBef>
                <a:spcPts val="0"/>
              </a:spcBef>
              <a:spcAft>
                <a:spcPts val="0"/>
              </a:spcAft>
              <a:buClr>
                <a:srgbClr val="AFABA1"/>
              </a:buClr>
              <a:buSzPts val="1400"/>
              <a:buChar char="​"/>
              <a:defRPr sz="1400">
                <a:solidFill>
                  <a:srgbClr val="AFABA1"/>
                </a:solidFill>
              </a:defRPr>
            </a:lvl1pPr>
            <a:lvl2pPr indent="-342900" lvl="1" marL="914400" rtl="0" algn="l">
              <a:lnSpc>
                <a:spcPct val="100000"/>
              </a:lnSpc>
              <a:spcBef>
                <a:spcPts val="800"/>
              </a:spcBef>
              <a:spcAft>
                <a:spcPts val="0"/>
              </a:spcAft>
              <a:buClr>
                <a:schemeClr val="dk1"/>
              </a:buClr>
              <a:buSzPts val="1800"/>
              <a:buChar char="•"/>
              <a:defRPr/>
            </a:lvl2pPr>
            <a:lvl3pPr indent="-342900" lvl="2" marL="1371600" rtl="0" algn="l">
              <a:lnSpc>
                <a:spcPct val="100000"/>
              </a:lnSpc>
              <a:spcBef>
                <a:spcPts val="800"/>
              </a:spcBef>
              <a:spcAft>
                <a:spcPts val="0"/>
              </a:spcAft>
              <a:buClr>
                <a:srgbClr val="6B665F"/>
              </a:buClr>
              <a:buSzPts val="1800"/>
              <a:buChar char="－"/>
              <a:defRPr/>
            </a:lvl3pPr>
            <a:lvl4pPr indent="-342900" lvl="3" marL="1828800" rtl="0" algn="l">
              <a:lnSpc>
                <a:spcPct val="90000"/>
              </a:lnSpc>
              <a:spcBef>
                <a:spcPts val="1400"/>
              </a:spcBef>
              <a:spcAft>
                <a:spcPts val="0"/>
              </a:spcAft>
              <a:buSzPts val="1800"/>
              <a:buChar char="​"/>
              <a:defRPr/>
            </a:lvl4pPr>
            <a:lvl5pPr indent="-342900" lvl="4" marL="2286000" rtl="0" algn="l">
              <a:lnSpc>
                <a:spcPct val="100000"/>
              </a:lnSpc>
              <a:spcBef>
                <a:spcPts val="1400"/>
              </a:spcBef>
              <a:spcAft>
                <a:spcPts val="0"/>
              </a:spcAft>
              <a:buSzPts val="1800"/>
              <a:buChar char="​"/>
              <a:defRPr/>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409" name="Google Shape;409;p47"/>
          <p:cNvSpPr txBox="1"/>
          <p:nvPr>
            <p:ph idx="2" type="body"/>
          </p:nvPr>
        </p:nvSpPr>
        <p:spPr>
          <a:xfrm>
            <a:off x="481015" y="3174661"/>
            <a:ext cx="3273600" cy="2591700"/>
          </a:xfrm>
          <a:prstGeom prst="rect">
            <a:avLst/>
          </a:prstGeom>
          <a:noFill/>
          <a:ln>
            <a:noFill/>
          </a:ln>
        </p:spPr>
        <p:txBody>
          <a:bodyPr anchorCtr="0" anchor="t" bIns="0" lIns="0" spcFirstLastPara="1" rIns="0" wrap="square" tIns="0">
            <a:noAutofit/>
          </a:bodyPr>
          <a:lstStyle>
            <a:lvl1pPr indent="-317500" lvl="0" marL="457200" rtl="0" algn="l">
              <a:lnSpc>
                <a:spcPct val="100000"/>
              </a:lnSpc>
              <a:spcBef>
                <a:spcPts val="1400"/>
              </a:spcBef>
              <a:spcAft>
                <a:spcPts val="0"/>
              </a:spcAft>
              <a:buClr>
                <a:schemeClr val="lt2"/>
              </a:buClr>
              <a:buSzPts val="1400"/>
              <a:buChar char="​"/>
              <a:defRPr sz="1400">
                <a:solidFill>
                  <a:schemeClr val="lt2"/>
                </a:solidFill>
              </a:defRPr>
            </a:lvl1pPr>
            <a:lvl2pPr indent="-298450" lvl="1" marL="914400" rtl="0" algn="l">
              <a:lnSpc>
                <a:spcPct val="100000"/>
              </a:lnSpc>
              <a:spcBef>
                <a:spcPts val="800"/>
              </a:spcBef>
              <a:spcAft>
                <a:spcPts val="0"/>
              </a:spcAft>
              <a:buClr>
                <a:schemeClr val="lt2"/>
              </a:buClr>
              <a:buSzPts val="1100"/>
              <a:buChar char="•"/>
              <a:defRPr sz="1100">
                <a:solidFill>
                  <a:schemeClr val="lt2"/>
                </a:solidFill>
              </a:defRPr>
            </a:lvl2pPr>
            <a:lvl3pPr indent="-295275" lvl="2" marL="1371600" rtl="0" algn="l">
              <a:lnSpc>
                <a:spcPct val="100000"/>
              </a:lnSpc>
              <a:spcBef>
                <a:spcPts val="800"/>
              </a:spcBef>
              <a:spcAft>
                <a:spcPts val="0"/>
              </a:spcAft>
              <a:buClr>
                <a:schemeClr val="lt2"/>
              </a:buClr>
              <a:buSzPts val="1050"/>
              <a:buChar char="－"/>
              <a:defRPr sz="1050">
                <a:solidFill>
                  <a:schemeClr val="lt2"/>
                </a:solidFill>
              </a:defRPr>
            </a:lvl3pPr>
            <a:lvl4pPr indent="-298450" lvl="3" marL="1828800" rtl="0" algn="l">
              <a:lnSpc>
                <a:spcPct val="90000"/>
              </a:lnSpc>
              <a:spcBef>
                <a:spcPts val="1400"/>
              </a:spcBef>
              <a:spcAft>
                <a:spcPts val="0"/>
              </a:spcAft>
              <a:buSzPts val="1100"/>
              <a:buChar char="​"/>
              <a:defRPr sz="1100">
                <a:solidFill>
                  <a:schemeClr val="lt2"/>
                </a:solidFill>
              </a:defRPr>
            </a:lvl4pPr>
            <a:lvl5pPr indent="-298450" lvl="4" marL="2286000" rtl="0" algn="l">
              <a:lnSpc>
                <a:spcPct val="100000"/>
              </a:lnSpc>
              <a:spcBef>
                <a:spcPts val="1400"/>
              </a:spcBef>
              <a:spcAft>
                <a:spcPts val="0"/>
              </a:spcAft>
              <a:buSzPts val="1100"/>
              <a:buChar char="​"/>
              <a:defRPr b="0" i="0" sz="1100">
                <a:solidFill>
                  <a:schemeClr val="lt2"/>
                </a:solidFill>
              </a:defRPr>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410" name="Google Shape;410;p47"/>
          <p:cNvSpPr txBox="1"/>
          <p:nvPr>
            <p:ph idx="3" type="body"/>
          </p:nvPr>
        </p:nvSpPr>
        <p:spPr>
          <a:xfrm>
            <a:off x="494734" y="2121876"/>
            <a:ext cx="3273600" cy="855900"/>
          </a:xfrm>
          <a:prstGeom prst="rect">
            <a:avLst/>
          </a:prstGeom>
          <a:noFill/>
          <a:ln>
            <a:noFill/>
          </a:ln>
        </p:spPr>
        <p:txBody>
          <a:bodyPr anchorCtr="0" anchor="t" bIns="0" lIns="0" spcFirstLastPara="1" rIns="0" wrap="square" tIns="0">
            <a:noAutofit/>
          </a:bodyPr>
          <a:lstStyle>
            <a:lvl1pPr indent="-533400" lvl="0" marL="457200" rtl="0" algn="l">
              <a:lnSpc>
                <a:spcPct val="100000"/>
              </a:lnSpc>
              <a:spcBef>
                <a:spcPts val="1400"/>
              </a:spcBef>
              <a:spcAft>
                <a:spcPts val="0"/>
              </a:spcAft>
              <a:buClr>
                <a:schemeClr val="lt2"/>
              </a:buClr>
              <a:buSzPts val="4800"/>
              <a:buChar char="​"/>
              <a:defRPr sz="4800">
                <a:solidFill>
                  <a:schemeClr val="lt2"/>
                </a:solidFill>
              </a:defRPr>
            </a:lvl1pPr>
            <a:lvl2pPr indent="-342900" lvl="1" marL="914400" rtl="0" algn="l">
              <a:lnSpc>
                <a:spcPct val="100000"/>
              </a:lnSpc>
              <a:spcBef>
                <a:spcPts val="800"/>
              </a:spcBef>
              <a:spcAft>
                <a:spcPts val="0"/>
              </a:spcAft>
              <a:buClr>
                <a:schemeClr val="dk1"/>
              </a:buClr>
              <a:buSzPts val="1800"/>
              <a:buChar char="•"/>
              <a:defRPr/>
            </a:lvl2pPr>
            <a:lvl3pPr indent="-342900" lvl="2" marL="1371600" rtl="0" algn="l">
              <a:lnSpc>
                <a:spcPct val="100000"/>
              </a:lnSpc>
              <a:spcBef>
                <a:spcPts val="800"/>
              </a:spcBef>
              <a:spcAft>
                <a:spcPts val="0"/>
              </a:spcAft>
              <a:buClr>
                <a:srgbClr val="6B665F"/>
              </a:buClr>
              <a:buSzPts val="1800"/>
              <a:buChar char="－"/>
              <a:defRPr/>
            </a:lvl3pPr>
            <a:lvl4pPr indent="-342900" lvl="3" marL="1828800" rtl="0" algn="l">
              <a:lnSpc>
                <a:spcPct val="90000"/>
              </a:lnSpc>
              <a:spcBef>
                <a:spcPts val="1400"/>
              </a:spcBef>
              <a:spcAft>
                <a:spcPts val="0"/>
              </a:spcAft>
              <a:buSzPts val="1800"/>
              <a:buChar char="​"/>
              <a:defRPr/>
            </a:lvl4pPr>
            <a:lvl5pPr indent="-342900" lvl="4" marL="2286000" rtl="0" algn="l">
              <a:lnSpc>
                <a:spcPct val="100000"/>
              </a:lnSpc>
              <a:spcBef>
                <a:spcPts val="1400"/>
              </a:spcBef>
              <a:spcAft>
                <a:spcPts val="0"/>
              </a:spcAft>
              <a:buSzPts val="1800"/>
              <a:buChar char="​"/>
              <a:defRPr/>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411" name="Google Shape;411;p47"/>
          <p:cNvSpPr txBox="1"/>
          <p:nvPr>
            <p:ph idx="4" type="body"/>
          </p:nvPr>
        </p:nvSpPr>
        <p:spPr>
          <a:xfrm>
            <a:off x="4386785" y="3174661"/>
            <a:ext cx="3273600" cy="2591700"/>
          </a:xfrm>
          <a:prstGeom prst="rect">
            <a:avLst/>
          </a:prstGeom>
          <a:noFill/>
          <a:ln>
            <a:noFill/>
          </a:ln>
        </p:spPr>
        <p:txBody>
          <a:bodyPr anchorCtr="0" anchor="t" bIns="0" lIns="0" spcFirstLastPara="1" rIns="0" wrap="square" tIns="0">
            <a:noAutofit/>
          </a:bodyPr>
          <a:lstStyle>
            <a:lvl1pPr indent="-317500" lvl="0" marL="457200" rtl="0" algn="l">
              <a:lnSpc>
                <a:spcPct val="100000"/>
              </a:lnSpc>
              <a:spcBef>
                <a:spcPts val="1400"/>
              </a:spcBef>
              <a:spcAft>
                <a:spcPts val="0"/>
              </a:spcAft>
              <a:buClr>
                <a:schemeClr val="lt2"/>
              </a:buClr>
              <a:buSzPts val="1400"/>
              <a:buChar char="​"/>
              <a:defRPr sz="1400">
                <a:solidFill>
                  <a:schemeClr val="lt2"/>
                </a:solidFill>
              </a:defRPr>
            </a:lvl1pPr>
            <a:lvl2pPr indent="-298450" lvl="1" marL="914400" rtl="0" algn="l">
              <a:lnSpc>
                <a:spcPct val="100000"/>
              </a:lnSpc>
              <a:spcBef>
                <a:spcPts val="800"/>
              </a:spcBef>
              <a:spcAft>
                <a:spcPts val="0"/>
              </a:spcAft>
              <a:buClr>
                <a:schemeClr val="lt2"/>
              </a:buClr>
              <a:buSzPts val="1100"/>
              <a:buChar char="•"/>
              <a:defRPr sz="1100">
                <a:solidFill>
                  <a:schemeClr val="lt2"/>
                </a:solidFill>
              </a:defRPr>
            </a:lvl2pPr>
            <a:lvl3pPr indent="-295275" lvl="2" marL="1371600" rtl="0" algn="l">
              <a:lnSpc>
                <a:spcPct val="100000"/>
              </a:lnSpc>
              <a:spcBef>
                <a:spcPts val="800"/>
              </a:spcBef>
              <a:spcAft>
                <a:spcPts val="0"/>
              </a:spcAft>
              <a:buClr>
                <a:schemeClr val="lt2"/>
              </a:buClr>
              <a:buSzPts val="1050"/>
              <a:buChar char="－"/>
              <a:defRPr sz="1050">
                <a:solidFill>
                  <a:schemeClr val="lt2"/>
                </a:solidFill>
              </a:defRPr>
            </a:lvl3pPr>
            <a:lvl4pPr indent="-298450" lvl="3" marL="1828800" rtl="0" algn="l">
              <a:lnSpc>
                <a:spcPct val="90000"/>
              </a:lnSpc>
              <a:spcBef>
                <a:spcPts val="1400"/>
              </a:spcBef>
              <a:spcAft>
                <a:spcPts val="0"/>
              </a:spcAft>
              <a:buSzPts val="1100"/>
              <a:buChar char="​"/>
              <a:defRPr sz="1100">
                <a:solidFill>
                  <a:schemeClr val="lt2"/>
                </a:solidFill>
              </a:defRPr>
            </a:lvl4pPr>
            <a:lvl5pPr indent="-298450" lvl="4" marL="2286000" rtl="0" algn="l">
              <a:lnSpc>
                <a:spcPct val="100000"/>
              </a:lnSpc>
              <a:spcBef>
                <a:spcPts val="1400"/>
              </a:spcBef>
              <a:spcAft>
                <a:spcPts val="0"/>
              </a:spcAft>
              <a:buSzPts val="1100"/>
              <a:buChar char="​"/>
              <a:defRPr b="0" i="0" sz="1100">
                <a:solidFill>
                  <a:schemeClr val="lt2"/>
                </a:solidFill>
              </a:defRPr>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412" name="Google Shape;412;p47"/>
          <p:cNvSpPr txBox="1"/>
          <p:nvPr>
            <p:ph idx="5" type="body"/>
          </p:nvPr>
        </p:nvSpPr>
        <p:spPr>
          <a:xfrm>
            <a:off x="4400504" y="2121876"/>
            <a:ext cx="3273600" cy="855900"/>
          </a:xfrm>
          <a:prstGeom prst="rect">
            <a:avLst/>
          </a:prstGeom>
          <a:noFill/>
          <a:ln>
            <a:noFill/>
          </a:ln>
        </p:spPr>
        <p:txBody>
          <a:bodyPr anchorCtr="0" anchor="t" bIns="0" lIns="0" spcFirstLastPara="1" rIns="0" wrap="square" tIns="0">
            <a:noAutofit/>
          </a:bodyPr>
          <a:lstStyle>
            <a:lvl1pPr indent="-533400" lvl="0" marL="457200" rtl="0" algn="l">
              <a:lnSpc>
                <a:spcPct val="100000"/>
              </a:lnSpc>
              <a:spcBef>
                <a:spcPts val="1400"/>
              </a:spcBef>
              <a:spcAft>
                <a:spcPts val="0"/>
              </a:spcAft>
              <a:buClr>
                <a:schemeClr val="lt2"/>
              </a:buClr>
              <a:buSzPts val="4800"/>
              <a:buChar char="​"/>
              <a:defRPr sz="4800">
                <a:solidFill>
                  <a:schemeClr val="lt2"/>
                </a:solidFill>
              </a:defRPr>
            </a:lvl1pPr>
            <a:lvl2pPr indent="-342900" lvl="1" marL="914400" rtl="0" algn="l">
              <a:lnSpc>
                <a:spcPct val="100000"/>
              </a:lnSpc>
              <a:spcBef>
                <a:spcPts val="800"/>
              </a:spcBef>
              <a:spcAft>
                <a:spcPts val="0"/>
              </a:spcAft>
              <a:buClr>
                <a:schemeClr val="dk1"/>
              </a:buClr>
              <a:buSzPts val="1800"/>
              <a:buChar char="•"/>
              <a:defRPr/>
            </a:lvl2pPr>
            <a:lvl3pPr indent="-342900" lvl="2" marL="1371600" rtl="0" algn="l">
              <a:lnSpc>
                <a:spcPct val="100000"/>
              </a:lnSpc>
              <a:spcBef>
                <a:spcPts val="800"/>
              </a:spcBef>
              <a:spcAft>
                <a:spcPts val="0"/>
              </a:spcAft>
              <a:buClr>
                <a:srgbClr val="6B665F"/>
              </a:buClr>
              <a:buSzPts val="1800"/>
              <a:buChar char="－"/>
              <a:defRPr/>
            </a:lvl3pPr>
            <a:lvl4pPr indent="-342900" lvl="3" marL="1828800" rtl="0" algn="l">
              <a:lnSpc>
                <a:spcPct val="90000"/>
              </a:lnSpc>
              <a:spcBef>
                <a:spcPts val="1400"/>
              </a:spcBef>
              <a:spcAft>
                <a:spcPts val="0"/>
              </a:spcAft>
              <a:buSzPts val="1800"/>
              <a:buChar char="​"/>
              <a:defRPr/>
            </a:lvl4pPr>
            <a:lvl5pPr indent="-342900" lvl="4" marL="2286000" rtl="0" algn="l">
              <a:lnSpc>
                <a:spcPct val="100000"/>
              </a:lnSpc>
              <a:spcBef>
                <a:spcPts val="1400"/>
              </a:spcBef>
              <a:spcAft>
                <a:spcPts val="0"/>
              </a:spcAft>
              <a:buSzPts val="1800"/>
              <a:buChar char="​"/>
              <a:defRPr/>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413" name="Google Shape;413;p47"/>
          <p:cNvSpPr txBox="1"/>
          <p:nvPr>
            <p:ph idx="6" type="body"/>
          </p:nvPr>
        </p:nvSpPr>
        <p:spPr>
          <a:xfrm>
            <a:off x="8292555" y="3174661"/>
            <a:ext cx="3273600" cy="2591700"/>
          </a:xfrm>
          <a:prstGeom prst="rect">
            <a:avLst/>
          </a:prstGeom>
          <a:noFill/>
          <a:ln>
            <a:noFill/>
          </a:ln>
        </p:spPr>
        <p:txBody>
          <a:bodyPr anchorCtr="0" anchor="t" bIns="0" lIns="0" spcFirstLastPara="1" rIns="0" wrap="square" tIns="0">
            <a:noAutofit/>
          </a:bodyPr>
          <a:lstStyle>
            <a:lvl1pPr indent="-317500" lvl="0" marL="457200" rtl="0" algn="l">
              <a:lnSpc>
                <a:spcPct val="100000"/>
              </a:lnSpc>
              <a:spcBef>
                <a:spcPts val="1400"/>
              </a:spcBef>
              <a:spcAft>
                <a:spcPts val="0"/>
              </a:spcAft>
              <a:buClr>
                <a:schemeClr val="lt2"/>
              </a:buClr>
              <a:buSzPts val="1400"/>
              <a:buChar char="​"/>
              <a:defRPr sz="1400">
                <a:solidFill>
                  <a:schemeClr val="lt2"/>
                </a:solidFill>
              </a:defRPr>
            </a:lvl1pPr>
            <a:lvl2pPr indent="-298450" lvl="1" marL="914400" rtl="0" algn="l">
              <a:lnSpc>
                <a:spcPct val="100000"/>
              </a:lnSpc>
              <a:spcBef>
                <a:spcPts val="800"/>
              </a:spcBef>
              <a:spcAft>
                <a:spcPts val="0"/>
              </a:spcAft>
              <a:buClr>
                <a:schemeClr val="lt2"/>
              </a:buClr>
              <a:buSzPts val="1100"/>
              <a:buChar char="•"/>
              <a:defRPr sz="1100">
                <a:solidFill>
                  <a:schemeClr val="lt2"/>
                </a:solidFill>
              </a:defRPr>
            </a:lvl2pPr>
            <a:lvl3pPr indent="-295275" lvl="2" marL="1371600" rtl="0" algn="l">
              <a:lnSpc>
                <a:spcPct val="100000"/>
              </a:lnSpc>
              <a:spcBef>
                <a:spcPts val="800"/>
              </a:spcBef>
              <a:spcAft>
                <a:spcPts val="0"/>
              </a:spcAft>
              <a:buClr>
                <a:schemeClr val="lt2"/>
              </a:buClr>
              <a:buSzPts val="1050"/>
              <a:buChar char="－"/>
              <a:defRPr sz="1050">
                <a:solidFill>
                  <a:schemeClr val="lt2"/>
                </a:solidFill>
              </a:defRPr>
            </a:lvl3pPr>
            <a:lvl4pPr indent="-298450" lvl="3" marL="1828800" rtl="0" algn="l">
              <a:lnSpc>
                <a:spcPct val="90000"/>
              </a:lnSpc>
              <a:spcBef>
                <a:spcPts val="1400"/>
              </a:spcBef>
              <a:spcAft>
                <a:spcPts val="0"/>
              </a:spcAft>
              <a:buSzPts val="1100"/>
              <a:buChar char="​"/>
              <a:defRPr sz="1100">
                <a:solidFill>
                  <a:schemeClr val="lt2"/>
                </a:solidFill>
              </a:defRPr>
            </a:lvl4pPr>
            <a:lvl5pPr indent="-298450" lvl="4" marL="2286000" rtl="0" algn="l">
              <a:lnSpc>
                <a:spcPct val="100000"/>
              </a:lnSpc>
              <a:spcBef>
                <a:spcPts val="1400"/>
              </a:spcBef>
              <a:spcAft>
                <a:spcPts val="0"/>
              </a:spcAft>
              <a:buSzPts val="1100"/>
              <a:buChar char="​"/>
              <a:defRPr b="0" i="0" sz="1100">
                <a:solidFill>
                  <a:schemeClr val="lt2"/>
                </a:solidFill>
              </a:defRPr>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414" name="Google Shape;414;p47"/>
          <p:cNvSpPr txBox="1"/>
          <p:nvPr>
            <p:ph idx="7" type="body"/>
          </p:nvPr>
        </p:nvSpPr>
        <p:spPr>
          <a:xfrm>
            <a:off x="8306274" y="2121876"/>
            <a:ext cx="3273600" cy="855900"/>
          </a:xfrm>
          <a:prstGeom prst="rect">
            <a:avLst/>
          </a:prstGeom>
          <a:noFill/>
          <a:ln>
            <a:noFill/>
          </a:ln>
        </p:spPr>
        <p:txBody>
          <a:bodyPr anchorCtr="0" anchor="t" bIns="0" lIns="0" spcFirstLastPara="1" rIns="0" wrap="square" tIns="0">
            <a:noAutofit/>
          </a:bodyPr>
          <a:lstStyle>
            <a:lvl1pPr indent="-533400" lvl="0" marL="457200" rtl="0" algn="l">
              <a:lnSpc>
                <a:spcPct val="100000"/>
              </a:lnSpc>
              <a:spcBef>
                <a:spcPts val="1400"/>
              </a:spcBef>
              <a:spcAft>
                <a:spcPts val="0"/>
              </a:spcAft>
              <a:buClr>
                <a:schemeClr val="lt2"/>
              </a:buClr>
              <a:buSzPts val="4800"/>
              <a:buChar char="​"/>
              <a:defRPr sz="4800">
                <a:solidFill>
                  <a:schemeClr val="lt2"/>
                </a:solidFill>
              </a:defRPr>
            </a:lvl1pPr>
            <a:lvl2pPr indent="-342900" lvl="1" marL="914400" rtl="0" algn="l">
              <a:lnSpc>
                <a:spcPct val="100000"/>
              </a:lnSpc>
              <a:spcBef>
                <a:spcPts val="800"/>
              </a:spcBef>
              <a:spcAft>
                <a:spcPts val="0"/>
              </a:spcAft>
              <a:buClr>
                <a:schemeClr val="dk1"/>
              </a:buClr>
              <a:buSzPts val="1800"/>
              <a:buChar char="•"/>
              <a:defRPr/>
            </a:lvl2pPr>
            <a:lvl3pPr indent="-342900" lvl="2" marL="1371600" rtl="0" algn="l">
              <a:lnSpc>
                <a:spcPct val="100000"/>
              </a:lnSpc>
              <a:spcBef>
                <a:spcPts val="800"/>
              </a:spcBef>
              <a:spcAft>
                <a:spcPts val="0"/>
              </a:spcAft>
              <a:buClr>
                <a:srgbClr val="6B665F"/>
              </a:buClr>
              <a:buSzPts val="1800"/>
              <a:buChar char="－"/>
              <a:defRPr/>
            </a:lvl3pPr>
            <a:lvl4pPr indent="-342900" lvl="3" marL="1828800" rtl="0" algn="l">
              <a:lnSpc>
                <a:spcPct val="90000"/>
              </a:lnSpc>
              <a:spcBef>
                <a:spcPts val="1400"/>
              </a:spcBef>
              <a:spcAft>
                <a:spcPts val="0"/>
              </a:spcAft>
              <a:buSzPts val="1800"/>
              <a:buChar char="​"/>
              <a:defRPr/>
            </a:lvl4pPr>
            <a:lvl5pPr indent="-342900" lvl="4" marL="2286000" rtl="0" algn="l">
              <a:lnSpc>
                <a:spcPct val="100000"/>
              </a:lnSpc>
              <a:spcBef>
                <a:spcPts val="1400"/>
              </a:spcBef>
              <a:spcAft>
                <a:spcPts val="0"/>
              </a:spcAft>
              <a:buSzPts val="1800"/>
              <a:buChar char="​"/>
              <a:defRPr/>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grpSp>
        <p:nvGrpSpPr>
          <p:cNvPr id="415" name="Google Shape;415;p47"/>
          <p:cNvGrpSpPr/>
          <p:nvPr/>
        </p:nvGrpSpPr>
        <p:grpSpPr>
          <a:xfrm>
            <a:off x="491331" y="6363293"/>
            <a:ext cx="11201710" cy="246888"/>
            <a:chOff x="491331" y="6363293"/>
            <a:chExt cx="11201710" cy="246888"/>
          </a:xfrm>
        </p:grpSpPr>
        <p:grpSp>
          <p:nvGrpSpPr>
            <p:cNvPr id="416" name="Google Shape;416;p47"/>
            <p:cNvGrpSpPr/>
            <p:nvPr/>
          </p:nvGrpSpPr>
          <p:grpSpPr>
            <a:xfrm>
              <a:off x="491331" y="6363293"/>
              <a:ext cx="8016638" cy="246888"/>
              <a:chOff x="491331" y="6363293"/>
              <a:chExt cx="8016638" cy="246888"/>
            </a:xfrm>
          </p:grpSpPr>
          <p:pic>
            <p:nvPicPr>
              <p:cNvPr descr="Shape, icon&#10;&#10;Description automatically generated" id="417" name="Google Shape;417;p47"/>
              <p:cNvPicPr preferRelativeResize="0"/>
              <p:nvPr/>
            </p:nvPicPr>
            <p:blipFill rotWithShape="1">
              <a:blip r:embed="rId2">
                <a:alphaModFix/>
              </a:blip>
              <a:srcRect b="0" l="0" r="0" t="0"/>
              <a:stretch/>
            </p:blipFill>
            <p:spPr>
              <a:xfrm>
                <a:off x="491331" y="6363293"/>
                <a:ext cx="246888" cy="246888"/>
              </a:xfrm>
              <a:prstGeom prst="rect">
                <a:avLst/>
              </a:prstGeom>
              <a:noFill/>
              <a:ln>
                <a:noFill/>
              </a:ln>
            </p:spPr>
          </p:pic>
          <p:sp>
            <p:nvSpPr>
              <p:cNvPr id="418" name="Google Shape;418;p47"/>
              <p:cNvSpPr/>
              <p:nvPr/>
            </p:nvSpPr>
            <p:spPr>
              <a:xfrm>
                <a:off x="1192769" y="6445914"/>
                <a:ext cx="7315200" cy="92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0" i="0" lang="en-US" sz="600">
                    <a:solidFill>
                      <a:srgbClr val="AFABA1"/>
                    </a:solidFill>
                    <a:latin typeface="DM Sans"/>
                    <a:ea typeface="DM Sans"/>
                    <a:cs typeface="DM Sans"/>
                    <a:sym typeface="DM Sans"/>
                  </a:rPr>
                  <a:t>© Okta and/or its affiliates. All rights reserved. Confidential Information of Okta – For Recipient’s Internal Use Only.</a:t>
                </a:r>
                <a:endParaRPr/>
              </a:p>
            </p:txBody>
          </p:sp>
        </p:grpSp>
        <p:pic>
          <p:nvPicPr>
            <p:cNvPr descr="A picture containing text, clipart&#10;&#10;Description automatically generated" id="419" name="Google Shape;419;p47"/>
            <p:cNvPicPr preferRelativeResize="0"/>
            <p:nvPr/>
          </p:nvPicPr>
          <p:blipFill rotWithShape="1">
            <a:blip r:embed="rId3">
              <a:alphaModFix/>
            </a:blip>
            <a:srcRect b="0" l="0" r="0" t="0"/>
            <a:stretch/>
          </p:blipFill>
          <p:spPr>
            <a:xfrm>
              <a:off x="11244985" y="6403804"/>
              <a:ext cx="448056" cy="164287"/>
            </a:xfrm>
            <a:prstGeom prst="rect">
              <a:avLst/>
            </a:prstGeom>
            <a:noFill/>
            <a:ln>
              <a:noFill/>
            </a:ln>
          </p:spPr>
        </p:pic>
      </p:gr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_4x image + content">
  <p:cSld name="3_g_Image Collage Dark (6x)">
    <p:bg>
      <p:bgPr>
        <a:gradFill>
          <a:gsLst>
            <a:gs pos="0">
              <a:srgbClr val="0F0F0F"/>
            </a:gs>
            <a:gs pos="66000">
              <a:srgbClr val="1F192C"/>
            </a:gs>
            <a:gs pos="87000">
              <a:srgbClr val="2A1951"/>
            </a:gs>
            <a:gs pos="100000">
              <a:srgbClr val="2F1863"/>
            </a:gs>
          </a:gsLst>
          <a:lin ang="18900044" scaled="0"/>
        </a:gradFill>
      </p:bgPr>
    </p:bg>
    <p:spTree>
      <p:nvGrpSpPr>
        <p:cNvPr id="420" name="Shape 420"/>
        <p:cNvGrpSpPr/>
        <p:nvPr/>
      </p:nvGrpSpPr>
      <p:grpSpPr>
        <a:xfrm>
          <a:off x="0" y="0"/>
          <a:ext cx="0" cy="0"/>
          <a:chOff x="0" y="0"/>
          <a:chExt cx="0" cy="0"/>
        </a:xfrm>
      </p:grpSpPr>
      <p:sp>
        <p:nvSpPr>
          <p:cNvPr id="421" name="Google Shape;421;p48"/>
          <p:cNvSpPr/>
          <p:nvPr>
            <p:ph idx="2" type="pic"/>
          </p:nvPr>
        </p:nvSpPr>
        <p:spPr>
          <a:xfrm>
            <a:off x="485775" y="2559325"/>
            <a:ext cx="2672400" cy="3394200"/>
          </a:xfrm>
          <a:prstGeom prst="roundRect">
            <a:avLst>
              <a:gd fmla="val 4023" name="adj"/>
            </a:avLst>
          </a:prstGeom>
          <a:solidFill>
            <a:srgbClr val="AFABA1"/>
          </a:solidFill>
          <a:ln>
            <a:noFill/>
          </a:ln>
        </p:spPr>
      </p:sp>
      <p:sp>
        <p:nvSpPr>
          <p:cNvPr id="422" name="Google Shape;422;p48"/>
          <p:cNvSpPr/>
          <p:nvPr>
            <p:ph idx="3" type="pic"/>
          </p:nvPr>
        </p:nvSpPr>
        <p:spPr>
          <a:xfrm>
            <a:off x="3336689" y="2559325"/>
            <a:ext cx="2672400" cy="3394200"/>
          </a:xfrm>
          <a:prstGeom prst="roundRect">
            <a:avLst>
              <a:gd fmla="val 4023" name="adj"/>
            </a:avLst>
          </a:prstGeom>
          <a:solidFill>
            <a:srgbClr val="AFABA1"/>
          </a:solidFill>
          <a:ln>
            <a:noFill/>
          </a:ln>
        </p:spPr>
      </p:sp>
      <p:sp>
        <p:nvSpPr>
          <p:cNvPr id="423" name="Google Shape;423;p48"/>
          <p:cNvSpPr/>
          <p:nvPr>
            <p:ph idx="4" type="pic"/>
          </p:nvPr>
        </p:nvSpPr>
        <p:spPr>
          <a:xfrm>
            <a:off x="6182811" y="2559324"/>
            <a:ext cx="2672400" cy="3394200"/>
          </a:xfrm>
          <a:prstGeom prst="roundRect">
            <a:avLst>
              <a:gd fmla="val 4023" name="adj"/>
            </a:avLst>
          </a:prstGeom>
          <a:solidFill>
            <a:srgbClr val="AFABA1"/>
          </a:solidFill>
          <a:ln>
            <a:noFill/>
          </a:ln>
        </p:spPr>
      </p:sp>
      <p:sp>
        <p:nvSpPr>
          <p:cNvPr id="424" name="Google Shape;424;p48"/>
          <p:cNvSpPr/>
          <p:nvPr>
            <p:ph idx="5" type="pic"/>
          </p:nvPr>
        </p:nvSpPr>
        <p:spPr>
          <a:xfrm>
            <a:off x="9032137" y="2559324"/>
            <a:ext cx="2672400" cy="3394200"/>
          </a:xfrm>
          <a:prstGeom prst="roundRect">
            <a:avLst>
              <a:gd fmla="val 4023" name="adj"/>
            </a:avLst>
          </a:prstGeom>
          <a:solidFill>
            <a:srgbClr val="AFABA1"/>
          </a:solidFill>
          <a:ln>
            <a:noFill/>
          </a:ln>
        </p:spPr>
      </p:sp>
      <p:grpSp>
        <p:nvGrpSpPr>
          <p:cNvPr id="425" name="Google Shape;425;p48"/>
          <p:cNvGrpSpPr/>
          <p:nvPr/>
        </p:nvGrpSpPr>
        <p:grpSpPr>
          <a:xfrm>
            <a:off x="491331" y="6363293"/>
            <a:ext cx="11201710" cy="246889"/>
            <a:chOff x="491331" y="6363293"/>
            <a:chExt cx="11201710" cy="246889"/>
          </a:xfrm>
        </p:grpSpPr>
        <p:grpSp>
          <p:nvGrpSpPr>
            <p:cNvPr id="426" name="Google Shape;426;p48"/>
            <p:cNvGrpSpPr/>
            <p:nvPr/>
          </p:nvGrpSpPr>
          <p:grpSpPr>
            <a:xfrm>
              <a:off x="491331" y="6363293"/>
              <a:ext cx="8016638" cy="246889"/>
              <a:chOff x="491331" y="6363293"/>
              <a:chExt cx="8016638" cy="246889"/>
            </a:xfrm>
          </p:grpSpPr>
          <p:pic>
            <p:nvPicPr>
              <p:cNvPr descr="Shape, icon&#10;&#10;Description automatically generated" id="427" name="Google Shape;427;p48"/>
              <p:cNvPicPr preferRelativeResize="0"/>
              <p:nvPr/>
            </p:nvPicPr>
            <p:blipFill rotWithShape="1">
              <a:blip r:embed="rId2">
                <a:alphaModFix/>
              </a:blip>
              <a:srcRect b="0" l="0" r="0" t="0"/>
              <a:stretch/>
            </p:blipFill>
            <p:spPr>
              <a:xfrm>
                <a:off x="491331" y="6363293"/>
                <a:ext cx="246889" cy="246889"/>
              </a:xfrm>
              <a:prstGeom prst="rect">
                <a:avLst/>
              </a:prstGeom>
              <a:noFill/>
              <a:ln>
                <a:noFill/>
              </a:ln>
            </p:spPr>
          </p:pic>
          <p:sp>
            <p:nvSpPr>
              <p:cNvPr id="428" name="Google Shape;428;p48"/>
              <p:cNvSpPr/>
              <p:nvPr/>
            </p:nvSpPr>
            <p:spPr>
              <a:xfrm>
                <a:off x="1192769" y="6445914"/>
                <a:ext cx="7315200" cy="92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0" i="0" lang="en-US" sz="600">
                    <a:solidFill>
                      <a:srgbClr val="AFABA1"/>
                    </a:solidFill>
                    <a:latin typeface="Arial"/>
                    <a:ea typeface="Arial"/>
                    <a:cs typeface="Arial"/>
                    <a:sym typeface="Arial"/>
                  </a:rPr>
                  <a:t>© Okta and/or its affiliates. All rights reserved. Confidential Information of Okta – For Recipient’s Internal Use Only.</a:t>
                </a:r>
                <a:endParaRPr/>
              </a:p>
            </p:txBody>
          </p:sp>
        </p:grpSp>
        <p:pic>
          <p:nvPicPr>
            <p:cNvPr descr="A picture containing text, clipart&#10;&#10;Description automatically generated" id="429" name="Google Shape;429;p48"/>
            <p:cNvPicPr preferRelativeResize="0"/>
            <p:nvPr/>
          </p:nvPicPr>
          <p:blipFill rotWithShape="1">
            <a:blip r:embed="rId3">
              <a:alphaModFix/>
            </a:blip>
            <a:srcRect b="0" l="0" r="0" t="0"/>
            <a:stretch/>
          </p:blipFill>
          <p:spPr>
            <a:xfrm>
              <a:off x="11244985" y="6403804"/>
              <a:ext cx="448056" cy="164287"/>
            </a:xfrm>
            <a:prstGeom prst="rect">
              <a:avLst/>
            </a:prstGeom>
            <a:noFill/>
            <a:ln>
              <a:noFill/>
            </a:ln>
          </p:spPr>
        </p:pic>
      </p:grpSp>
      <p:sp>
        <p:nvSpPr>
          <p:cNvPr id="430" name="Google Shape;430;p48"/>
          <p:cNvSpPr txBox="1"/>
          <p:nvPr>
            <p:ph idx="1" type="body"/>
          </p:nvPr>
        </p:nvSpPr>
        <p:spPr>
          <a:xfrm>
            <a:off x="485775" y="1521101"/>
            <a:ext cx="2671800" cy="844500"/>
          </a:xfrm>
          <a:prstGeom prst="rect">
            <a:avLst/>
          </a:prstGeom>
          <a:noFill/>
          <a:ln>
            <a:noFill/>
          </a:ln>
        </p:spPr>
        <p:txBody>
          <a:bodyPr anchorCtr="0" anchor="t" bIns="0" lIns="0" spcFirstLastPara="1" rIns="0" wrap="square" tIns="0">
            <a:noAutofit/>
          </a:bodyPr>
          <a:lstStyle>
            <a:lvl1pPr indent="-330200" lvl="0" marL="457200" rtl="0" algn="l">
              <a:lnSpc>
                <a:spcPct val="100000"/>
              </a:lnSpc>
              <a:spcBef>
                <a:spcPts val="1400"/>
              </a:spcBef>
              <a:spcAft>
                <a:spcPts val="0"/>
              </a:spcAft>
              <a:buClr>
                <a:schemeClr val="lt2"/>
              </a:buClr>
              <a:buSzPts val="1600"/>
              <a:buChar char="​"/>
              <a:defRPr>
                <a:solidFill>
                  <a:schemeClr val="lt2"/>
                </a:solidFill>
              </a:defRPr>
            </a:lvl1pPr>
            <a:lvl2pPr indent="-304800" lvl="1" marL="914400" rtl="0" algn="l">
              <a:lnSpc>
                <a:spcPct val="100000"/>
              </a:lnSpc>
              <a:spcBef>
                <a:spcPts val="800"/>
              </a:spcBef>
              <a:spcAft>
                <a:spcPts val="0"/>
              </a:spcAft>
              <a:buClr>
                <a:schemeClr val="lt2"/>
              </a:buClr>
              <a:buSzPts val="1200"/>
              <a:buChar char="•"/>
              <a:defRPr>
                <a:solidFill>
                  <a:schemeClr val="lt2"/>
                </a:solidFill>
              </a:defRPr>
            </a:lvl2pPr>
            <a:lvl3pPr indent="-292100" lvl="2" marL="1371600" rtl="0" algn="l">
              <a:lnSpc>
                <a:spcPct val="100000"/>
              </a:lnSpc>
              <a:spcBef>
                <a:spcPts val="800"/>
              </a:spcBef>
              <a:spcAft>
                <a:spcPts val="0"/>
              </a:spcAft>
              <a:buClr>
                <a:schemeClr val="lt2"/>
              </a:buClr>
              <a:buSzPts val="1000"/>
              <a:buChar char="－"/>
              <a:defRPr>
                <a:solidFill>
                  <a:schemeClr val="lt2"/>
                </a:solidFill>
              </a:defRPr>
            </a:lvl3pPr>
            <a:lvl4pPr indent="-295275" lvl="3" marL="1828800" rtl="0" algn="l">
              <a:lnSpc>
                <a:spcPct val="90000"/>
              </a:lnSpc>
              <a:spcBef>
                <a:spcPts val="1400"/>
              </a:spcBef>
              <a:spcAft>
                <a:spcPts val="0"/>
              </a:spcAft>
              <a:buSzPts val="1050"/>
              <a:buChar char="​"/>
              <a:defRPr>
                <a:solidFill>
                  <a:schemeClr val="lt2"/>
                </a:solidFill>
              </a:defRPr>
            </a:lvl4pPr>
            <a:lvl5pPr indent="-298450" lvl="4" marL="2286000" rtl="0" algn="l">
              <a:lnSpc>
                <a:spcPct val="100000"/>
              </a:lnSpc>
              <a:spcBef>
                <a:spcPts val="1400"/>
              </a:spcBef>
              <a:spcAft>
                <a:spcPts val="0"/>
              </a:spcAft>
              <a:buSzPts val="1100"/>
              <a:buChar char="​"/>
              <a:defRPr>
                <a:solidFill>
                  <a:schemeClr val="lt2"/>
                </a:solidFill>
              </a:defRPr>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431" name="Google Shape;431;p48"/>
          <p:cNvSpPr txBox="1"/>
          <p:nvPr>
            <p:ph idx="6" type="body"/>
          </p:nvPr>
        </p:nvSpPr>
        <p:spPr>
          <a:xfrm>
            <a:off x="3338306" y="1521101"/>
            <a:ext cx="2671800" cy="844500"/>
          </a:xfrm>
          <a:prstGeom prst="rect">
            <a:avLst/>
          </a:prstGeom>
          <a:noFill/>
          <a:ln>
            <a:noFill/>
          </a:ln>
        </p:spPr>
        <p:txBody>
          <a:bodyPr anchorCtr="0" anchor="t" bIns="0" lIns="0" spcFirstLastPara="1" rIns="0" wrap="square" tIns="0">
            <a:noAutofit/>
          </a:bodyPr>
          <a:lstStyle>
            <a:lvl1pPr indent="-330200" lvl="0" marL="457200" rtl="0" algn="l">
              <a:lnSpc>
                <a:spcPct val="100000"/>
              </a:lnSpc>
              <a:spcBef>
                <a:spcPts val="1400"/>
              </a:spcBef>
              <a:spcAft>
                <a:spcPts val="0"/>
              </a:spcAft>
              <a:buClr>
                <a:schemeClr val="lt2"/>
              </a:buClr>
              <a:buSzPts val="1600"/>
              <a:buChar char="​"/>
              <a:defRPr>
                <a:solidFill>
                  <a:schemeClr val="lt2"/>
                </a:solidFill>
              </a:defRPr>
            </a:lvl1pPr>
            <a:lvl2pPr indent="-304800" lvl="1" marL="914400" rtl="0" algn="l">
              <a:lnSpc>
                <a:spcPct val="100000"/>
              </a:lnSpc>
              <a:spcBef>
                <a:spcPts val="800"/>
              </a:spcBef>
              <a:spcAft>
                <a:spcPts val="0"/>
              </a:spcAft>
              <a:buClr>
                <a:schemeClr val="lt2"/>
              </a:buClr>
              <a:buSzPts val="1200"/>
              <a:buChar char="•"/>
              <a:defRPr>
                <a:solidFill>
                  <a:schemeClr val="lt2"/>
                </a:solidFill>
              </a:defRPr>
            </a:lvl2pPr>
            <a:lvl3pPr indent="-292100" lvl="2" marL="1371600" rtl="0" algn="l">
              <a:lnSpc>
                <a:spcPct val="100000"/>
              </a:lnSpc>
              <a:spcBef>
                <a:spcPts val="800"/>
              </a:spcBef>
              <a:spcAft>
                <a:spcPts val="0"/>
              </a:spcAft>
              <a:buClr>
                <a:schemeClr val="lt2"/>
              </a:buClr>
              <a:buSzPts val="1000"/>
              <a:buChar char="－"/>
              <a:defRPr>
                <a:solidFill>
                  <a:schemeClr val="lt2"/>
                </a:solidFill>
              </a:defRPr>
            </a:lvl3pPr>
            <a:lvl4pPr indent="-295275" lvl="3" marL="1828800" rtl="0" algn="l">
              <a:lnSpc>
                <a:spcPct val="90000"/>
              </a:lnSpc>
              <a:spcBef>
                <a:spcPts val="1400"/>
              </a:spcBef>
              <a:spcAft>
                <a:spcPts val="0"/>
              </a:spcAft>
              <a:buSzPts val="1050"/>
              <a:buChar char="​"/>
              <a:defRPr>
                <a:solidFill>
                  <a:schemeClr val="lt2"/>
                </a:solidFill>
              </a:defRPr>
            </a:lvl4pPr>
            <a:lvl5pPr indent="-298450" lvl="4" marL="2286000" rtl="0" algn="l">
              <a:lnSpc>
                <a:spcPct val="100000"/>
              </a:lnSpc>
              <a:spcBef>
                <a:spcPts val="1400"/>
              </a:spcBef>
              <a:spcAft>
                <a:spcPts val="0"/>
              </a:spcAft>
              <a:buSzPts val="1100"/>
              <a:buChar char="​"/>
              <a:defRPr>
                <a:solidFill>
                  <a:schemeClr val="lt2"/>
                </a:solidFill>
              </a:defRPr>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432" name="Google Shape;432;p48"/>
          <p:cNvSpPr txBox="1"/>
          <p:nvPr>
            <p:ph idx="7" type="body"/>
          </p:nvPr>
        </p:nvSpPr>
        <p:spPr>
          <a:xfrm>
            <a:off x="6170958" y="1521101"/>
            <a:ext cx="2671800" cy="844500"/>
          </a:xfrm>
          <a:prstGeom prst="rect">
            <a:avLst/>
          </a:prstGeom>
          <a:noFill/>
          <a:ln>
            <a:noFill/>
          </a:ln>
        </p:spPr>
        <p:txBody>
          <a:bodyPr anchorCtr="0" anchor="t" bIns="0" lIns="0" spcFirstLastPara="1" rIns="0" wrap="square" tIns="0">
            <a:noAutofit/>
          </a:bodyPr>
          <a:lstStyle>
            <a:lvl1pPr indent="-330200" lvl="0" marL="457200" rtl="0" algn="l">
              <a:lnSpc>
                <a:spcPct val="100000"/>
              </a:lnSpc>
              <a:spcBef>
                <a:spcPts val="1400"/>
              </a:spcBef>
              <a:spcAft>
                <a:spcPts val="0"/>
              </a:spcAft>
              <a:buClr>
                <a:schemeClr val="lt2"/>
              </a:buClr>
              <a:buSzPts val="1600"/>
              <a:buChar char="​"/>
              <a:defRPr>
                <a:solidFill>
                  <a:schemeClr val="lt2"/>
                </a:solidFill>
              </a:defRPr>
            </a:lvl1pPr>
            <a:lvl2pPr indent="-304800" lvl="1" marL="914400" rtl="0" algn="l">
              <a:lnSpc>
                <a:spcPct val="100000"/>
              </a:lnSpc>
              <a:spcBef>
                <a:spcPts val="800"/>
              </a:spcBef>
              <a:spcAft>
                <a:spcPts val="0"/>
              </a:spcAft>
              <a:buClr>
                <a:schemeClr val="lt2"/>
              </a:buClr>
              <a:buSzPts val="1200"/>
              <a:buChar char="•"/>
              <a:defRPr>
                <a:solidFill>
                  <a:schemeClr val="lt2"/>
                </a:solidFill>
              </a:defRPr>
            </a:lvl2pPr>
            <a:lvl3pPr indent="-292100" lvl="2" marL="1371600" rtl="0" algn="l">
              <a:lnSpc>
                <a:spcPct val="100000"/>
              </a:lnSpc>
              <a:spcBef>
                <a:spcPts val="800"/>
              </a:spcBef>
              <a:spcAft>
                <a:spcPts val="0"/>
              </a:spcAft>
              <a:buClr>
                <a:schemeClr val="lt2"/>
              </a:buClr>
              <a:buSzPts val="1000"/>
              <a:buChar char="－"/>
              <a:defRPr>
                <a:solidFill>
                  <a:schemeClr val="lt2"/>
                </a:solidFill>
              </a:defRPr>
            </a:lvl3pPr>
            <a:lvl4pPr indent="-295275" lvl="3" marL="1828800" rtl="0" algn="l">
              <a:lnSpc>
                <a:spcPct val="90000"/>
              </a:lnSpc>
              <a:spcBef>
                <a:spcPts val="1400"/>
              </a:spcBef>
              <a:spcAft>
                <a:spcPts val="0"/>
              </a:spcAft>
              <a:buSzPts val="1050"/>
              <a:buChar char="​"/>
              <a:defRPr>
                <a:solidFill>
                  <a:schemeClr val="lt2"/>
                </a:solidFill>
              </a:defRPr>
            </a:lvl4pPr>
            <a:lvl5pPr indent="-298450" lvl="4" marL="2286000" rtl="0" algn="l">
              <a:lnSpc>
                <a:spcPct val="100000"/>
              </a:lnSpc>
              <a:spcBef>
                <a:spcPts val="1400"/>
              </a:spcBef>
              <a:spcAft>
                <a:spcPts val="0"/>
              </a:spcAft>
              <a:buSzPts val="1100"/>
              <a:buChar char="​"/>
              <a:defRPr>
                <a:solidFill>
                  <a:schemeClr val="lt2"/>
                </a:solidFill>
              </a:defRPr>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433" name="Google Shape;433;p48"/>
          <p:cNvSpPr txBox="1"/>
          <p:nvPr>
            <p:ph idx="8" type="body"/>
          </p:nvPr>
        </p:nvSpPr>
        <p:spPr>
          <a:xfrm>
            <a:off x="9023489" y="1521101"/>
            <a:ext cx="2671800" cy="844500"/>
          </a:xfrm>
          <a:prstGeom prst="rect">
            <a:avLst/>
          </a:prstGeom>
          <a:noFill/>
          <a:ln>
            <a:noFill/>
          </a:ln>
        </p:spPr>
        <p:txBody>
          <a:bodyPr anchorCtr="0" anchor="t" bIns="0" lIns="0" spcFirstLastPara="1" rIns="0" wrap="square" tIns="0">
            <a:noAutofit/>
          </a:bodyPr>
          <a:lstStyle>
            <a:lvl1pPr indent="-330200" lvl="0" marL="457200" rtl="0" algn="l">
              <a:lnSpc>
                <a:spcPct val="100000"/>
              </a:lnSpc>
              <a:spcBef>
                <a:spcPts val="1400"/>
              </a:spcBef>
              <a:spcAft>
                <a:spcPts val="0"/>
              </a:spcAft>
              <a:buClr>
                <a:schemeClr val="lt2"/>
              </a:buClr>
              <a:buSzPts val="1600"/>
              <a:buChar char="​"/>
              <a:defRPr>
                <a:solidFill>
                  <a:schemeClr val="lt2"/>
                </a:solidFill>
              </a:defRPr>
            </a:lvl1pPr>
            <a:lvl2pPr indent="-304800" lvl="1" marL="914400" rtl="0" algn="l">
              <a:lnSpc>
                <a:spcPct val="100000"/>
              </a:lnSpc>
              <a:spcBef>
                <a:spcPts val="800"/>
              </a:spcBef>
              <a:spcAft>
                <a:spcPts val="0"/>
              </a:spcAft>
              <a:buClr>
                <a:schemeClr val="lt2"/>
              </a:buClr>
              <a:buSzPts val="1200"/>
              <a:buChar char="•"/>
              <a:defRPr>
                <a:solidFill>
                  <a:schemeClr val="lt2"/>
                </a:solidFill>
              </a:defRPr>
            </a:lvl2pPr>
            <a:lvl3pPr indent="-292100" lvl="2" marL="1371600" rtl="0" algn="l">
              <a:lnSpc>
                <a:spcPct val="100000"/>
              </a:lnSpc>
              <a:spcBef>
                <a:spcPts val="800"/>
              </a:spcBef>
              <a:spcAft>
                <a:spcPts val="0"/>
              </a:spcAft>
              <a:buClr>
                <a:schemeClr val="lt2"/>
              </a:buClr>
              <a:buSzPts val="1000"/>
              <a:buChar char="－"/>
              <a:defRPr>
                <a:solidFill>
                  <a:schemeClr val="lt2"/>
                </a:solidFill>
              </a:defRPr>
            </a:lvl3pPr>
            <a:lvl4pPr indent="-295275" lvl="3" marL="1828800" rtl="0" algn="l">
              <a:lnSpc>
                <a:spcPct val="90000"/>
              </a:lnSpc>
              <a:spcBef>
                <a:spcPts val="1400"/>
              </a:spcBef>
              <a:spcAft>
                <a:spcPts val="0"/>
              </a:spcAft>
              <a:buSzPts val="1050"/>
              <a:buChar char="​"/>
              <a:defRPr>
                <a:solidFill>
                  <a:schemeClr val="lt2"/>
                </a:solidFill>
              </a:defRPr>
            </a:lvl4pPr>
            <a:lvl5pPr indent="-298450" lvl="4" marL="2286000" rtl="0" algn="l">
              <a:lnSpc>
                <a:spcPct val="100000"/>
              </a:lnSpc>
              <a:spcBef>
                <a:spcPts val="1400"/>
              </a:spcBef>
              <a:spcAft>
                <a:spcPts val="0"/>
              </a:spcAft>
              <a:buSzPts val="1100"/>
              <a:buChar char="​"/>
              <a:defRPr>
                <a:solidFill>
                  <a:schemeClr val="lt2"/>
                </a:solidFill>
              </a:defRPr>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434" name="Google Shape;434;p48"/>
          <p:cNvSpPr txBox="1"/>
          <p:nvPr>
            <p:ph type="title"/>
          </p:nvPr>
        </p:nvSpPr>
        <p:spPr>
          <a:xfrm>
            <a:off x="397297" y="436413"/>
            <a:ext cx="11332500" cy="555900"/>
          </a:xfrm>
          <a:prstGeom prst="rect">
            <a:avLst/>
          </a:prstGeom>
          <a:noFill/>
          <a:ln>
            <a:noFill/>
          </a:ln>
        </p:spPr>
        <p:txBody>
          <a:bodyPr anchorCtr="0" anchor="b" bIns="45700" lIns="91425" spcFirstLastPara="1" rIns="91425" wrap="square" tIns="45700">
            <a:noAutofit/>
          </a:bodyPr>
          <a:lstStyle>
            <a:lvl1pPr lvl="0" rtl="0" algn="l">
              <a:lnSpc>
                <a:spcPct val="85000"/>
              </a:lnSpc>
              <a:spcBef>
                <a:spcPts val="0"/>
              </a:spcBef>
              <a:spcAft>
                <a:spcPts val="0"/>
              </a:spcAft>
              <a:buClr>
                <a:schemeClr val="lt2"/>
              </a:buClr>
              <a:buSzPts val="3200"/>
              <a:buFont typeface="Arial"/>
              <a:buNone/>
              <a:defRPr>
                <a:solidFill>
                  <a:schemeClr val="lt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_3x image + content">
  <p:cSld name="4_g_Image Collage Dark (6x)">
    <p:bg>
      <p:bgPr>
        <a:gradFill>
          <a:gsLst>
            <a:gs pos="0">
              <a:srgbClr val="0F0F0F"/>
            </a:gs>
            <a:gs pos="66000">
              <a:srgbClr val="1F192C"/>
            </a:gs>
            <a:gs pos="87000">
              <a:srgbClr val="2A1951"/>
            </a:gs>
            <a:gs pos="100000">
              <a:srgbClr val="2F1863"/>
            </a:gs>
          </a:gsLst>
          <a:lin ang="18900044" scaled="0"/>
        </a:gradFill>
      </p:bgPr>
    </p:bg>
    <p:spTree>
      <p:nvGrpSpPr>
        <p:cNvPr id="435" name="Shape 435"/>
        <p:cNvGrpSpPr/>
        <p:nvPr/>
      </p:nvGrpSpPr>
      <p:grpSpPr>
        <a:xfrm>
          <a:off x="0" y="0"/>
          <a:ext cx="0" cy="0"/>
          <a:chOff x="0" y="0"/>
          <a:chExt cx="0" cy="0"/>
        </a:xfrm>
      </p:grpSpPr>
      <p:sp>
        <p:nvSpPr>
          <p:cNvPr id="436" name="Google Shape;436;p49"/>
          <p:cNvSpPr/>
          <p:nvPr>
            <p:ph idx="2" type="pic"/>
          </p:nvPr>
        </p:nvSpPr>
        <p:spPr>
          <a:xfrm>
            <a:off x="485775" y="2514600"/>
            <a:ext cx="3339000" cy="3448800"/>
          </a:xfrm>
          <a:prstGeom prst="roundRect">
            <a:avLst>
              <a:gd fmla="val 4023" name="adj"/>
            </a:avLst>
          </a:prstGeom>
          <a:solidFill>
            <a:srgbClr val="AFABA1"/>
          </a:solidFill>
          <a:ln>
            <a:noFill/>
          </a:ln>
        </p:spPr>
      </p:sp>
      <p:sp>
        <p:nvSpPr>
          <p:cNvPr id="437" name="Google Shape;437;p49"/>
          <p:cNvSpPr/>
          <p:nvPr>
            <p:ph idx="3" type="pic"/>
          </p:nvPr>
        </p:nvSpPr>
        <p:spPr>
          <a:xfrm>
            <a:off x="4419970" y="2514600"/>
            <a:ext cx="3339000" cy="3448800"/>
          </a:xfrm>
          <a:prstGeom prst="roundRect">
            <a:avLst>
              <a:gd fmla="val 4023" name="adj"/>
            </a:avLst>
          </a:prstGeom>
          <a:solidFill>
            <a:srgbClr val="AFABA1"/>
          </a:solidFill>
          <a:ln>
            <a:noFill/>
          </a:ln>
        </p:spPr>
      </p:sp>
      <p:sp>
        <p:nvSpPr>
          <p:cNvPr id="438" name="Google Shape;438;p49"/>
          <p:cNvSpPr/>
          <p:nvPr>
            <p:ph idx="4" type="pic"/>
          </p:nvPr>
        </p:nvSpPr>
        <p:spPr>
          <a:xfrm>
            <a:off x="8354165" y="2514599"/>
            <a:ext cx="3339000" cy="3448800"/>
          </a:xfrm>
          <a:prstGeom prst="roundRect">
            <a:avLst>
              <a:gd fmla="val 4023" name="adj"/>
            </a:avLst>
          </a:prstGeom>
          <a:solidFill>
            <a:srgbClr val="AFABA1"/>
          </a:solidFill>
          <a:ln>
            <a:noFill/>
          </a:ln>
        </p:spPr>
      </p:sp>
      <p:grpSp>
        <p:nvGrpSpPr>
          <p:cNvPr id="439" name="Google Shape;439;p49"/>
          <p:cNvGrpSpPr/>
          <p:nvPr/>
        </p:nvGrpSpPr>
        <p:grpSpPr>
          <a:xfrm>
            <a:off x="491331" y="6363293"/>
            <a:ext cx="11201710" cy="246889"/>
            <a:chOff x="491331" y="6363293"/>
            <a:chExt cx="11201710" cy="246889"/>
          </a:xfrm>
        </p:grpSpPr>
        <p:grpSp>
          <p:nvGrpSpPr>
            <p:cNvPr id="440" name="Google Shape;440;p49"/>
            <p:cNvGrpSpPr/>
            <p:nvPr/>
          </p:nvGrpSpPr>
          <p:grpSpPr>
            <a:xfrm>
              <a:off x="491331" y="6363293"/>
              <a:ext cx="8016638" cy="246889"/>
              <a:chOff x="491331" y="6363293"/>
              <a:chExt cx="8016638" cy="246889"/>
            </a:xfrm>
          </p:grpSpPr>
          <p:pic>
            <p:nvPicPr>
              <p:cNvPr descr="Shape, icon&#10;&#10;Description automatically generated" id="441" name="Google Shape;441;p49"/>
              <p:cNvPicPr preferRelativeResize="0"/>
              <p:nvPr/>
            </p:nvPicPr>
            <p:blipFill rotWithShape="1">
              <a:blip r:embed="rId2">
                <a:alphaModFix/>
              </a:blip>
              <a:srcRect b="0" l="0" r="0" t="0"/>
              <a:stretch/>
            </p:blipFill>
            <p:spPr>
              <a:xfrm>
                <a:off x="491331" y="6363293"/>
                <a:ext cx="246889" cy="246889"/>
              </a:xfrm>
              <a:prstGeom prst="rect">
                <a:avLst/>
              </a:prstGeom>
              <a:noFill/>
              <a:ln>
                <a:noFill/>
              </a:ln>
            </p:spPr>
          </p:pic>
          <p:sp>
            <p:nvSpPr>
              <p:cNvPr id="442" name="Google Shape;442;p49"/>
              <p:cNvSpPr/>
              <p:nvPr/>
            </p:nvSpPr>
            <p:spPr>
              <a:xfrm>
                <a:off x="1192769" y="6445914"/>
                <a:ext cx="7315200" cy="92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0" i="0" lang="en-US" sz="600">
                    <a:solidFill>
                      <a:srgbClr val="AFABA1"/>
                    </a:solidFill>
                    <a:latin typeface="Arial"/>
                    <a:ea typeface="Arial"/>
                    <a:cs typeface="Arial"/>
                    <a:sym typeface="Arial"/>
                  </a:rPr>
                  <a:t>© Okta and/or its affiliates. All rights reserved. Confidential Information of Okta – For Recipient’s Internal Use Only.</a:t>
                </a:r>
                <a:endParaRPr/>
              </a:p>
            </p:txBody>
          </p:sp>
        </p:grpSp>
        <p:pic>
          <p:nvPicPr>
            <p:cNvPr descr="A picture containing text, clipart&#10;&#10;Description automatically generated" id="443" name="Google Shape;443;p49"/>
            <p:cNvPicPr preferRelativeResize="0"/>
            <p:nvPr/>
          </p:nvPicPr>
          <p:blipFill rotWithShape="1">
            <a:blip r:embed="rId3">
              <a:alphaModFix/>
            </a:blip>
            <a:srcRect b="0" l="0" r="0" t="0"/>
            <a:stretch/>
          </p:blipFill>
          <p:spPr>
            <a:xfrm>
              <a:off x="11244985" y="6403804"/>
              <a:ext cx="448056" cy="164287"/>
            </a:xfrm>
            <a:prstGeom prst="rect">
              <a:avLst/>
            </a:prstGeom>
            <a:noFill/>
            <a:ln>
              <a:noFill/>
            </a:ln>
          </p:spPr>
        </p:pic>
      </p:grpSp>
      <p:sp>
        <p:nvSpPr>
          <p:cNvPr id="444" name="Google Shape;444;p49"/>
          <p:cNvSpPr txBox="1"/>
          <p:nvPr>
            <p:ph idx="1" type="body"/>
          </p:nvPr>
        </p:nvSpPr>
        <p:spPr>
          <a:xfrm>
            <a:off x="485775" y="1532727"/>
            <a:ext cx="3155400" cy="844500"/>
          </a:xfrm>
          <a:prstGeom prst="rect">
            <a:avLst/>
          </a:prstGeom>
          <a:noFill/>
          <a:ln>
            <a:noFill/>
          </a:ln>
        </p:spPr>
        <p:txBody>
          <a:bodyPr anchorCtr="0" anchor="t" bIns="0" lIns="0" spcFirstLastPara="1" rIns="0" wrap="square" tIns="0">
            <a:noAutofit/>
          </a:bodyPr>
          <a:lstStyle>
            <a:lvl1pPr indent="-330200" lvl="0" marL="457200" rtl="0" algn="l">
              <a:lnSpc>
                <a:spcPct val="100000"/>
              </a:lnSpc>
              <a:spcBef>
                <a:spcPts val="1400"/>
              </a:spcBef>
              <a:spcAft>
                <a:spcPts val="0"/>
              </a:spcAft>
              <a:buClr>
                <a:schemeClr val="lt2"/>
              </a:buClr>
              <a:buSzPts val="1600"/>
              <a:buChar char="​"/>
              <a:defRPr>
                <a:solidFill>
                  <a:schemeClr val="lt2"/>
                </a:solidFill>
              </a:defRPr>
            </a:lvl1pPr>
            <a:lvl2pPr indent="-304800" lvl="1" marL="914400" rtl="0" algn="l">
              <a:lnSpc>
                <a:spcPct val="100000"/>
              </a:lnSpc>
              <a:spcBef>
                <a:spcPts val="800"/>
              </a:spcBef>
              <a:spcAft>
                <a:spcPts val="0"/>
              </a:spcAft>
              <a:buClr>
                <a:schemeClr val="lt2"/>
              </a:buClr>
              <a:buSzPts val="1200"/>
              <a:buChar char="•"/>
              <a:defRPr>
                <a:solidFill>
                  <a:schemeClr val="lt2"/>
                </a:solidFill>
              </a:defRPr>
            </a:lvl2pPr>
            <a:lvl3pPr indent="-292100" lvl="2" marL="1371600" rtl="0" algn="l">
              <a:lnSpc>
                <a:spcPct val="100000"/>
              </a:lnSpc>
              <a:spcBef>
                <a:spcPts val="800"/>
              </a:spcBef>
              <a:spcAft>
                <a:spcPts val="0"/>
              </a:spcAft>
              <a:buClr>
                <a:schemeClr val="lt2"/>
              </a:buClr>
              <a:buSzPts val="1000"/>
              <a:buChar char="－"/>
              <a:defRPr>
                <a:solidFill>
                  <a:schemeClr val="lt2"/>
                </a:solidFill>
              </a:defRPr>
            </a:lvl3pPr>
            <a:lvl4pPr indent="-295275" lvl="3" marL="1828800" rtl="0" algn="l">
              <a:lnSpc>
                <a:spcPct val="90000"/>
              </a:lnSpc>
              <a:spcBef>
                <a:spcPts val="1400"/>
              </a:spcBef>
              <a:spcAft>
                <a:spcPts val="0"/>
              </a:spcAft>
              <a:buSzPts val="1050"/>
              <a:buChar char="​"/>
              <a:defRPr>
                <a:solidFill>
                  <a:schemeClr val="lt2"/>
                </a:solidFill>
              </a:defRPr>
            </a:lvl4pPr>
            <a:lvl5pPr indent="-298450" lvl="4" marL="2286000" rtl="0" algn="l">
              <a:lnSpc>
                <a:spcPct val="100000"/>
              </a:lnSpc>
              <a:spcBef>
                <a:spcPts val="1400"/>
              </a:spcBef>
              <a:spcAft>
                <a:spcPts val="0"/>
              </a:spcAft>
              <a:buSzPts val="1100"/>
              <a:buChar char="​"/>
              <a:defRPr>
                <a:solidFill>
                  <a:schemeClr val="lt2"/>
                </a:solidFill>
              </a:defRPr>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445" name="Google Shape;445;p49"/>
          <p:cNvSpPr txBox="1"/>
          <p:nvPr>
            <p:ph idx="5" type="body"/>
          </p:nvPr>
        </p:nvSpPr>
        <p:spPr>
          <a:xfrm>
            <a:off x="4419970" y="1532727"/>
            <a:ext cx="3155400" cy="844500"/>
          </a:xfrm>
          <a:prstGeom prst="rect">
            <a:avLst/>
          </a:prstGeom>
          <a:noFill/>
          <a:ln>
            <a:noFill/>
          </a:ln>
        </p:spPr>
        <p:txBody>
          <a:bodyPr anchorCtr="0" anchor="t" bIns="0" lIns="0" spcFirstLastPara="1" rIns="0" wrap="square" tIns="0">
            <a:noAutofit/>
          </a:bodyPr>
          <a:lstStyle>
            <a:lvl1pPr indent="-330200" lvl="0" marL="457200" rtl="0" algn="l">
              <a:lnSpc>
                <a:spcPct val="100000"/>
              </a:lnSpc>
              <a:spcBef>
                <a:spcPts val="1400"/>
              </a:spcBef>
              <a:spcAft>
                <a:spcPts val="0"/>
              </a:spcAft>
              <a:buClr>
                <a:schemeClr val="lt2"/>
              </a:buClr>
              <a:buSzPts val="1600"/>
              <a:buChar char="​"/>
              <a:defRPr>
                <a:solidFill>
                  <a:schemeClr val="lt2"/>
                </a:solidFill>
              </a:defRPr>
            </a:lvl1pPr>
            <a:lvl2pPr indent="-304800" lvl="1" marL="914400" rtl="0" algn="l">
              <a:lnSpc>
                <a:spcPct val="100000"/>
              </a:lnSpc>
              <a:spcBef>
                <a:spcPts val="800"/>
              </a:spcBef>
              <a:spcAft>
                <a:spcPts val="0"/>
              </a:spcAft>
              <a:buClr>
                <a:schemeClr val="lt2"/>
              </a:buClr>
              <a:buSzPts val="1200"/>
              <a:buChar char="•"/>
              <a:defRPr>
                <a:solidFill>
                  <a:schemeClr val="lt2"/>
                </a:solidFill>
              </a:defRPr>
            </a:lvl2pPr>
            <a:lvl3pPr indent="-292100" lvl="2" marL="1371600" rtl="0" algn="l">
              <a:lnSpc>
                <a:spcPct val="100000"/>
              </a:lnSpc>
              <a:spcBef>
                <a:spcPts val="800"/>
              </a:spcBef>
              <a:spcAft>
                <a:spcPts val="0"/>
              </a:spcAft>
              <a:buClr>
                <a:schemeClr val="lt2"/>
              </a:buClr>
              <a:buSzPts val="1000"/>
              <a:buChar char="－"/>
              <a:defRPr>
                <a:solidFill>
                  <a:schemeClr val="lt2"/>
                </a:solidFill>
              </a:defRPr>
            </a:lvl3pPr>
            <a:lvl4pPr indent="-295275" lvl="3" marL="1828800" rtl="0" algn="l">
              <a:lnSpc>
                <a:spcPct val="90000"/>
              </a:lnSpc>
              <a:spcBef>
                <a:spcPts val="1400"/>
              </a:spcBef>
              <a:spcAft>
                <a:spcPts val="0"/>
              </a:spcAft>
              <a:buSzPts val="1050"/>
              <a:buChar char="​"/>
              <a:defRPr>
                <a:solidFill>
                  <a:schemeClr val="lt2"/>
                </a:solidFill>
              </a:defRPr>
            </a:lvl4pPr>
            <a:lvl5pPr indent="-298450" lvl="4" marL="2286000" rtl="0" algn="l">
              <a:lnSpc>
                <a:spcPct val="100000"/>
              </a:lnSpc>
              <a:spcBef>
                <a:spcPts val="1400"/>
              </a:spcBef>
              <a:spcAft>
                <a:spcPts val="0"/>
              </a:spcAft>
              <a:buSzPts val="1100"/>
              <a:buChar char="​"/>
              <a:defRPr>
                <a:solidFill>
                  <a:schemeClr val="lt2"/>
                </a:solidFill>
              </a:defRPr>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446" name="Google Shape;446;p49"/>
          <p:cNvSpPr txBox="1"/>
          <p:nvPr>
            <p:ph idx="6" type="body"/>
          </p:nvPr>
        </p:nvSpPr>
        <p:spPr>
          <a:xfrm>
            <a:off x="8354165" y="1532727"/>
            <a:ext cx="3155400" cy="844500"/>
          </a:xfrm>
          <a:prstGeom prst="rect">
            <a:avLst/>
          </a:prstGeom>
          <a:noFill/>
          <a:ln>
            <a:noFill/>
          </a:ln>
        </p:spPr>
        <p:txBody>
          <a:bodyPr anchorCtr="0" anchor="t" bIns="0" lIns="0" spcFirstLastPara="1" rIns="0" wrap="square" tIns="0">
            <a:noAutofit/>
          </a:bodyPr>
          <a:lstStyle>
            <a:lvl1pPr indent="-330200" lvl="0" marL="457200" rtl="0" algn="l">
              <a:lnSpc>
                <a:spcPct val="100000"/>
              </a:lnSpc>
              <a:spcBef>
                <a:spcPts val="1400"/>
              </a:spcBef>
              <a:spcAft>
                <a:spcPts val="0"/>
              </a:spcAft>
              <a:buClr>
                <a:schemeClr val="lt2"/>
              </a:buClr>
              <a:buSzPts val="1600"/>
              <a:buChar char="​"/>
              <a:defRPr>
                <a:solidFill>
                  <a:schemeClr val="lt2"/>
                </a:solidFill>
              </a:defRPr>
            </a:lvl1pPr>
            <a:lvl2pPr indent="-304800" lvl="1" marL="914400" rtl="0" algn="l">
              <a:lnSpc>
                <a:spcPct val="100000"/>
              </a:lnSpc>
              <a:spcBef>
                <a:spcPts val="800"/>
              </a:spcBef>
              <a:spcAft>
                <a:spcPts val="0"/>
              </a:spcAft>
              <a:buClr>
                <a:schemeClr val="lt2"/>
              </a:buClr>
              <a:buSzPts val="1200"/>
              <a:buChar char="•"/>
              <a:defRPr>
                <a:solidFill>
                  <a:schemeClr val="lt2"/>
                </a:solidFill>
              </a:defRPr>
            </a:lvl2pPr>
            <a:lvl3pPr indent="-292100" lvl="2" marL="1371600" rtl="0" algn="l">
              <a:lnSpc>
                <a:spcPct val="100000"/>
              </a:lnSpc>
              <a:spcBef>
                <a:spcPts val="800"/>
              </a:spcBef>
              <a:spcAft>
                <a:spcPts val="0"/>
              </a:spcAft>
              <a:buClr>
                <a:schemeClr val="lt2"/>
              </a:buClr>
              <a:buSzPts val="1000"/>
              <a:buChar char="－"/>
              <a:defRPr>
                <a:solidFill>
                  <a:schemeClr val="lt2"/>
                </a:solidFill>
              </a:defRPr>
            </a:lvl3pPr>
            <a:lvl4pPr indent="-295275" lvl="3" marL="1828800" rtl="0" algn="l">
              <a:lnSpc>
                <a:spcPct val="90000"/>
              </a:lnSpc>
              <a:spcBef>
                <a:spcPts val="1400"/>
              </a:spcBef>
              <a:spcAft>
                <a:spcPts val="0"/>
              </a:spcAft>
              <a:buSzPts val="1050"/>
              <a:buChar char="​"/>
              <a:defRPr>
                <a:solidFill>
                  <a:schemeClr val="lt2"/>
                </a:solidFill>
              </a:defRPr>
            </a:lvl4pPr>
            <a:lvl5pPr indent="-298450" lvl="4" marL="2286000" rtl="0" algn="l">
              <a:lnSpc>
                <a:spcPct val="100000"/>
              </a:lnSpc>
              <a:spcBef>
                <a:spcPts val="1400"/>
              </a:spcBef>
              <a:spcAft>
                <a:spcPts val="0"/>
              </a:spcAft>
              <a:buSzPts val="1100"/>
              <a:buChar char="​"/>
              <a:defRPr>
                <a:solidFill>
                  <a:schemeClr val="lt2"/>
                </a:solidFill>
              </a:defRPr>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447" name="Google Shape;447;p49"/>
          <p:cNvSpPr txBox="1"/>
          <p:nvPr>
            <p:ph type="title"/>
          </p:nvPr>
        </p:nvSpPr>
        <p:spPr>
          <a:xfrm>
            <a:off x="397297" y="436413"/>
            <a:ext cx="11332500" cy="555900"/>
          </a:xfrm>
          <a:prstGeom prst="rect">
            <a:avLst/>
          </a:prstGeom>
          <a:noFill/>
          <a:ln>
            <a:noFill/>
          </a:ln>
        </p:spPr>
        <p:txBody>
          <a:bodyPr anchorCtr="0" anchor="b" bIns="45700" lIns="91425" spcFirstLastPara="1" rIns="91425" wrap="square" tIns="45700">
            <a:noAutofit/>
          </a:bodyPr>
          <a:lstStyle>
            <a:lvl1pPr lvl="0" rtl="0" algn="l">
              <a:lnSpc>
                <a:spcPct val="85000"/>
              </a:lnSpc>
              <a:spcBef>
                <a:spcPts val="0"/>
              </a:spcBef>
              <a:spcAft>
                <a:spcPts val="0"/>
              </a:spcAft>
              <a:buClr>
                <a:schemeClr val="lt2"/>
              </a:buClr>
              <a:buSzPts val="3200"/>
              <a:buFont typeface="Arial"/>
              <a:buNone/>
              <a:defRPr>
                <a:solidFill>
                  <a:schemeClr val="lt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_3x image + content tall">
  <p:cSld name="2_g_Image Collage Dark (6x)">
    <p:bg>
      <p:bgPr>
        <a:gradFill>
          <a:gsLst>
            <a:gs pos="0">
              <a:srgbClr val="0F0F0F"/>
            </a:gs>
            <a:gs pos="66000">
              <a:srgbClr val="1F192C"/>
            </a:gs>
            <a:gs pos="87000">
              <a:srgbClr val="2A1951"/>
            </a:gs>
            <a:gs pos="100000">
              <a:srgbClr val="2F1863"/>
            </a:gs>
          </a:gsLst>
          <a:lin ang="18900044" scaled="0"/>
        </a:gradFill>
      </p:bgPr>
    </p:bg>
    <p:spTree>
      <p:nvGrpSpPr>
        <p:cNvPr id="448" name="Shape 448"/>
        <p:cNvGrpSpPr/>
        <p:nvPr/>
      </p:nvGrpSpPr>
      <p:grpSpPr>
        <a:xfrm>
          <a:off x="0" y="0"/>
          <a:ext cx="0" cy="0"/>
          <a:chOff x="0" y="0"/>
          <a:chExt cx="0" cy="0"/>
        </a:xfrm>
      </p:grpSpPr>
      <p:sp>
        <p:nvSpPr>
          <p:cNvPr id="449" name="Google Shape;449;p50"/>
          <p:cNvSpPr/>
          <p:nvPr>
            <p:ph idx="2" type="pic"/>
          </p:nvPr>
        </p:nvSpPr>
        <p:spPr>
          <a:xfrm>
            <a:off x="485775" y="1953037"/>
            <a:ext cx="3339000" cy="4060200"/>
          </a:xfrm>
          <a:prstGeom prst="roundRect">
            <a:avLst>
              <a:gd fmla="val 4023" name="adj"/>
            </a:avLst>
          </a:prstGeom>
          <a:solidFill>
            <a:srgbClr val="AFABA1"/>
          </a:solidFill>
          <a:ln>
            <a:noFill/>
          </a:ln>
        </p:spPr>
      </p:sp>
      <p:sp>
        <p:nvSpPr>
          <p:cNvPr id="450" name="Google Shape;450;p50"/>
          <p:cNvSpPr/>
          <p:nvPr>
            <p:ph idx="3" type="pic"/>
          </p:nvPr>
        </p:nvSpPr>
        <p:spPr>
          <a:xfrm>
            <a:off x="4419970" y="1953037"/>
            <a:ext cx="3339000" cy="4060200"/>
          </a:xfrm>
          <a:prstGeom prst="roundRect">
            <a:avLst>
              <a:gd fmla="val 4023" name="adj"/>
            </a:avLst>
          </a:prstGeom>
          <a:solidFill>
            <a:srgbClr val="AFABA1"/>
          </a:solidFill>
          <a:ln>
            <a:noFill/>
          </a:ln>
        </p:spPr>
      </p:sp>
      <p:sp>
        <p:nvSpPr>
          <p:cNvPr id="451" name="Google Shape;451;p50"/>
          <p:cNvSpPr/>
          <p:nvPr>
            <p:ph idx="4" type="pic"/>
          </p:nvPr>
        </p:nvSpPr>
        <p:spPr>
          <a:xfrm>
            <a:off x="8354165" y="1953037"/>
            <a:ext cx="3339000" cy="4060200"/>
          </a:xfrm>
          <a:prstGeom prst="roundRect">
            <a:avLst>
              <a:gd fmla="val 4023" name="adj"/>
            </a:avLst>
          </a:prstGeom>
          <a:solidFill>
            <a:srgbClr val="AFABA1"/>
          </a:solidFill>
          <a:ln>
            <a:noFill/>
          </a:ln>
        </p:spPr>
      </p:sp>
      <p:grpSp>
        <p:nvGrpSpPr>
          <p:cNvPr id="452" name="Google Shape;452;p50"/>
          <p:cNvGrpSpPr/>
          <p:nvPr/>
        </p:nvGrpSpPr>
        <p:grpSpPr>
          <a:xfrm>
            <a:off x="491331" y="6363293"/>
            <a:ext cx="11201710" cy="246889"/>
            <a:chOff x="491331" y="6363293"/>
            <a:chExt cx="11201710" cy="246889"/>
          </a:xfrm>
        </p:grpSpPr>
        <p:grpSp>
          <p:nvGrpSpPr>
            <p:cNvPr id="453" name="Google Shape;453;p50"/>
            <p:cNvGrpSpPr/>
            <p:nvPr/>
          </p:nvGrpSpPr>
          <p:grpSpPr>
            <a:xfrm>
              <a:off x="491331" y="6363293"/>
              <a:ext cx="8016638" cy="246889"/>
              <a:chOff x="491331" y="6363293"/>
              <a:chExt cx="8016638" cy="246889"/>
            </a:xfrm>
          </p:grpSpPr>
          <p:pic>
            <p:nvPicPr>
              <p:cNvPr descr="Shape, icon&#10;&#10;Description automatically generated" id="454" name="Google Shape;454;p50"/>
              <p:cNvPicPr preferRelativeResize="0"/>
              <p:nvPr/>
            </p:nvPicPr>
            <p:blipFill rotWithShape="1">
              <a:blip r:embed="rId2">
                <a:alphaModFix/>
              </a:blip>
              <a:srcRect b="0" l="0" r="0" t="0"/>
              <a:stretch/>
            </p:blipFill>
            <p:spPr>
              <a:xfrm>
                <a:off x="491331" y="6363293"/>
                <a:ext cx="246889" cy="246889"/>
              </a:xfrm>
              <a:prstGeom prst="rect">
                <a:avLst/>
              </a:prstGeom>
              <a:noFill/>
              <a:ln>
                <a:noFill/>
              </a:ln>
            </p:spPr>
          </p:pic>
          <p:sp>
            <p:nvSpPr>
              <p:cNvPr id="455" name="Google Shape;455;p50"/>
              <p:cNvSpPr/>
              <p:nvPr/>
            </p:nvSpPr>
            <p:spPr>
              <a:xfrm>
                <a:off x="1192769" y="6445914"/>
                <a:ext cx="7315200" cy="92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0" i="0" lang="en-US" sz="600">
                    <a:solidFill>
                      <a:srgbClr val="AFABA1"/>
                    </a:solidFill>
                    <a:latin typeface="Arial"/>
                    <a:ea typeface="Arial"/>
                    <a:cs typeface="Arial"/>
                    <a:sym typeface="Arial"/>
                  </a:rPr>
                  <a:t>© Okta and/or its affiliates. All rights reserved. Confidential Information of Okta – For Recipient’s Internal Use Only.</a:t>
                </a:r>
                <a:endParaRPr/>
              </a:p>
            </p:txBody>
          </p:sp>
        </p:grpSp>
        <p:pic>
          <p:nvPicPr>
            <p:cNvPr descr="A picture containing text, clipart&#10;&#10;Description automatically generated" id="456" name="Google Shape;456;p50"/>
            <p:cNvPicPr preferRelativeResize="0"/>
            <p:nvPr/>
          </p:nvPicPr>
          <p:blipFill rotWithShape="1">
            <a:blip r:embed="rId3">
              <a:alphaModFix/>
            </a:blip>
            <a:srcRect b="0" l="0" r="0" t="0"/>
            <a:stretch/>
          </p:blipFill>
          <p:spPr>
            <a:xfrm>
              <a:off x="11244985" y="6403804"/>
              <a:ext cx="448056" cy="164287"/>
            </a:xfrm>
            <a:prstGeom prst="rect">
              <a:avLst/>
            </a:prstGeom>
            <a:noFill/>
            <a:ln>
              <a:noFill/>
            </a:ln>
          </p:spPr>
        </p:pic>
      </p:grpSp>
      <p:sp>
        <p:nvSpPr>
          <p:cNvPr id="457" name="Google Shape;457;p50"/>
          <p:cNvSpPr txBox="1"/>
          <p:nvPr>
            <p:ph idx="1" type="body"/>
          </p:nvPr>
        </p:nvSpPr>
        <p:spPr>
          <a:xfrm>
            <a:off x="485775" y="914814"/>
            <a:ext cx="3155400" cy="844500"/>
          </a:xfrm>
          <a:prstGeom prst="rect">
            <a:avLst/>
          </a:prstGeom>
          <a:noFill/>
          <a:ln>
            <a:noFill/>
          </a:ln>
        </p:spPr>
        <p:txBody>
          <a:bodyPr anchorCtr="0" anchor="t" bIns="0" lIns="0" spcFirstLastPara="1" rIns="0" wrap="square" tIns="0">
            <a:noAutofit/>
          </a:bodyPr>
          <a:lstStyle>
            <a:lvl1pPr indent="-330200" lvl="0" marL="457200" rtl="0" algn="l">
              <a:lnSpc>
                <a:spcPct val="100000"/>
              </a:lnSpc>
              <a:spcBef>
                <a:spcPts val="1400"/>
              </a:spcBef>
              <a:spcAft>
                <a:spcPts val="0"/>
              </a:spcAft>
              <a:buClr>
                <a:schemeClr val="lt2"/>
              </a:buClr>
              <a:buSzPts val="1600"/>
              <a:buChar char="​"/>
              <a:defRPr>
                <a:solidFill>
                  <a:schemeClr val="lt2"/>
                </a:solidFill>
              </a:defRPr>
            </a:lvl1pPr>
            <a:lvl2pPr indent="-304800" lvl="1" marL="914400" rtl="0" algn="l">
              <a:lnSpc>
                <a:spcPct val="100000"/>
              </a:lnSpc>
              <a:spcBef>
                <a:spcPts val="800"/>
              </a:spcBef>
              <a:spcAft>
                <a:spcPts val="0"/>
              </a:spcAft>
              <a:buClr>
                <a:schemeClr val="lt2"/>
              </a:buClr>
              <a:buSzPts val="1200"/>
              <a:buChar char="•"/>
              <a:defRPr>
                <a:solidFill>
                  <a:schemeClr val="lt2"/>
                </a:solidFill>
              </a:defRPr>
            </a:lvl2pPr>
            <a:lvl3pPr indent="-292100" lvl="2" marL="1371600" rtl="0" algn="l">
              <a:lnSpc>
                <a:spcPct val="100000"/>
              </a:lnSpc>
              <a:spcBef>
                <a:spcPts val="800"/>
              </a:spcBef>
              <a:spcAft>
                <a:spcPts val="0"/>
              </a:spcAft>
              <a:buClr>
                <a:schemeClr val="lt2"/>
              </a:buClr>
              <a:buSzPts val="1000"/>
              <a:buChar char="－"/>
              <a:defRPr>
                <a:solidFill>
                  <a:schemeClr val="lt2"/>
                </a:solidFill>
              </a:defRPr>
            </a:lvl3pPr>
            <a:lvl4pPr indent="-295275" lvl="3" marL="1828800" rtl="0" algn="l">
              <a:lnSpc>
                <a:spcPct val="90000"/>
              </a:lnSpc>
              <a:spcBef>
                <a:spcPts val="1400"/>
              </a:spcBef>
              <a:spcAft>
                <a:spcPts val="0"/>
              </a:spcAft>
              <a:buSzPts val="1050"/>
              <a:buChar char="​"/>
              <a:defRPr>
                <a:solidFill>
                  <a:schemeClr val="lt2"/>
                </a:solidFill>
              </a:defRPr>
            </a:lvl4pPr>
            <a:lvl5pPr indent="-298450" lvl="4" marL="2286000" rtl="0" algn="l">
              <a:lnSpc>
                <a:spcPct val="100000"/>
              </a:lnSpc>
              <a:spcBef>
                <a:spcPts val="1400"/>
              </a:spcBef>
              <a:spcAft>
                <a:spcPts val="0"/>
              </a:spcAft>
              <a:buSzPts val="1100"/>
              <a:buChar char="​"/>
              <a:defRPr>
                <a:solidFill>
                  <a:schemeClr val="lt2"/>
                </a:solidFill>
              </a:defRPr>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458" name="Google Shape;458;p50"/>
          <p:cNvSpPr txBox="1"/>
          <p:nvPr>
            <p:ph idx="5" type="body"/>
          </p:nvPr>
        </p:nvSpPr>
        <p:spPr>
          <a:xfrm>
            <a:off x="4419970" y="914814"/>
            <a:ext cx="3155400" cy="844500"/>
          </a:xfrm>
          <a:prstGeom prst="rect">
            <a:avLst/>
          </a:prstGeom>
          <a:noFill/>
          <a:ln>
            <a:noFill/>
          </a:ln>
        </p:spPr>
        <p:txBody>
          <a:bodyPr anchorCtr="0" anchor="t" bIns="0" lIns="0" spcFirstLastPara="1" rIns="0" wrap="square" tIns="0">
            <a:noAutofit/>
          </a:bodyPr>
          <a:lstStyle>
            <a:lvl1pPr indent="-330200" lvl="0" marL="457200" rtl="0" algn="l">
              <a:lnSpc>
                <a:spcPct val="100000"/>
              </a:lnSpc>
              <a:spcBef>
                <a:spcPts val="1400"/>
              </a:spcBef>
              <a:spcAft>
                <a:spcPts val="0"/>
              </a:spcAft>
              <a:buClr>
                <a:schemeClr val="lt2"/>
              </a:buClr>
              <a:buSzPts val="1600"/>
              <a:buChar char="​"/>
              <a:defRPr>
                <a:solidFill>
                  <a:schemeClr val="lt2"/>
                </a:solidFill>
              </a:defRPr>
            </a:lvl1pPr>
            <a:lvl2pPr indent="-304800" lvl="1" marL="914400" rtl="0" algn="l">
              <a:lnSpc>
                <a:spcPct val="100000"/>
              </a:lnSpc>
              <a:spcBef>
                <a:spcPts val="800"/>
              </a:spcBef>
              <a:spcAft>
                <a:spcPts val="0"/>
              </a:spcAft>
              <a:buClr>
                <a:schemeClr val="lt2"/>
              </a:buClr>
              <a:buSzPts val="1200"/>
              <a:buChar char="•"/>
              <a:defRPr>
                <a:solidFill>
                  <a:schemeClr val="lt2"/>
                </a:solidFill>
              </a:defRPr>
            </a:lvl2pPr>
            <a:lvl3pPr indent="-292100" lvl="2" marL="1371600" rtl="0" algn="l">
              <a:lnSpc>
                <a:spcPct val="100000"/>
              </a:lnSpc>
              <a:spcBef>
                <a:spcPts val="800"/>
              </a:spcBef>
              <a:spcAft>
                <a:spcPts val="0"/>
              </a:spcAft>
              <a:buClr>
                <a:schemeClr val="lt2"/>
              </a:buClr>
              <a:buSzPts val="1000"/>
              <a:buChar char="－"/>
              <a:defRPr>
                <a:solidFill>
                  <a:schemeClr val="lt2"/>
                </a:solidFill>
              </a:defRPr>
            </a:lvl3pPr>
            <a:lvl4pPr indent="-295275" lvl="3" marL="1828800" rtl="0" algn="l">
              <a:lnSpc>
                <a:spcPct val="90000"/>
              </a:lnSpc>
              <a:spcBef>
                <a:spcPts val="1400"/>
              </a:spcBef>
              <a:spcAft>
                <a:spcPts val="0"/>
              </a:spcAft>
              <a:buSzPts val="1050"/>
              <a:buChar char="​"/>
              <a:defRPr>
                <a:solidFill>
                  <a:schemeClr val="lt2"/>
                </a:solidFill>
              </a:defRPr>
            </a:lvl4pPr>
            <a:lvl5pPr indent="-298450" lvl="4" marL="2286000" rtl="0" algn="l">
              <a:lnSpc>
                <a:spcPct val="100000"/>
              </a:lnSpc>
              <a:spcBef>
                <a:spcPts val="1400"/>
              </a:spcBef>
              <a:spcAft>
                <a:spcPts val="0"/>
              </a:spcAft>
              <a:buSzPts val="1100"/>
              <a:buChar char="​"/>
              <a:defRPr>
                <a:solidFill>
                  <a:schemeClr val="lt2"/>
                </a:solidFill>
              </a:defRPr>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459" name="Google Shape;459;p50"/>
          <p:cNvSpPr txBox="1"/>
          <p:nvPr>
            <p:ph idx="6" type="body"/>
          </p:nvPr>
        </p:nvSpPr>
        <p:spPr>
          <a:xfrm>
            <a:off x="8354165" y="914814"/>
            <a:ext cx="3155400" cy="844500"/>
          </a:xfrm>
          <a:prstGeom prst="rect">
            <a:avLst/>
          </a:prstGeom>
          <a:noFill/>
          <a:ln>
            <a:noFill/>
          </a:ln>
        </p:spPr>
        <p:txBody>
          <a:bodyPr anchorCtr="0" anchor="t" bIns="0" lIns="0" spcFirstLastPara="1" rIns="0" wrap="square" tIns="0">
            <a:noAutofit/>
          </a:bodyPr>
          <a:lstStyle>
            <a:lvl1pPr indent="-330200" lvl="0" marL="457200" rtl="0" algn="l">
              <a:lnSpc>
                <a:spcPct val="100000"/>
              </a:lnSpc>
              <a:spcBef>
                <a:spcPts val="1400"/>
              </a:spcBef>
              <a:spcAft>
                <a:spcPts val="0"/>
              </a:spcAft>
              <a:buClr>
                <a:schemeClr val="lt2"/>
              </a:buClr>
              <a:buSzPts val="1600"/>
              <a:buChar char="​"/>
              <a:defRPr>
                <a:solidFill>
                  <a:schemeClr val="lt2"/>
                </a:solidFill>
              </a:defRPr>
            </a:lvl1pPr>
            <a:lvl2pPr indent="-304800" lvl="1" marL="914400" rtl="0" algn="l">
              <a:lnSpc>
                <a:spcPct val="100000"/>
              </a:lnSpc>
              <a:spcBef>
                <a:spcPts val="800"/>
              </a:spcBef>
              <a:spcAft>
                <a:spcPts val="0"/>
              </a:spcAft>
              <a:buClr>
                <a:schemeClr val="lt2"/>
              </a:buClr>
              <a:buSzPts val="1200"/>
              <a:buChar char="•"/>
              <a:defRPr>
                <a:solidFill>
                  <a:schemeClr val="lt2"/>
                </a:solidFill>
              </a:defRPr>
            </a:lvl2pPr>
            <a:lvl3pPr indent="-292100" lvl="2" marL="1371600" rtl="0" algn="l">
              <a:lnSpc>
                <a:spcPct val="100000"/>
              </a:lnSpc>
              <a:spcBef>
                <a:spcPts val="800"/>
              </a:spcBef>
              <a:spcAft>
                <a:spcPts val="0"/>
              </a:spcAft>
              <a:buClr>
                <a:schemeClr val="lt2"/>
              </a:buClr>
              <a:buSzPts val="1000"/>
              <a:buChar char="－"/>
              <a:defRPr>
                <a:solidFill>
                  <a:schemeClr val="lt2"/>
                </a:solidFill>
              </a:defRPr>
            </a:lvl3pPr>
            <a:lvl4pPr indent="-295275" lvl="3" marL="1828800" rtl="0" algn="l">
              <a:lnSpc>
                <a:spcPct val="90000"/>
              </a:lnSpc>
              <a:spcBef>
                <a:spcPts val="1400"/>
              </a:spcBef>
              <a:spcAft>
                <a:spcPts val="0"/>
              </a:spcAft>
              <a:buSzPts val="1050"/>
              <a:buChar char="​"/>
              <a:defRPr>
                <a:solidFill>
                  <a:schemeClr val="lt2"/>
                </a:solidFill>
              </a:defRPr>
            </a:lvl4pPr>
            <a:lvl5pPr indent="-298450" lvl="4" marL="2286000" rtl="0" algn="l">
              <a:lnSpc>
                <a:spcPct val="100000"/>
              </a:lnSpc>
              <a:spcBef>
                <a:spcPts val="1400"/>
              </a:spcBef>
              <a:spcAft>
                <a:spcPts val="0"/>
              </a:spcAft>
              <a:buSzPts val="1100"/>
              <a:buChar char="​"/>
              <a:defRPr>
                <a:solidFill>
                  <a:schemeClr val="lt2"/>
                </a:solidFill>
              </a:defRPr>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z_Font Check" showMasterSp="0">
  <p:cSld name="1_z_Font Check">
    <p:bg>
      <p:bgPr>
        <a:solidFill>
          <a:schemeClr val="dk1"/>
        </a:solidFill>
      </p:bgPr>
    </p:bg>
    <p:spTree>
      <p:nvGrpSpPr>
        <p:cNvPr id="42" name="Shape 42"/>
        <p:cNvGrpSpPr/>
        <p:nvPr/>
      </p:nvGrpSpPr>
      <p:grpSpPr>
        <a:xfrm>
          <a:off x="0" y="0"/>
          <a:ext cx="0" cy="0"/>
          <a:chOff x="0" y="0"/>
          <a:chExt cx="0" cy="0"/>
        </a:xfrm>
      </p:grpSpPr>
      <p:pic>
        <p:nvPicPr>
          <p:cNvPr id="43" name="Google Shape;43;p6"/>
          <p:cNvPicPr preferRelativeResize="0"/>
          <p:nvPr/>
        </p:nvPicPr>
        <p:blipFill rotWithShape="1">
          <a:blip r:embed="rId2">
            <a:alphaModFix/>
          </a:blip>
          <a:srcRect b="0" l="0" r="0" t="0"/>
          <a:stretch/>
        </p:blipFill>
        <p:spPr>
          <a:xfrm>
            <a:off x="5352178" y="3724332"/>
            <a:ext cx="5537200" cy="1790700"/>
          </a:xfrm>
          <a:prstGeom prst="rect">
            <a:avLst/>
          </a:prstGeom>
          <a:noFill/>
          <a:ln>
            <a:noFill/>
          </a:ln>
        </p:spPr>
      </p:pic>
      <p:sp>
        <p:nvSpPr>
          <p:cNvPr id="44" name="Google Shape;44;p6"/>
          <p:cNvSpPr txBox="1"/>
          <p:nvPr/>
        </p:nvSpPr>
        <p:spPr>
          <a:xfrm>
            <a:off x="397236" y="2165370"/>
            <a:ext cx="3583800" cy="1569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lt2"/>
              </a:buClr>
              <a:buSzPts val="1600"/>
              <a:buFont typeface="DM Sans"/>
              <a:buNone/>
            </a:pPr>
            <a:r>
              <a:rPr b="0" i="0" lang="en-US" sz="1600">
                <a:solidFill>
                  <a:schemeClr val="lt2"/>
                </a:solidFill>
                <a:latin typeface="DM Sans"/>
                <a:ea typeface="DM Sans"/>
                <a:cs typeface="DM Sans"/>
                <a:sym typeface="DM Sans"/>
              </a:rPr>
              <a:t>Use this slide to make sure your presentation is displaying the accurate font </a:t>
            </a:r>
            <a:r>
              <a:rPr b="1" i="0" lang="en-US" sz="1600">
                <a:solidFill>
                  <a:schemeClr val="lt2"/>
                </a:solidFill>
                <a:latin typeface="DM Sans"/>
                <a:ea typeface="DM Sans"/>
                <a:cs typeface="DM Sans"/>
                <a:sym typeface="DM Sans"/>
              </a:rPr>
              <a:t>DM Sans.</a:t>
            </a:r>
            <a:endParaRPr b="0" i="0" sz="1800">
              <a:solidFill>
                <a:schemeClr val="dk1"/>
              </a:solidFill>
              <a:latin typeface="DM Sans"/>
              <a:ea typeface="DM Sans"/>
              <a:cs typeface="DM Sans"/>
              <a:sym typeface="DM Sans"/>
            </a:endParaRPr>
          </a:p>
          <a:p>
            <a:pPr indent="0" lvl="0" marL="0" marR="0" rtl="0" algn="l">
              <a:spcBef>
                <a:spcPts val="0"/>
              </a:spcBef>
              <a:spcAft>
                <a:spcPts val="0"/>
              </a:spcAft>
              <a:buClr>
                <a:schemeClr val="dk1"/>
              </a:buClr>
              <a:buSzPts val="1600"/>
              <a:buFont typeface="Arial"/>
              <a:buNone/>
            </a:pPr>
            <a:r>
              <a:t/>
            </a:r>
            <a:endParaRPr b="1" i="0" sz="1600">
              <a:solidFill>
                <a:schemeClr val="lt2"/>
              </a:solidFill>
              <a:latin typeface="DM Sans"/>
              <a:ea typeface="DM Sans"/>
              <a:cs typeface="DM Sans"/>
              <a:sym typeface="DM Sans"/>
            </a:endParaRPr>
          </a:p>
          <a:p>
            <a:pPr indent="0" lvl="0" marL="0" marR="0" rtl="0" algn="l">
              <a:spcBef>
                <a:spcPts val="0"/>
              </a:spcBef>
              <a:spcAft>
                <a:spcPts val="0"/>
              </a:spcAft>
              <a:buClr>
                <a:schemeClr val="lt2"/>
              </a:buClr>
              <a:buSzPts val="1600"/>
              <a:buFont typeface="DM Sans"/>
              <a:buNone/>
            </a:pPr>
            <a:r>
              <a:rPr b="0" i="0" lang="en-US" sz="1600">
                <a:solidFill>
                  <a:schemeClr val="lt2"/>
                </a:solidFill>
                <a:latin typeface="DM Sans"/>
                <a:ea typeface="DM Sans"/>
                <a:cs typeface="DM Sans"/>
                <a:sym typeface="DM Sans"/>
              </a:rPr>
              <a:t>This font should be readily available in Google Slides.</a:t>
            </a:r>
            <a:endParaRPr b="0" i="0" sz="1800">
              <a:solidFill>
                <a:schemeClr val="dk1"/>
              </a:solidFill>
              <a:latin typeface="DM Sans"/>
              <a:ea typeface="DM Sans"/>
              <a:cs typeface="DM Sans"/>
              <a:sym typeface="DM Sans"/>
            </a:endParaRPr>
          </a:p>
        </p:txBody>
      </p:sp>
      <p:sp>
        <p:nvSpPr>
          <p:cNvPr id="45" name="Google Shape;45;p6"/>
          <p:cNvSpPr txBox="1"/>
          <p:nvPr/>
        </p:nvSpPr>
        <p:spPr>
          <a:xfrm>
            <a:off x="397237" y="572779"/>
            <a:ext cx="4892400" cy="144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lt2"/>
              </a:buClr>
              <a:buSzPts val="4400"/>
              <a:buFont typeface="DM Sans"/>
              <a:buNone/>
            </a:pPr>
            <a:r>
              <a:rPr b="0" i="0" lang="en-US" sz="4400">
                <a:solidFill>
                  <a:schemeClr val="lt2"/>
                </a:solidFill>
                <a:latin typeface="DM Sans"/>
                <a:ea typeface="DM Sans"/>
                <a:cs typeface="DM Sans"/>
                <a:sym typeface="DM Sans"/>
              </a:rPr>
              <a:t>Google Slides Font check</a:t>
            </a:r>
            <a:endParaRPr b="0" i="0" sz="1800">
              <a:solidFill>
                <a:schemeClr val="dk1"/>
              </a:solidFill>
              <a:latin typeface="DM Sans"/>
              <a:ea typeface="DM Sans"/>
              <a:cs typeface="DM Sans"/>
              <a:sym typeface="DM Sans"/>
            </a:endParaRPr>
          </a:p>
        </p:txBody>
      </p:sp>
      <p:sp>
        <p:nvSpPr>
          <p:cNvPr id="46" name="Google Shape;46;p6"/>
          <p:cNvSpPr txBox="1"/>
          <p:nvPr/>
        </p:nvSpPr>
        <p:spPr>
          <a:xfrm>
            <a:off x="5289580" y="2548955"/>
            <a:ext cx="5662500" cy="766200"/>
          </a:xfrm>
          <a:prstGeom prst="rect">
            <a:avLst/>
          </a:prstGeom>
          <a:noFill/>
          <a:ln>
            <a:noFill/>
          </a:ln>
        </p:spPr>
        <p:txBody>
          <a:bodyPr anchorCtr="0" anchor="t" bIns="45700" lIns="91425" spcFirstLastPara="1" rIns="91425" wrap="square" tIns="45700">
            <a:noAutofit/>
          </a:bodyPr>
          <a:lstStyle/>
          <a:p>
            <a:pPr indent="0" lvl="0" marL="0" marR="0" rtl="0" algn="ctr">
              <a:lnSpc>
                <a:spcPct val="85000"/>
              </a:lnSpc>
              <a:spcBef>
                <a:spcPts val="0"/>
              </a:spcBef>
              <a:spcAft>
                <a:spcPts val="0"/>
              </a:spcAft>
              <a:buClr>
                <a:schemeClr val="lt2"/>
              </a:buClr>
              <a:buSzPts val="6700"/>
              <a:buFont typeface="DM Sans"/>
              <a:buNone/>
            </a:pPr>
            <a:r>
              <a:rPr b="0" i="0" lang="en-US" sz="6700">
                <a:solidFill>
                  <a:schemeClr val="lt2"/>
                </a:solidFill>
                <a:latin typeface="DM Sans"/>
                <a:ea typeface="DM Sans"/>
                <a:cs typeface="DM Sans"/>
                <a:sym typeface="DM Sans"/>
              </a:rPr>
              <a:t>DM Sans</a:t>
            </a:r>
            <a:endParaRPr b="0" i="0" sz="1800">
              <a:solidFill>
                <a:schemeClr val="dk1"/>
              </a:solidFill>
              <a:latin typeface="DM Sans"/>
              <a:ea typeface="DM Sans"/>
              <a:cs typeface="DM Sans"/>
              <a:sym typeface="DM Sans"/>
            </a:endParaRPr>
          </a:p>
        </p:txBody>
      </p:sp>
      <p:sp>
        <p:nvSpPr>
          <p:cNvPr id="47" name="Google Shape;47;p6"/>
          <p:cNvSpPr txBox="1"/>
          <p:nvPr/>
        </p:nvSpPr>
        <p:spPr>
          <a:xfrm>
            <a:off x="5220533" y="1883599"/>
            <a:ext cx="5662500" cy="523200"/>
          </a:xfrm>
          <a:prstGeom prst="rect">
            <a:avLst/>
          </a:prstGeom>
          <a:noFill/>
          <a:ln>
            <a:noFill/>
          </a:ln>
        </p:spPr>
        <p:txBody>
          <a:bodyPr anchorCtr="0" anchor="t" bIns="45700" lIns="91425" spcFirstLastPara="1" rIns="91425" wrap="square" tIns="45700">
            <a:spAutoFit/>
          </a:bodyPr>
          <a:lstStyle/>
          <a:p>
            <a:pPr indent="0" lvl="1" marL="0" marR="0" rtl="0" algn="ctr">
              <a:lnSpc>
                <a:spcPct val="100000"/>
              </a:lnSpc>
              <a:spcBef>
                <a:spcPts val="0"/>
              </a:spcBef>
              <a:spcAft>
                <a:spcPts val="0"/>
              </a:spcAft>
              <a:buClr>
                <a:schemeClr val="accent2"/>
              </a:buClr>
              <a:buSzPts val="1400"/>
              <a:buFont typeface="Calibri"/>
              <a:buChar char="​"/>
            </a:pPr>
            <a:r>
              <a:rPr b="0" i="0" lang="en-US" sz="1400" u="none" cap="none" strike="noStrike">
                <a:solidFill>
                  <a:srgbClr val="B6C9FF"/>
                </a:solidFill>
                <a:latin typeface="DM Sans"/>
                <a:ea typeface="DM Sans"/>
                <a:cs typeface="DM Sans"/>
                <a:sym typeface="DM Sans"/>
              </a:rPr>
              <a:t>The two sets of text below</a:t>
            </a:r>
            <a:br>
              <a:rPr b="0" i="0" lang="en-US" sz="1400" u="none" cap="none" strike="noStrike">
                <a:solidFill>
                  <a:srgbClr val="B6C9FF"/>
                </a:solidFill>
                <a:latin typeface="DM Sans"/>
                <a:ea typeface="DM Sans"/>
                <a:cs typeface="DM Sans"/>
                <a:sym typeface="DM Sans"/>
              </a:rPr>
            </a:br>
            <a:r>
              <a:rPr b="0" i="0" lang="en-US" sz="1400" u="none" cap="none" strike="noStrike">
                <a:solidFill>
                  <a:srgbClr val="B6C9FF"/>
                </a:solidFill>
                <a:latin typeface="DM Sans"/>
                <a:ea typeface="DM Sans"/>
                <a:cs typeface="DM Sans"/>
                <a:sym typeface="DM Sans"/>
              </a:rPr>
              <a:t>should match.</a:t>
            </a:r>
            <a:endParaRPr b="0" i="0" sz="1800" u="none" cap="none" strike="noStrike">
              <a:solidFill>
                <a:srgbClr val="B6C9FF"/>
              </a:solidFill>
              <a:latin typeface="DM Sans"/>
              <a:ea typeface="DM Sans"/>
              <a:cs typeface="DM Sans"/>
              <a:sym typeface="DM Sans"/>
            </a:endParaRPr>
          </a:p>
        </p:txBody>
      </p:sp>
      <p:grpSp>
        <p:nvGrpSpPr>
          <p:cNvPr id="48" name="Google Shape;48;p6"/>
          <p:cNvGrpSpPr/>
          <p:nvPr/>
        </p:nvGrpSpPr>
        <p:grpSpPr>
          <a:xfrm>
            <a:off x="5739840" y="1863773"/>
            <a:ext cx="4517577" cy="3525699"/>
            <a:chOff x="7066983" y="2602871"/>
            <a:chExt cx="3478806" cy="2715000"/>
          </a:xfrm>
        </p:grpSpPr>
        <p:cxnSp>
          <p:nvCxnSpPr>
            <p:cNvPr id="49" name="Google Shape;49;p6"/>
            <p:cNvCxnSpPr/>
            <p:nvPr/>
          </p:nvCxnSpPr>
          <p:spPr>
            <a:xfrm>
              <a:off x="7066983" y="2602871"/>
              <a:ext cx="0" cy="2715000"/>
            </a:xfrm>
            <a:prstGeom prst="straightConnector1">
              <a:avLst/>
            </a:prstGeom>
            <a:noFill/>
            <a:ln cap="flat" cmpd="sng" w="9525">
              <a:solidFill>
                <a:srgbClr val="B6C9FF"/>
              </a:solidFill>
              <a:prstDash val="solid"/>
              <a:miter lim="800000"/>
              <a:headEnd len="sm" w="sm" type="none"/>
              <a:tailEnd len="sm" w="sm" type="none"/>
            </a:ln>
          </p:spPr>
        </p:cxnSp>
        <p:cxnSp>
          <p:nvCxnSpPr>
            <p:cNvPr id="50" name="Google Shape;50;p6"/>
            <p:cNvCxnSpPr/>
            <p:nvPr/>
          </p:nvCxnSpPr>
          <p:spPr>
            <a:xfrm>
              <a:off x="7490978" y="2602871"/>
              <a:ext cx="0" cy="2715000"/>
            </a:xfrm>
            <a:prstGeom prst="straightConnector1">
              <a:avLst/>
            </a:prstGeom>
            <a:noFill/>
            <a:ln cap="flat" cmpd="sng" w="9525">
              <a:solidFill>
                <a:srgbClr val="B6C9FF"/>
              </a:solidFill>
              <a:prstDash val="solid"/>
              <a:miter lim="800000"/>
              <a:headEnd len="sm" w="sm" type="none"/>
              <a:tailEnd len="sm" w="sm" type="none"/>
            </a:ln>
          </p:spPr>
        </p:cxnSp>
        <p:cxnSp>
          <p:nvCxnSpPr>
            <p:cNvPr id="51" name="Google Shape;51;p6"/>
            <p:cNvCxnSpPr/>
            <p:nvPr/>
          </p:nvCxnSpPr>
          <p:spPr>
            <a:xfrm>
              <a:off x="10545789" y="2602871"/>
              <a:ext cx="0" cy="2715000"/>
            </a:xfrm>
            <a:prstGeom prst="straightConnector1">
              <a:avLst/>
            </a:prstGeom>
            <a:noFill/>
            <a:ln cap="flat" cmpd="sng" w="9525">
              <a:solidFill>
                <a:srgbClr val="B6C9FF"/>
              </a:solidFill>
              <a:prstDash val="solid"/>
              <a:miter lim="800000"/>
              <a:headEnd len="sm" w="sm" type="none"/>
              <a:tailEnd len="sm" w="sm" type="none"/>
            </a:ln>
          </p:spPr>
        </p:cxnSp>
        <p:cxnSp>
          <p:nvCxnSpPr>
            <p:cNvPr id="52" name="Google Shape;52;p6"/>
            <p:cNvCxnSpPr/>
            <p:nvPr/>
          </p:nvCxnSpPr>
          <p:spPr>
            <a:xfrm>
              <a:off x="10336345" y="2602871"/>
              <a:ext cx="0" cy="2715000"/>
            </a:xfrm>
            <a:prstGeom prst="straightConnector1">
              <a:avLst/>
            </a:prstGeom>
            <a:noFill/>
            <a:ln cap="flat" cmpd="sng" w="9525">
              <a:solidFill>
                <a:srgbClr val="B6C9FF"/>
              </a:solidFill>
              <a:prstDash val="solid"/>
              <a:miter lim="800000"/>
              <a:headEnd len="sm" w="sm" type="none"/>
              <a:tailEnd len="sm" w="sm" type="none"/>
            </a:ln>
          </p:spPr>
        </p:cxnSp>
      </p:grpSp>
      <p:grpSp>
        <p:nvGrpSpPr>
          <p:cNvPr id="53" name="Google Shape;53;p6"/>
          <p:cNvGrpSpPr/>
          <p:nvPr/>
        </p:nvGrpSpPr>
        <p:grpSpPr>
          <a:xfrm>
            <a:off x="5167381" y="2683946"/>
            <a:ext cx="5662545" cy="2086355"/>
            <a:chOff x="6576578" y="3258295"/>
            <a:chExt cx="4360500" cy="1563164"/>
          </a:xfrm>
        </p:grpSpPr>
        <p:cxnSp>
          <p:nvCxnSpPr>
            <p:cNvPr id="54" name="Google Shape;54;p6"/>
            <p:cNvCxnSpPr/>
            <p:nvPr/>
          </p:nvCxnSpPr>
          <p:spPr>
            <a:xfrm>
              <a:off x="6576578" y="3258295"/>
              <a:ext cx="4360500" cy="0"/>
            </a:xfrm>
            <a:prstGeom prst="straightConnector1">
              <a:avLst/>
            </a:prstGeom>
            <a:noFill/>
            <a:ln cap="flat" cmpd="sng" w="9525">
              <a:solidFill>
                <a:srgbClr val="B6C9FF"/>
              </a:solidFill>
              <a:prstDash val="solid"/>
              <a:miter lim="800000"/>
              <a:headEnd len="sm" w="sm" type="none"/>
              <a:tailEnd len="sm" w="sm" type="none"/>
            </a:ln>
          </p:spPr>
        </p:cxnSp>
        <p:cxnSp>
          <p:nvCxnSpPr>
            <p:cNvPr id="55" name="Google Shape;55;p6"/>
            <p:cNvCxnSpPr/>
            <p:nvPr/>
          </p:nvCxnSpPr>
          <p:spPr>
            <a:xfrm>
              <a:off x="6576578" y="3718332"/>
              <a:ext cx="4360500" cy="0"/>
            </a:xfrm>
            <a:prstGeom prst="straightConnector1">
              <a:avLst/>
            </a:prstGeom>
            <a:noFill/>
            <a:ln cap="flat" cmpd="sng" w="9525">
              <a:solidFill>
                <a:srgbClr val="B6C9FF"/>
              </a:solidFill>
              <a:prstDash val="solid"/>
              <a:miter lim="800000"/>
              <a:headEnd len="sm" w="sm" type="none"/>
              <a:tailEnd len="sm" w="sm" type="none"/>
            </a:ln>
          </p:spPr>
        </p:cxnSp>
        <p:cxnSp>
          <p:nvCxnSpPr>
            <p:cNvPr id="56" name="Google Shape;56;p6"/>
            <p:cNvCxnSpPr/>
            <p:nvPr/>
          </p:nvCxnSpPr>
          <p:spPr>
            <a:xfrm>
              <a:off x="6576578" y="4358031"/>
              <a:ext cx="4360500" cy="0"/>
            </a:xfrm>
            <a:prstGeom prst="straightConnector1">
              <a:avLst/>
            </a:prstGeom>
            <a:noFill/>
            <a:ln cap="flat" cmpd="sng" w="9525">
              <a:solidFill>
                <a:srgbClr val="B6C9FF"/>
              </a:solidFill>
              <a:prstDash val="solid"/>
              <a:miter lim="800000"/>
              <a:headEnd len="sm" w="sm" type="none"/>
              <a:tailEnd len="sm" w="sm" type="none"/>
            </a:ln>
          </p:spPr>
        </p:cxnSp>
        <p:cxnSp>
          <p:nvCxnSpPr>
            <p:cNvPr id="57" name="Google Shape;57;p6"/>
            <p:cNvCxnSpPr/>
            <p:nvPr/>
          </p:nvCxnSpPr>
          <p:spPr>
            <a:xfrm>
              <a:off x="6576578" y="4821459"/>
              <a:ext cx="4360500" cy="0"/>
            </a:xfrm>
            <a:prstGeom prst="straightConnector1">
              <a:avLst/>
            </a:prstGeom>
            <a:noFill/>
            <a:ln cap="flat" cmpd="sng" w="9525">
              <a:solidFill>
                <a:srgbClr val="B6C9FF"/>
              </a:solidFill>
              <a:prstDash val="solid"/>
              <a:miter lim="800000"/>
              <a:headEnd len="sm" w="sm" type="none"/>
              <a:tailEnd len="sm" w="sm" type="none"/>
            </a:ln>
          </p:spPr>
        </p:cxnSp>
      </p:grpSp>
      <p:grpSp>
        <p:nvGrpSpPr>
          <p:cNvPr id="58" name="Google Shape;58;p6"/>
          <p:cNvGrpSpPr/>
          <p:nvPr/>
        </p:nvGrpSpPr>
        <p:grpSpPr>
          <a:xfrm>
            <a:off x="491331" y="6363293"/>
            <a:ext cx="11201710" cy="246888"/>
            <a:chOff x="491331" y="6363293"/>
            <a:chExt cx="11201710" cy="246888"/>
          </a:xfrm>
        </p:grpSpPr>
        <p:grpSp>
          <p:nvGrpSpPr>
            <p:cNvPr id="59" name="Google Shape;59;p6"/>
            <p:cNvGrpSpPr/>
            <p:nvPr/>
          </p:nvGrpSpPr>
          <p:grpSpPr>
            <a:xfrm>
              <a:off x="491331" y="6363293"/>
              <a:ext cx="8016638" cy="246888"/>
              <a:chOff x="491331" y="6363293"/>
              <a:chExt cx="8016638" cy="246888"/>
            </a:xfrm>
          </p:grpSpPr>
          <p:pic>
            <p:nvPicPr>
              <p:cNvPr descr="Shape, icon&#10;&#10;Description automatically generated" id="60" name="Google Shape;60;p6"/>
              <p:cNvPicPr preferRelativeResize="0"/>
              <p:nvPr/>
            </p:nvPicPr>
            <p:blipFill rotWithShape="1">
              <a:blip r:embed="rId3">
                <a:alphaModFix/>
              </a:blip>
              <a:srcRect b="0" l="0" r="0" t="0"/>
              <a:stretch/>
            </p:blipFill>
            <p:spPr>
              <a:xfrm>
                <a:off x="491331" y="6363293"/>
                <a:ext cx="246888" cy="246888"/>
              </a:xfrm>
              <a:prstGeom prst="rect">
                <a:avLst/>
              </a:prstGeom>
              <a:noFill/>
              <a:ln>
                <a:noFill/>
              </a:ln>
            </p:spPr>
          </p:pic>
          <p:sp>
            <p:nvSpPr>
              <p:cNvPr id="61" name="Google Shape;61;p6"/>
              <p:cNvSpPr/>
              <p:nvPr/>
            </p:nvSpPr>
            <p:spPr>
              <a:xfrm>
                <a:off x="1192769" y="6445914"/>
                <a:ext cx="7315200" cy="92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0" i="0" lang="en-US" sz="600">
                    <a:solidFill>
                      <a:srgbClr val="AFABA1"/>
                    </a:solidFill>
                    <a:latin typeface="DM Sans"/>
                    <a:ea typeface="DM Sans"/>
                    <a:cs typeface="DM Sans"/>
                    <a:sym typeface="DM Sans"/>
                  </a:rPr>
                  <a:t>© Okta and/or its affiliates. All rights reserved. Confidential Information of Okta – For Recipient’s Internal Use Only.</a:t>
                </a:r>
                <a:endParaRPr/>
              </a:p>
            </p:txBody>
          </p:sp>
        </p:grpSp>
        <p:pic>
          <p:nvPicPr>
            <p:cNvPr descr="A picture containing text, clipart&#10;&#10;Description automatically generated" id="62" name="Google Shape;62;p6"/>
            <p:cNvPicPr preferRelativeResize="0"/>
            <p:nvPr/>
          </p:nvPicPr>
          <p:blipFill rotWithShape="1">
            <a:blip r:embed="rId4">
              <a:alphaModFix/>
            </a:blip>
            <a:srcRect b="0" l="0" r="0" t="0"/>
            <a:stretch/>
          </p:blipFill>
          <p:spPr>
            <a:xfrm>
              <a:off x="11244985" y="6403804"/>
              <a:ext cx="448056" cy="164287"/>
            </a:xfrm>
            <a:prstGeom prst="rect">
              <a:avLst/>
            </a:prstGeom>
            <a:noFill/>
            <a:ln>
              <a:noFill/>
            </a:ln>
          </p:spPr>
        </p:pic>
      </p:gr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_4x image + content tall">
  <p:cSld name="1_g_Image Collage Dark (6x)">
    <p:bg>
      <p:bgPr>
        <a:gradFill>
          <a:gsLst>
            <a:gs pos="0">
              <a:srgbClr val="0F0F0F"/>
            </a:gs>
            <a:gs pos="66000">
              <a:srgbClr val="1F192C"/>
            </a:gs>
            <a:gs pos="87000">
              <a:srgbClr val="2A1951"/>
            </a:gs>
            <a:gs pos="100000">
              <a:srgbClr val="2F1863"/>
            </a:gs>
          </a:gsLst>
          <a:lin ang="18900044" scaled="0"/>
        </a:gradFill>
      </p:bgPr>
    </p:bg>
    <p:spTree>
      <p:nvGrpSpPr>
        <p:cNvPr id="460" name="Shape 460"/>
        <p:cNvGrpSpPr/>
        <p:nvPr/>
      </p:nvGrpSpPr>
      <p:grpSpPr>
        <a:xfrm>
          <a:off x="0" y="0"/>
          <a:ext cx="0" cy="0"/>
          <a:chOff x="0" y="0"/>
          <a:chExt cx="0" cy="0"/>
        </a:xfrm>
      </p:grpSpPr>
      <p:sp>
        <p:nvSpPr>
          <p:cNvPr id="461" name="Google Shape;461;p51"/>
          <p:cNvSpPr/>
          <p:nvPr>
            <p:ph idx="2" type="pic"/>
          </p:nvPr>
        </p:nvSpPr>
        <p:spPr>
          <a:xfrm>
            <a:off x="485775" y="1953037"/>
            <a:ext cx="2672400" cy="4060200"/>
          </a:xfrm>
          <a:prstGeom prst="roundRect">
            <a:avLst>
              <a:gd fmla="val 4023" name="adj"/>
            </a:avLst>
          </a:prstGeom>
          <a:solidFill>
            <a:srgbClr val="AFABA1"/>
          </a:solidFill>
          <a:ln>
            <a:noFill/>
          </a:ln>
        </p:spPr>
      </p:sp>
      <p:sp>
        <p:nvSpPr>
          <p:cNvPr id="462" name="Google Shape;462;p51"/>
          <p:cNvSpPr/>
          <p:nvPr>
            <p:ph idx="3" type="pic"/>
          </p:nvPr>
        </p:nvSpPr>
        <p:spPr>
          <a:xfrm>
            <a:off x="3336689" y="1953037"/>
            <a:ext cx="2672400" cy="4060200"/>
          </a:xfrm>
          <a:prstGeom prst="roundRect">
            <a:avLst>
              <a:gd fmla="val 4023" name="adj"/>
            </a:avLst>
          </a:prstGeom>
          <a:solidFill>
            <a:srgbClr val="AFABA1"/>
          </a:solidFill>
          <a:ln>
            <a:noFill/>
          </a:ln>
        </p:spPr>
      </p:sp>
      <p:sp>
        <p:nvSpPr>
          <p:cNvPr id="463" name="Google Shape;463;p51"/>
          <p:cNvSpPr/>
          <p:nvPr>
            <p:ph idx="4" type="pic"/>
          </p:nvPr>
        </p:nvSpPr>
        <p:spPr>
          <a:xfrm>
            <a:off x="6182811" y="1953037"/>
            <a:ext cx="2672400" cy="4060200"/>
          </a:xfrm>
          <a:prstGeom prst="roundRect">
            <a:avLst>
              <a:gd fmla="val 4023" name="adj"/>
            </a:avLst>
          </a:prstGeom>
          <a:solidFill>
            <a:srgbClr val="AFABA1"/>
          </a:solidFill>
          <a:ln>
            <a:noFill/>
          </a:ln>
        </p:spPr>
      </p:sp>
      <p:sp>
        <p:nvSpPr>
          <p:cNvPr id="464" name="Google Shape;464;p51"/>
          <p:cNvSpPr/>
          <p:nvPr>
            <p:ph idx="5" type="pic"/>
          </p:nvPr>
        </p:nvSpPr>
        <p:spPr>
          <a:xfrm>
            <a:off x="9032137" y="1953037"/>
            <a:ext cx="2672400" cy="4060200"/>
          </a:xfrm>
          <a:prstGeom prst="roundRect">
            <a:avLst>
              <a:gd fmla="val 4023" name="adj"/>
            </a:avLst>
          </a:prstGeom>
          <a:solidFill>
            <a:srgbClr val="AFABA1"/>
          </a:solidFill>
          <a:ln>
            <a:noFill/>
          </a:ln>
        </p:spPr>
      </p:sp>
      <p:grpSp>
        <p:nvGrpSpPr>
          <p:cNvPr id="465" name="Google Shape;465;p51"/>
          <p:cNvGrpSpPr/>
          <p:nvPr/>
        </p:nvGrpSpPr>
        <p:grpSpPr>
          <a:xfrm>
            <a:off x="491331" y="6363293"/>
            <a:ext cx="11201710" cy="246889"/>
            <a:chOff x="491331" y="6363293"/>
            <a:chExt cx="11201710" cy="246889"/>
          </a:xfrm>
        </p:grpSpPr>
        <p:grpSp>
          <p:nvGrpSpPr>
            <p:cNvPr id="466" name="Google Shape;466;p51"/>
            <p:cNvGrpSpPr/>
            <p:nvPr/>
          </p:nvGrpSpPr>
          <p:grpSpPr>
            <a:xfrm>
              <a:off x="491331" y="6363293"/>
              <a:ext cx="8016638" cy="246889"/>
              <a:chOff x="491331" y="6363293"/>
              <a:chExt cx="8016638" cy="246889"/>
            </a:xfrm>
          </p:grpSpPr>
          <p:pic>
            <p:nvPicPr>
              <p:cNvPr descr="Shape, icon&#10;&#10;Description automatically generated" id="467" name="Google Shape;467;p51"/>
              <p:cNvPicPr preferRelativeResize="0"/>
              <p:nvPr/>
            </p:nvPicPr>
            <p:blipFill rotWithShape="1">
              <a:blip r:embed="rId2">
                <a:alphaModFix/>
              </a:blip>
              <a:srcRect b="0" l="0" r="0" t="0"/>
              <a:stretch/>
            </p:blipFill>
            <p:spPr>
              <a:xfrm>
                <a:off x="491331" y="6363293"/>
                <a:ext cx="246889" cy="246889"/>
              </a:xfrm>
              <a:prstGeom prst="rect">
                <a:avLst/>
              </a:prstGeom>
              <a:noFill/>
              <a:ln>
                <a:noFill/>
              </a:ln>
            </p:spPr>
          </p:pic>
          <p:sp>
            <p:nvSpPr>
              <p:cNvPr id="468" name="Google Shape;468;p51"/>
              <p:cNvSpPr/>
              <p:nvPr/>
            </p:nvSpPr>
            <p:spPr>
              <a:xfrm>
                <a:off x="1192769" y="6445914"/>
                <a:ext cx="7315200" cy="92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0" i="0" lang="en-US" sz="600">
                    <a:solidFill>
                      <a:srgbClr val="AFABA1"/>
                    </a:solidFill>
                    <a:latin typeface="Arial"/>
                    <a:ea typeface="Arial"/>
                    <a:cs typeface="Arial"/>
                    <a:sym typeface="Arial"/>
                  </a:rPr>
                  <a:t>© Okta and/or its affiliates. All rights reserved. Confidential Information of Okta – For Recipient’s Internal Use Only.</a:t>
                </a:r>
                <a:endParaRPr/>
              </a:p>
            </p:txBody>
          </p:sp>
        </p:grpSp>
        <p:pic>
          <p:nvPicPr>
            <p:cNvPr descr="A picture containing text, clipart&#10;&#10;Description automatically generated" id="469" name="Google Shape;469;p51"/>
            <p:cNvPicPr preferRelativeResize="0"/>
            <p:nvPr/>
          </p:nvPicPr>
          <p:blipFill rotWithShape="1">
            <a:blip r:embed="rId3">
              <a:alphaModFix/>
            </a:blip>
            <a:srcRect b="0" l="0" r="0" t="0"/>
            <a:stretch/>
          </p:blipFill>
          <p:spPr>
            <a:xfrm>
              <a:off x="11244985" y="6403804"/>
              <a:ext cx="448056" cy="164287"/>
            </a:xfrm>
            <a:prstGeom prst="rect">
              <a:avLst/>
            </a:prstGeom>
            <a:noFill/>
            <a:ln>
              <a:noFill/>
            </a:ln>
          </p:spPr>
        </p:pic>
      </p:grpSp>
      <p:sp>
        <p:nvSpPr>
          <p:cNvPr id="470" name="Google Shape;470;p51"/>
          <p:cNvSpPr txBox="1"/>
          <p:nvPr>
            <p:ph idx="1" type="body"/>
          </p:nvPr>
        </p:nvSpPr>
        <p:spPr>
          <a:xfrm>
            <a:off x="485775" y="914814"/>
            <a:ext cx="2671800" cy="844500"/>
          </a:xfrm>
          <a:prstGeom prst="rect">
            <a:avLst/>
          </a:prstGeom>
          <a:noFill/>
          <a:ln>
            <a:noFill/>
          </a:ln>
        </p:spPr>
        <p:txBody>
          <a:bodyPr anchorCtr="0" anchor="t" bIns="0" lIns="0" spcFirstLastPara="1" rIns="0" wrap="square" tIns="0">
            <a:noAutofit/>
          </a:bodyPr>
          <a:lstStyle>
            <a:lvl1pPr indent="-330200" lvl="0" marL="457200" rtl="0" algn="l">
              <a:lnSpc>
                <a:spcPct val="100000"/>
              </a:lnSpc>
              <a:spcBef>
                <a:spcPts val="1400"/>
              </a:spcBef>
              <a:spcAft>
                <a:spcPts val="0"/>
              </a:spcAft>
              <a:buClr>
                <a:schemeClr val="lt2"/>
              </a:buClr>
              <a:buSzPts val="1600"/>
              <a:buChar char="​"/>
              <a:defRPr>
                <a:solidFill>
                  <a:schemeClr val="lt2"/>
                </a:solidFill>
              </a:defRPr>
            </a:lvl1pPr>
            <a:lvl2pPr indent="-304800" lvl="1" marL="914400" rtl="0" algn="l">
              <a:lnSpc>
                <a:spcPct val="100000"/>
              </a:lnSpc>
              <a:spcBef>
                <a:spcPts val="800"/>
              </a:spcBef>
              <a:spcAft>
                <a:spcPts val="0"/>
              </a:spcAft>
              <a:buClr>
                <a:schemeClr val="lt2"/>
              </a:buClr>
              <a:buSzPts val="1200"/>
              <a:buChar char="•"/>
              <a:defRPr>
                <a:solidFill>
                  <a:schemeClr val="lt2"/>
                </a:solidFill>
              </a:defRPr>
            </a:lvl2pPr>
            <a:lvl3pPr indent="-292100" lvl="2" marL="1371600" rtl="0" algn="l">
              <a:lnSpc>
                <a:spcPct val="100000"/>
              </a:lnSpc>
              <a:spcBef>
                <a:spcPts val="800"/>
              </a:spcBef>
              <a:spcAft>
                <a:spcPts val="0"/>
              </a:spcAft>
              <a:buClr>
                <a:schemeClr val="lt2"/>
              </a:buClr>
              <a:buSzPts val="1000"/>
              <a:buChar char="－"/>
              <a:defRPr>
                <a:solidFill>
                  <a:schemeClr val="lt2"/>
                </a:solidFill>
              </a:defRPr>
            </a:lvl3pPr>
            <a:lvl4pPr indent="-295275" lvl="3" marL="1828800" rtl="0" algn="l">
              <a:lnSpc>
                <a:spcPct val="90000"/>
              </a:lnSpc>
              <a:spcBef>
                <a:spcPts val="1400"/>
              </a:spcBef>
              <a:spcAft>
                <a:spcPts val="0"/>
              </a:spcAft>
              <a:buSzPts val="1050"/>
              <a:buChar char="​"/>
              <a:defRPr>
                <a:solidFill>
                  <a:schemeClr val="lt2"/>
                </a:solidFill>
              </a:defRPr>
            </a:lvl4pPr>
            <a:lvl5pPr indent="-298450" lvl="4" marL="2286000" rtl="0" algn="l">
              <a:lnSpc>
                <a:spcPct val="100000"/>
              </a:lnSpc>
              <a:spcBef>
                <a:spcPts val="1400"/>
              </a:spcBef>
              <a:spcAft>
                <a:spcPts val="0"/>
              </a:spcAft>
              <a:buSzPts val="1100"/>
              <a:buChar char="​"/>
              <a:defRPr>
                <a:solidFill>
                  <a:schemeClr val="lt2"/>
                </a:solidFill>
              </a:defRPr>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471" name="Google Shape;471;p51"/>
          <p:cNvSpPr txBox="1"/>
          <p:nvPr>
            <p:ph idx="6" type="body"/>
          </p:nvPr>
        </p:nvSpPr>
        <p:spPr>
          <a:xfrm>
            <a:off x="3338306" y="914814"/>
            <a:ext cx="2671800" cy="844500"/>
          </a:xfrm>
          <a:prstGeom prst="rect">
            <a:avLst/>
          </a:prstGeom>
          <a:noFill/>
          <a:ln>
            <a:noFill/>
          </a:ln>
        </p:spPr>
        <p:txBody>
          <a:bodyPr anchorCtr="0" anchor="t" bIns="0" lIns="0" spcFirstLastPara="1" rIns="0" wrap="square" tIns="0">
            <a:noAutofit/>
          </a:bodyPr>
          <a:lstStyle>
            <a:lvl1pPr indent="-330200" lvl="0" marL="457200" rtl="0" algn="l">
              <a:lnSpc>
                <a:spcPct val="100000"/>
              </a:lnSpc>
              <a:spcBef>
                <a:spcPts val="1400"/>
              </a:spcBef>
              <a:spcAft>
                <a:spcPts val="0"/>
              </a:spcAft>
              <a:buClr>
                <a:schemeClr val="lt2"/>
              </a:buClr>
              <a:buSzPts val="1600"/>
              <a:buChar char="​"/>
              <a:defRPr>
                <a:solidFill>
                  <a:schemeClr val="lt2"/>
                </a:solidFill>
              </a:defRPr>
            </a:lvl1pPr>
            <a:lvl2pPr indent="-304800" lvl="1" marL="914400" rtl="0" algn="l">
              <a:lnSpc>
                <a:spcPct val="100000"/>
              </a:lnSpc>
              <a:spcBef>
                <a:spcPts val="800"/>
              </a:spcBef>
              <a:spcAft>
                <a:spcPts val="0"/>
              </a:spcAft>
              <a:buClr>
                <a:schemeClr val="lt2"/>
              </a:buClr>
              <a:buSzPts val="1200"/>
              <a:buChar char="•"/>
              <a:defRPr>
                <a:solidFill>
                  <a:schemeClr val="lt2"/>
                </a:solidFill>
              </a:defRPr>
            </a:lvl2pPr>
            <a:lvl3pPr indent="-292100" lvl="2" marL="1371600" rtl="0" algn="l">
              <a:lnSpc>
                <a:spcPct val="100000"/>
              </a:lnSpc>
              <a:spcBef>
                <a:spcPts val="800"/>
              </a:spcBef>
              <a:spcAft>
                <a:spcPts val="0"/>
              </a:spcAft>
              <a:buClr>
                <a:schemeClr val="lt2"/>
              </a:buClr>
              <a:buSzPts val="1000"/>
              <a:buChar char="－"/>
              <a:defRPr>
                <a:solidFill>
                  <a:schemeClr val="lt2"/>
                </a:solidFill>
              </a:defRPr>
            </a:lvl3pPr>
            <a:lvl4pPr indent="-295275" lvl="3" marL="1828800" rtl="0" algn="l">
              <a:lnSpc>
                <a:spcPct val="90000"/>
              </a:lnSpc>
              <a:spcBef>
                <a:spcPts val="1400"/>
              </a:spcBef>
              <a:spcAft>
                <a:spcPts val="0"/>
              </a:spcAft>
              <a:buSzPts val="1050"/>
              <a:buChar char="​"/>
              <a:defRPr>
                <a:solidFill>
                  <a:schemeClr val="lt2"/>
                </a:solidFill>
              </a:defRPr>
            </a:lvl4pPr>
            <a:lvl5pPr indent="-298450" lvl="4" marL="2286000" rtl="0" algn="l">
              <a:lnSpc>
                <a:spcPct val="100000"/>
              </a:lnSpc>
              <a:spcBef>
                <a:spcPts val="1400"/>
              </a:spcBef>
              <a:spcAft>
                <a:spcPts val="0"/>
              </a:spcAft>
              <a:buSzPts val="1100"/>
              <a:buChar char="​"/>
              <a:defRPr>
                <a:solidFill>
                  <a:schemeClr val="lt2"/>
                </a:solidFill>
              </a:defRPr>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472" name="Google Shape;472;p51"/>
          <p:cNvSpPr txBox="1"/>
          <p:nvPr>
            <p:ph idx="7" type="body"/>
          </p:nvPr>
        </p:nvSpPr>
        <p:spPr>
          <a:xfrm>
            <a:off x="6170958" y="914814"/>
            <a:ext cx="2671800" cy="844500"/>
          </a:xfrm>
          <a:prstGeom prst="rect">
            <a:avLst/>
          </a:prstGeom>
          <a:noFill/>
          <a:ln>
            <a:noFill/>
          </a:ln>
        </p:spPr>
        <p:txBody>
          <a:bodyPr anchorCtr="0" anchor="t" bIns="0" lIns="0" spcFirstLastPara="1" rIns="0" wrap="square" tIns="0">
            <a:noAutofit/>
          </a:bodyPr>
          <a:lstStyle>
            <a:lvl1pPr indent="-330200" lvl="0" marL="457200" rtl="0" algn="l">
              <a:lnSpc>
                <a:spcPct val="100000"/>
              </a:lnSpc>
              <a:spcBef>
                <a:spcPts val="1400"/>
              </a:spcBef>
              <a:spcAft>
                <a:spcPts val="0"/>
              </a:spcAft>
              <a:buClr>
                <a:schemeClr val="lt2"/>
              </a:buClr>
              <a:buSzPts val="1600"/>
              <a:buChar char="​"/>
              <a:defRPr>
                <a:solidFill>
                  <a:schemeClr val="lt2"/>
                </a:solidFill>
              </a:defRPr>
            </a:lvl1pPr>
            <a:lvl2pPr indent="-304800" lvl="1" marL="914400" rtl="0" algn="l">
              <a:lnSpc>
                <a:spcPct val="100000"/>
              </a:lnSpc>
              <a:spcBef>
                <a:spcPts val="800"/>
              </a:spcBef>
              <a:spcAft>
                <a:spcPts val="0"/>
              </a:spcAft>
              <a:buClr>
                <a:schemeClr val="lt2"/>
              </a:buClr>
              <a:buSzPts val="1200"/>
              <a:buChar char="•"/>
              <a:defRPr>
                <a:solidFill>
                  <a:schemeClr val="lt2"/>
                </a:solidFill>
              </a:defRPr>
            </a:lvl2pPr>
            <a:lvl3pPr indent="-292100" lvl="2" marL="1371600" rtl="0" algn="l">
              <a:lnSpc>
                <a:spcPct val="100000"/>
              </a:lnSpc>
              <a:spcBef>
                <a:spcPts val="800"/>
              </a:spcBef>
              <a:spcAft>
                <a:spcPts val="0"/>
              </a:spcAft>
              <a:buClr>
                <a:schemeClr val="lt2"/>
              </a:buClr>
              <a:buSzPts val="1000"/>
              <a:buChar char="－"/>
              <a:defRPr>
                <a:solidFill>
                  <a:schemeClr val="lt2"/>
                </a:solidFill>
              </a:defRPr>
            </a:lvl3pPr>
            <a:lvl4pPr indent="-295275" lvl="3" marL="1828800" rtl="0" algn="l">
              <a:lnSpc>
                <a:spcPct val="90000"/>
              </a:lnSpc>
              <a:spcBef>
                <a:spcPts val="1400"/>
              </a:spcBef>
              <a:spcAft>
                <a:spcPts val="0"/>
              </a:spcAft>
              <a:buSzPts val="1050"/>
              <a:buChar char="​"/>
              <a:defRPr>
                <a:solidFill>
                  <a:schemeClr val="lt2"/>
                </a:solidFill>
              </a:defRPr>
            </a:lvl4pPr>
            <a:lvl5pPr indent="-298450" lvl="4" marL="2286000" rtl="0" algn="l">
              <a:lnSpc>
                <a:spcPct val="100000"/>
              </a:lnSpc>
              <a:spcBef>
                <a:spcPts val="1400"/>
              </a:spcBef>
              <a:spcAft>
                <a:spcPts val="0"/>
              </a:spcAft>
              <a:buSzPts val="1100"/>
              <a:buChar char="​"/>
              <a:defRPr>
                <a:solidFill>
                  <a:schemeClr val="lt2"/>
                </a:solidFill>
              </a:defRPr>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473" name="Google Shape;473;p51"/>
          <p:cNvSpPr txBox="1"/>
          <p:nvPr>
            <p:ph idx="8" type="body"/>
          </p:nvPr>
        </p:nvSpPr>
        <p:spPr>
          <a:xfrm>
            <a:off x="9023489" y="914814"/>
            <a:ext cx="2671800" cy="844500"/>
          </a:xfrm>
          <a:prstGeom prst="rect">
            <a:avLst/>
          </a:prstGeom>
          <a:noFill/>
          <a:ln>
            <a:noFill/>
          </a:ln>
        </p:spPr>
        <p:txBody>
          <a:bodyPr anchorCtr="0" anchor="t" bIns="0" lIns="0" spcFirstLastPara="1" rIns="0" wrap="square" tIns="0">
            <a:noAutofit/>
          </a:bodyPr>
          <a:lstStyle>
            <a:lvl1pPr indent="-330200" lvl="0" marL="457200" rtl="0" algn="l">
              <a:lnSpc>
                <a:spcPct val="100000"/>
              </a:lnSpc>
              <a:spcBef>
                <a:spcPts val="1400"/>
              </a:spcBef>
              <a:spcAft>
                <a:spcPts val="0"/>
              </a:spcAft>
              <a:buClr>
                <a:schemeClr val="lt2"/>
              </a:buClr>
              <a:buSzPts val="1600"/>
              <a:buChar char="​"/>
              <a:defRPr>
                <a:solidFill>
                  <a:schemeClr val="lt2"/>
                </a:solidFill>
              </a:defRPr>
            </a:lvl1pPr>
            <a:lvl2pPr indent="-304800" lvl="1" marL="914400" rtl="0" algn="l">
              <a:lnSpc>
                <a:spcPct val="100000"/>
              </a:lnSpc>
              <a:spcBef>
                <a:spcPts val="800"/>
              </a:spcBef>
              <a:spcAft>
                <a:spcPts val="0"/>
              </a:spcAft>
              <a:buClr>
                <a:schemeClr val="lt2"/>
              </a:buClr>
              <a:buSzPts val="1200"/>
              <a:buChar char="•"/>
              <a:defRPr>
                <a:solidFill>
                  <a:schemeClr val="lt2"/>
                </a:solidFill>
              </a:defRPr>
            </a:lvl2pPr>
            <a:lvl3pPr indent="-292100" lvl="2" marL="1371600" rtl="0" algn="l">
              <a:lnSpc>
                <a:spcPct val="100000"/>
              </a:lnSpc>
              <a:spcBef>
                <a:spcPts val="800"/>
              </a:spcBef>
              <a:spcAft>
                <a:spcPts val="0"/>
              </a:spcAft>
              <a:buClr>
                <a:schemeClr val="lt2"/>
              </a:buClr>
              <a:buSzPts val="1000"/>
              <a:buChar char="－"/>
              <a:defRPr>
                <a:solidFill>
                  <a:schemeClr val="lt2"/>
                </a:solidFill>
              </a:defRPr>
            </a:lvl3pPr>
            <a:lvl4pPr indent="-295275" lvl="3" marL="1828800" rtl="0" algn="l">
              <a:lnSpc>
                <a:spcPct val="90000"/>
              </a:lnSpc>
              <a:spcBef>
                <a:spcPts val="1400"/>
              </a:spcBef>
              <a:spcAft>
                <a:spcPts val="0"/>
              </a:spcAft>
              <a:buSzPts val="1050"/>
              <a:buChar char="​"/>
              <a:defRPr>
                <a:solidFill>
                  <a:schemeClr val="lt2"/>
                </a:solidFill>
              </a:defRPr>
            </a:lvl4pPr>
            <a:lvl5pPr indent="-298450" lvl="4" marL="2286000" rtl="0" algn="l">
              <a:lnSpc>
                <a:spcPct val="100000"/>
              </a:lnSpc>
              <a:spcBef>
                <a:spcPts val="1400"/>
              </a:spcBef>
              <a:spcAft>
                <a:spcPts val="0"/>
              </a:spcAft>
              <a:buSzPts val="1100"/>
              <a:buChar char="​"/>
              <a:defRPr>
                <a:solidFill>
                  <a:schemeClr val="lt2"/>
                </a:solidFill>
              </a:defRPr>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_Quote 2">
  <p:cSld name="j_Quote 2">
    <p:bg>
      <p:bgPr>
        <a:solidFill>
          <a:schemeClr val="lt2"/>
        </a:solidFill>
      </p:bgPr>
    </p:bg>
    <p:spTree>
      <p:nvGrpSpPr>
        <p:cNvPr id="474" name="Shape 474"/>
        <p:cNvGrpSpPr/>
        <p:nvPr/>
      </p:nvGrpSpPr>
      <p:grpSpPr>
        <a:xfrm>
          <a:off x="0" y="0"/>
          <a:ext cx="0" cy="0"/>
          <a:chOff x="0" y="0"/>
          <a:chExt cx="0" cy="0"/>
        </a:xfrm>
      </p:grpSpPr>
      <p:pic>
        <p:nvPicPr>
          <p:cNvPr id="475" name="Google Shape;475;p52"/>
          <p:cNvPicPr preferRelativeResize="0"/>
          <p:nvPr/>
        </p:nvPicPr>
        <p:blipFill>
          <a:blip r:embed="rId2">
            <a:alphaModFix/>
          </a:blip>
          <a:stretch>
            <a:fillRect/>
          </a:stretch>
        </p:blipFill>
        <p:spPr>
          <a:xfrm>
            <a:off x="6096001" y="0"/>
            <a:ext cx="6096000" cy="6858000"/>
          </a:xfrm>
          <a:prstGeom prst="rect">
            <a:avLst/>
          </a:prstGeom>
          <a:noFill/>
          <a:ln>
            <a:noFill/>
          </a:ln>
        </p:spPr>
      </p:pic>
      <p:pic>
        <p:nvPicPr>
          <p:cNvPr descr="Shape&#10;&#10;Description automatically generated with medium confidence" id="476" name="Google Shape;476;p52"/>
          <p:cNvPicPr preferRelativeResize="0"/>
          <p:nvPr/>
        </p:nvPicPr>
        <p:blipFill rotWithShape="1">
          <a:blip r:embed="rId3">
            <a:alphaModFix/>
          </a:blip>
          <a:srcRect b="0" l="0" r="0" t="0"/>
          <a:stretch/>
        </p:blipFill>
        <p:spPr>
          <a:xfrm>
            <a:off x="11244985" y="6403804"/>
            <a:ext cx="448056" cy="164287"/>
          </a:xfrm>
          <a:prstGeom prst="rect">
            <a:avLst/>
          </a:prstGeom>
          <a:noFill/>
          <a:ln>
            <a:noFill/>
          </a:ln>
        </p:spPr>
      </p:pic>
      <p:sp>
        <p:nvSpPr>
          <p:cNvPr id="477" name="Google Shape;477;p52"/>
          <p:cNvSpPr txBox="1"/>
          <p:nvPr>
            <p:ph idx="1" type="body"/>
          </p:nvPr>
        </p:nvSpPr>
        <p:spPr>
          <a:xfrm>
            <a:off x="507207" y="1587500"/>
            <a:ext cx="5193300" cy="3196500"/>
          </a:xfrm>
          <a:prstGeom prst="rect">
            <a:avLst/>
          </a:prstGeom>
          <a:noFill/>
          <a:ln>
            <a:noFill/>
          </a:ln>
        </p:spPr>
        <p:txBody>
          <a:bodyPr anchorCtr="0" anchor="ctr" bIns="0" lIns="0" spcFirstLastPara="1" rIns="0" wrap="square" tIns="0">
            <a:normAutofit/>
          </a:bodyPr>
          <a:lstStyle>
            <a:lvl1pPr indent="-482600" lvl="0" marL="457200" rtl="0" algn="l">
              <a:lnSpc>
                <a:spcPct val="90000"/>
              </a:lnSpc>
              <a:spcBef>
                <a:spcPts val="1400"/>
              </a:spcBef>
              <a:spcAft>
                <a:spcPts val="0"/>
              </a:spcAft>
              <a:buSzPts val="4000"/>
              <a:buChar char="​"/>
              <a:defRPr sz="4000"/>
            </a:lvl1pPr>
            <a:lvl2pPr indent="-317500" lvl="1" marL="914400" rtl="0" algn="l">
              <a:lnSpc>
                <a:spcPct val="100000"/>
              </a:lnSpc>
              <a:spcBef>
                <a:spcPts val="2200"/>
              </a:spcBef>
              <a:spcAft>
                <a:spcPts val="0"/>
              </a:spcAft>
              <a:buSzPts val="1400"/>
              <a:buFont typeface="NTR"/>
              <a:buChar char="​"/>
              <a:defRPr b="1" sz="1400" cap="none"/>
            </a:lvl2pPr>
            <a:lvl3pPr indent="-304800" lvl="2" marL="1371600" rtl="0" algn="l">
              <a:lnSpc>
                <a:spcPct val="100000"/>
              </a:lnSpc>
              <a:spcBef>
                <a:spcPts val="600"/>
              </a:spcBef>
              <a:spcAft>
                <a:spcPts val="0"/>
              </a:spcAft>
              <a:buClr>
                <a:schemeClr val="dk1"/>
              </a:buClr>
              <a:buSzPts val="1200"/>
              <a:buFont typeface="NTR"/>
              <a:buChar char="​"/>
              <a:defRPr sz="1200">
                <a:solidFill>
                  <a:schemeClr val="dk1"/>
                </a:solidFill>
              </a:defRPr>
            </a:lvl3pPr>
            <a:lvl4pPr indent="-304800" lvl="3" marL="1828800" rtl="0" algn="l">
              <a:lnSpc>
                <a:spcPct val="90000"/>
              </a:lnSpc>
              <a:spcBef>
                <a:spcPts val="600"/>
              </a:spcBef>
              <a:spcAft>
                <a:spcPts val="0"/>
              </a:spcAft>
              <a:buSzPts val="1200"/>
              <a:buChar char="​"/>
              <a:defRPr b="0" sz="1200" cap="none"/>
            </a:lvl4pPr>
            <a:lvl5pPr indent="-304800" lvl="4" marL="2286000" rtl="0" algn="l">
              <a:lnSpc>
                <a:spcPct val="100000"/>
              </a:lnSpc>
              <a:spcBef>
                <a:spcPts val="600"/>
              </a:spcBef>
              <a:spcAft>
                <a:spcPts val="0"/>
              </a:spcAft>
              <a:buSzPts val="1200"/>
              <a:buChar char="​"/>
              <a:defRPr sz="1200"/>
            </a:lvl5pPr>
            <a:lvl6pPr indent="-304800" lvl="5" marL="2743200" rtl="0" algn="l">
              <a:lnSpc>
                <a:spcPct val="95000"/>
              </a:lnSpc>
              <a:spcBef>
                <a:spcPts val="600"/>
              </a:spcBef>
              <a:spcAft>
                <a:spcPts val="0"/>
              </a:spcAft>
              <a:buClr>
                <a:schemeClr val="dk1"/>
              </a:buClr>
              <a:buSzPts val="1200"/>
              <a:buFont typeface="NTR"/>
              <a:buChar char="​"/>
              <a:defRPr sz="1200"/>
            </a:lvl6pPr>
            <a:lvl7pPr indent="-304800" lvl="6" marL="3200400" rtl="0" algn="l">
              <a:lnSpc>
                <a:spcPct val="95000"/>
              </a:lnSpc>
              <a:spcBef>
                <a:spcPts val="600"/>
              </a:spcBef>
              <a:spcAft>
                <a:spcPts val="0"/>
              </a:spcAft>
              <a:buSzPts val="1200"/>
              <a:buFont typeface="NTR"/>
              <a:buChar char="​"/>
              <a:defRPr sz="1200"/>
            </a:lvl7pPr>
            <a:lvl8pPr indent="-304800" lvl="7" marL="3657600" rtl="0" algn="l">
              <a:lnSpc>
                <a:spcPct val="95000"/>
              </a:lnSpc>
              <a:spcBef>
                <a:spcPts val="600"/>
              </a:spcBef>
              <a:spcAft>
                <a:spcPts val="0"/>
              </a:spcAft>
              <a:buClr>
                <a:schemeClr val="dk1"/>
              </a:buClr>
              <a:buSzPts val="1200"/>
              <a:buFont typeface="NTR"/>
              <a:buChar char="​"/>
              <a:defRPr sz="1200"/>
            </a:lvl8pPr>
            <a:lvl9pPr indent="-304800" lvl="8" marL="4114800" rtl="0" algn="l">
              <a:lnSpc>
                <a:spcPct val="95000"/>
              </a:lnSpc>
              <a:spcBef>
                <a:spcPts val="600"/>
              </a:spcBef>
              <a:spcAft>
                <a:spcPts val="0"/>
              </a:spcAft>
              <a:buClr>
                <a:schemeClr val="dk1"/>
              </a:buClr>
              <a:buSzPts val="1200"/>
              <a:buFont typeface="NTR"/>
              <a:buChar char="​"/>
              <a:defRPr sz="1200"/>
            </a:lvl9pPr>
          </a:lstStyle>
          <a:p/>
        </p:txBody>
      </p:sp>
      <p:sp>
        <p:nvSpPr>
          <p:cNvPr id="478" name="Google Shape;478;p52"/>
          <p:cNvSpPr/>
          <p:nvPr>
            <p:ph idx="2" type="pic"/>
          </p:nvPr>
        </p:nvSpPr>
        <p:spPr>
          <a:xfrm>
            <a:off x="7549116" y="1587500"/>
            <a:ext cx="3196500" cy="3196500"/>
          </a:xfrm>
          <a:prstGeom prst="roundRect">
            <a:avLst>
              <a:gd fmla="val 3255" name="adj"/>
            </a:avLst>
          </a:prstGeom>
          <a:solidFill>
            <a:srgbClr val="AFABA1"/>
          </a:solidFill>
          <a:ln>
            <a:noFill/>
          </a:ln>
        </p:spPr>
      </p:sp>
      <p:sp>
        <p:nvSpPr>
          <p:cNvPr id="479" name="Google Shape;479;p52"/>
          <p:cNvSpPr txBox="1"/>
          <p:nvPr>
            <p:ph idx="3" type="body"/>
          </p:nvPr>
        </p:nvSpPr>
        <p:spPr>
          <a:xfrm>
            <a:off x="507207" y="5361165"/>
            <a:ext cx="2365200" cy="365700"/>
          </a:xfrm>
          <a:prstGeom prst="rect">
            <a:avLst/>
          </a:prstGeom>
          <a:noFill/>
          <a:ln>
            <a:noFill/>
          </a:ln>
        </p:spPr>
        <p:txBody>
          <a:bodyPr anchorCtr="0" anchor="t" bIns="0" lIns="0" spcFirstLastPara="1" rIns="0" wrap="square" tIns="0">
            <a:spAutoFit/>
          </a:bodyPr>
          <a:lstStyle>
            <a:lvl1pPr indent="-317500" lvl="0" marL="457200" rtl="0" algn="l">
              <a:lnSpc>
                <a:spcPct val="100000"/>
              </a:lnSpc>
              <a:spcBef>
                <a:spcPts val="1400"/>
              </a:spcBef>
              <a:spcAft>
                <a:spcPts val="0"/>
              </a:spcAft>
              <a:buClr>
                <a:schemeClr val="dk1"/>
              </a:buClr>
              <a:buSzPts val="1400"/>
              <a:buChar char="​"/>
              <a:defRPr sz="1400">
                <a:solidFill>
                  <a:schemeClr val="dk1"/>
                </a:solidFill>
              </a:defRPr>
            </a:lvl1pPr>
            <a:lvl2pPr indent="-228600" lvl="1" marL="914400" rtl="0" algn="l">
              <a:lnSpc>
                <a:spcPct val="100000"/>
              </a:lnSpc>
              <a:spcBef>
                <a:spcPts val="200"/>
              </a:spcBef>
              <a:spcAft>
                <a:spcPts val="0"/>
              </a:spcAft>
              <a:buClr>
                <a:schemeClr val="dk1"/>
              </a:buClr>
              <a:buSzPts val="800"/>
              <a:buNone/>
              <a:defRPr sz="800">
                <a:solidFill>
                  <a:schemeClr val="dk1"/>
                </a:solidFill>
              </a:defRPr>
            </a:lvl2pPr>
            <a:lvl3pPr indent="-292100" lvl="2" marL="1371600" rtl="0" algn="l">
              <a:lnSpc>
                <a:spcPct val="100000"/>
              </a:lnSpc>
              <a:spcBef>
                <a:spcPts val="800"/>
              </a:spcBef>
              <a:spcAft>
                <a:spcPts val="0"/>
              </a:spcAft>
              <a:buClr>
                <a:schemeClr val="lt1"/>
              </a:buClr>
              <a:buSzPts val="1000"/>
              <a:buChar char="－"/>
              <a:defRPr>
                <a:solidFill>
                  <a:schemeClr val="lt1"/>
                </a:solidFill>
              </a:defRPr>
            </a:lvl3pPr>
            <a:lvl4pPr indent="-295275" lvl="3" marL="1828800" rtl="0" algn="l">
              <a:lnSpc>
                <a:spcPct val="90000"/>
              </a:lnSpc>
              <a:spcBef>
                <a:spcPts val="1400"/>
              </a:spcBef>
              <a:spcAft>
                <a:spcPts val="0"/>
              </a:spcAft>
              <a:buSzPts val="1050"/>
              <a:buChar char="​"/>
              <a:defRPr>
                <a:solidFill>
                  <a:schemeClr val="lt1"/>
                </a:solidFill>
              </a:defRPr>
            </a:lvl4pPr>
            <a:lvl5pPr indent="-298450" lvl="4" marL="2286000" rtl="0" algn="l">
              <a:lnSpc>
                <a:spcPct val="100000"/>
              </a:lnSpc>
              <a:spcBef>
                <a:spcPts val="1400"/>
              </a:spcBef>
              <a:spcAft>
                <a:spcPts val="0"/>
              </a:spcAft>
              <a:buSzPts val="1100"/>
              <a:buChar char="​"/>
              <a:defRPr>
                <a:solidFill>
                  <a:schemeClr val="lt1"/>
                </a:solidFill>
              </a:defRPr>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cxnSp>
        <p:nvCxnSpPr>
          <p:cNvPr id="480" name="Google Shape;480;p52"/>
          <p:cNvCxnSpPr/>
          <p:nvPr/>
        </p:nvCxnSpPr>
        <p:spPr>
          <a:xfrm>
            <a:off x="493713" y="5264150"/>
            <a:ext cx="5113200" cy="0"/>
          </a:xfrm>
          <a:prstGeom prst="straightConnector1">
            <a:avLst/>
          </a:prstGeom>
          <a:noFill/>
          <a:ln cap="flat" cmpd="sng" w="9525">
            <a:solidFill>
              <a:schemeClr val="dk1"/>
            </a:solidFill>
            <a:prstDash val="solid"/>
            <a:miter lim="800000"/>
            <a:headEnd len="sm" w="sm" type="none"/>
            <a:tailEnd len="sm" w="sm" type="none"/>
          </a:ln>
        </p:spPr>
      </p:cxn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_Statement Carbon" showMasterSp="0">
  <p:cSld name="j_Statement Carbon">
    <p:bg>
      <p:bgPr>
        <a:gradFill>
          <a:gsLst>
            <a:gs pos="0">
              <a:srgbClr val="0F0F0F"/>
            </a:gs>
            <a:gs pos="66000">
              <a:srgbClr val="1F192C"/>
            </a:gs>
            <a:gs pos="87000">
              <a:srgbClr val="2A1951"/>
            </a:gs>
            <a:gs pos="100000">
              <a:srgbClr val="2F1863"/>
            </a:gs>
          </a:gsLst>
          <a:lin ang="18900044" scaled="0"/>
        </a:gradFill>
      </p:bgPr>
    </p:bg>
    <p:spTree>
      <p:nvGrpSpPr>
        <p:cNvPr id="481" name="Shape 481"/>
        <p:cNvGrpSpPr/>
        <p:nvPr/>
      </p:nvGrpSpPr>
      <p:grpSpPr>
        <a:xfrm>
          <a:off x="0" y="0"/>
          <a:ext cx="0" cy="0"/>
          <a:chOff x="0" y="0"/>
          <a:chExt cx="0" cy="0"/>
        </a:xfrm>
      </p:grpSpPr>
      <p:sp>
        <p:nvSpPr>
          <p:cNvPr id="482" name="Google Shape;482;p53"/>
          <p:cNvSpPr txBox="1"/>
          <p:nvPr>
            <p:ph idx="1" type="body"/>
          </p:nvPr>
        </p:nvSpPr>
        <p:spPr>
          <a:xfrm>
            <a:off x="491332" y="1506787"/>
            <a:ext cx="9847200" cy="2622300"/>
          </a:xfrm>
          <a:prstGeom prst="rect">
            <a:avLst/>
          </a:prstGeom>
          <a:noFill/>
          <a:ln>
            <a:noFill/>
          </a:ln>
        </p:spPr>
        <p:txBody>
          <a:bodyPr anchorCtr="0" anchor="b" bIns="0" lIns="0" spcFirstLastPara="1" rIns="0" wrap="square" tIns="0">
            <a:normAutofit/>
          </a:bodyPr>
          <a:lstStyle>
            <a:lvl1pPr indent="-571500" lvl="0" marL="457200" rtl="0" algn="l">
              <a:lnSpc>
                <a:spcPct val="90000"/>
              </a:lnSpc>
              <a:spcBef>
                <a:spcPts val="0"/>
              </a:spcBef>
              <a:spcAft>
                <a:spcPts val="0"/>
              </a:spcAft>
              <a:buClr>
                <a:schemeClr val="lt2"/>
              </a:buClr>
              <a:buSzPts val="5400"/>
              <a:buChar char="​"/>
              <a:defRPr sz="5400">
                <a:solidFill>
                  <a:schemeClr val="lt2"/>
                </a:solidFill>
              </a:defRPr>
            </a:lvl1pPr>
            <a:lvl2pPr indent="-317500" lvl="1" marL="914400" rtl="0" algn="l">
              <a:lnSpc>
                <a:spcPct val="100000"/>
              </a:lnSpc>
              <a:spcBef>
                <a:spcPts val="2200"/>
              </a:spcBef>
              <a:spcAft>
                <a:spcPts val="0"/>
              </a:spcAft>
              <a:buClr>
                <a:schemeClr val="lt1"/>
              </a:buClr>
              <a:buSzPts val="1400"/>
              <a:buFont typeface="NTR"/>
              <a:buChar char="​"/>
              <a:defRPr b="1" sz="1400" cap="none">
                <a:solidFill>
                  <a:schemeClr val="lt1"/>
                </a:solidFill>
              </a:defRPr>
            </a:lvl2pPr>
            <a:lvl3pPr indent="-304800" lvl="2" marL="1371600" rtl="0" algn="l">
              <a:lnSpc>
                <a:spcPct val="100000"/>
              </a:lnSpc>
              <a:spcBef>
                <a:spcPts val="600"/>
              </a:spcBef>
              <a:spcAft>
                <a:spcPts val="0"/>
              </a:spcAft>
              <a:buClr>
                <a:schemeClr val="lt1"/>
              </a:buClr>
              <a:buSzPts val="1200"/>
              <a:buFont typeface="NTR"/>
              <a:buChar char="​"/>
              <a:defRPr sz="1200">
                <a:solidFill>
                  <a:schemeClr val="lt1"/>
                </a:solidFill>
              </a:defRPr>
            </a:lvl3pPr>
            <a:lvl4pPr indent="-304800" lvl="3" marL="1828800" rtl="0" algn="l">
              <a:lnSpc>
                <a:spcPct val="90000"/>
              </a:lnSpc>
              <a:spcBef>
                <a:spcPts val="600"/>
              </a:spcBef>
              <a:spcAft>
                <a:spcPts val="0"/>
              </a:spcAft>
              <a:buSzPts val="1200"/>
              <a:buChar char="​"/>
              <a:defRPr b="0" sz="1200" cap="none">
                <a:solidFill>
                  <a:schemeClr val="lt1"/>
                </a:solidFill>
              </a:defRPr>
            </a:lvl4pPr>
            <a:lvl5pPr indent="-304800" lvl="4" marL="2286000" rtl="0" algn="l">
              <a:lnSpc>
                <a:spcPct val="100000"/>
              </a:lnSpc>
              <a:spcBef>
                <a:spcPts val="600"/>
              </a:spcBef>
              <a:spcAft>
                <a:spcPts val="0"/>
              </a:spcAft>
              <a:buSzPts val="1200"/>
              <a:buChar char="​"/>
              <a:defRPr sz="1200">
                <a:solidFill>
                  <a:schemeClr val="lt1"/>
                </a:solidFill>
              </a:defRPr>
            </a:lvl5pPr>
            <a:lvl6pPr indent="-304800" lvl="5" marL="2743200" rtl="0" algn="l">
              <a:lnSpc>
                <a:spcPct val="95000"/>
              </a:lnSpc>
              <a:spcBef>
                <a:spcPts val="600"/>
              </a:spcBef>
              <a:spcAft>
                <a:spcPts val="0"/>
              </a:spcAft>
              <a:buSzPts val="1200"/>
              <a:buFont typeface="NTR"/>
              <a:buChar char="​"/>
              <a:defRPr sz="1200">
                <a:solidFill>
                  <a:schemeClr val="lt1"/>
                </a:solidFill>
              </a:defRPr>
            </a:lvl6pPr>
            <a:lvl7pPr indent="-304800" lvl="6" marL="3200400" rtl="0" algn="l">
              <a:lnSpc>
                <a:spcPct val="95000"/>
              </a:lnSpc>
              <a:spcBef>
                <a:spcPts val="600"/>
              </a:spcBef>
              <a:spcAft>
                <a:spcPts val="0"/>
              </a:spcAft>
              <a:buClr>
                <a:schemeClr val="lt1"/>
              </a:buClr>
              <a:buSzPts val="1200"/>
              <a:buFont typeface="NTR"/>
              <a:buChar char="​"/>
              <a:defRPr sz="1200">
                <a:solidFill>
                  <a:schemeClr val="lt1"/>
                </a:solidFill>
              </a:defRPr>
            </a:lvl7pPr>
            <a:lvl8pPr indent="-304800" lvl="7" marL="3657600" rtl="0" algn="l">
              <a:lnSpc>
                <a:spcPct val="95000"/>
              </a:lnSpc>
              <a:spcBef>
                <a:spcPts val="600"/>
              </a:spcBef>
              <a:spcAft>
                <a:spcPts val="0"/>
              </a:spcAft>
              <a:buSzPts val="1200"/>
              <a:buFont typeface="NTR"/>
              <a:buChar char="​"/>
              <a:defRPr sz="1200">
                <a:solidFill>
                  <a:schemeClr val="lt1"/>
                </a:solidFill>
              </a:defRPr>
            </a:lvl8pPr>
            <a:lvl9pPr indent="-304800" lvl="8" marL="4114800" rtl="0" algn="l">
              <a:lnSpc>
                <a:spcPct val="95000"/>
              </a:lnSpc>
              <a:spcBef>
                <a:spcPts val="600"/>
              </a:spcBef>
              <a:spcAft>
                <a:spcPts val="0"/>
              </a:spcAft>
              <a:buSzPts val="1200"/>
              <a:buFont typeface="NTR"/>
              <a:buChar char="​"/>
              <a:defRPr sz="1200">
                <a:solidFill>
                  <a:schemeClr val="lt1"/>
                </a:solidFill>
              </a:defRPr>
            </a:lvl9pPr>
          </a:lstStyle>
          <a:p/>
        </p:txBody>
      </p:sp>
      <p:sp>
        <p:nvSpPr>
          <p:cNvPr id="483" name="Google Shape;483;p53"/>
          <p:cNvSpPr txBox="1"/>
          <p:nvPr>
            <p:ph idx="2" type="body"/>
          </p:nvPr>
        </p:nvSpPr>
        <p:spPr>
          <a:xfrm>
            <a:off x="491331" y="4634066"/>
            <a:ext cx="4024200" cy="365700"/>
          </a:xfrm>
          <a:prstGeom prst="rect">
            <a:avLst/>
          </a:prstGeom>
          <a:noFill/>
          <a:ln>
            <a:noFill/>
          </a:ln>
        </p:spPr>
        <p:txBody>
          <a:bodyPr anchorCtr="0" anchor="t" bIns="0" lIns="0" spcFirstLastPara="1" rIns="0" wrap="square" tIns="0">
            <a:spAutoFit/>
          </a:bodyPr>
          <a:lstStyle>
            <a:lvl1pPr indent="-317500" lvl="0" marL="457200" rtl="0" algn="l">
              <a:lnSpc>
                <a:spcPct val="100000"/>
              </a:lnSpc>
              <a:spcBef>
                <a:spcPts val="1400"/>
              </a:spcBef>
              <a:spcAft>
                <a:spcPts val="0"/>
              </a:spcAft>
              <a:buClr>
                <a:schemeClr val="lt2"/>
              </a:buClr>
              <a:buSzPts val="1400"/>
              <a:buChar char="​"/>
              <a:defRPr sz="1400">
                <a:solidFill>
                  <a:schemeClr val="lt2"/>
                </a:solidFill>
              </a:defRPr>
            </a:lvl1pPr>
            <a:lvl2pPr indent="-228600" lvl="1" marL="914400" rtl="0" algn="l">
              <a:lnSpc>
                <a:spcPct val="100000"/>
              </a:lnSpc>
              <a:spcBef>
                <a:spcPts val="200"/>
              </a:spcBef>
              <a:spcAft>
                <a:spcPts val="0"/>
              </a:spcAft>
              <a:buClr>
                <a:schemeClr val="lt2"/>
              </a:buClr>
              <a:buSzPts val="800"/>
              <a:buNone/>
              <a:defRPr sz="800">
                <a:solidFill>
                  <a:schemeClr val="lt2"/>
                </a:solidFill>
              </a:defRPr>
            </a:lvl2pPr>
            <a:lvl3pPr indent="-292100" lvl="2" marL="1371600" rtl="0" algn="l">
              <a:lnSpc>
                <a:spcPct val="100000"/>
              </a:lnSpc>
              <a:spcBef>
                <a:spcPts val="800"/>
              </a:spcBef>
              <a:spcAft>
                <a:spcPts val="0"/>
              </a:spcAft>
              <a:buClr>
                <a:schemeClr val="lt1"/>
              </a:buClr>
              <a:buSzPts val="1000"/>
              <a:buChar char="－"/>
              <a:defRPr>
                <a:solidFill>
                  <a:schemeClr val="lt1"/>
                </a:solidFill>
              </a:defRPr>
            </a:lvl3pPr>
            <a:lvl4pPr indent="-295275" lvl="3" marL="1828800" rtl="0" algn="l">
              <a:lnSpc>
                <a:spcPct val="90000"/>
              </a:lnSpc>
              <a:spcBef>
                <a:spcPts val="1400"/>
              </a:spcBef>
              <a:spcAft>
                <a:spcPts val="0"/>
              </a:spcAft>
              <a:buSzPts val="1050"/>
              <a:buChar char="​"/>
              <a:defRPr>
                <a:solidFill>
                  <a:schemeClr val="lt1"/>
                </a:solidFill>
              </a:defRPr>
            </a:lvl4pPr>
            <a:lvl5pPr indent="-298450" lvl="4" marL="2286000" rtl="0" algn="l">
              <a:lnSpc>
                <a:spcPct val="100000"/>
              </a:lnSpc>
              <a:spcBef>
                <a:spcPts val="1400"/>
              </a:spcBef>
              <a:spcAft>
                <a:spcPts val="0"/>
              </a:spcAft>
              <a:buSzPts val="1100"/>
              <a:buChar char="​"/>
              <a:defRPr>
                <a:solidFill>
                  <a:schemeClr val="lt1"/>
                </a:solidFill>
              </a:defRPr>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484" name="Google Shape;484;p53"/>
          <p:cNvSpPr/>
          <p:nvPr>
            <p:ph idx="3" type="pic"/>
          </p:nvPr>
        </p:nvSpPr>
        <p:spPr>
          <a:xfrm>
            <a:off x="498116" y="490537"/>
            <a:ext cx="889200" cy="889200"/>
          </a:xfrm>
          <a:prstGeom prst="roundRect">
            <a:avLst>
              <a:gd fmla="val 3255" name="adj"/>
            </a:avLst>
          </a:prstGeom>
          <a:noFill/>
          <a:ln>
            <a:noFill/>
          </a:ln>
        </p:spPr>
      </p:sp>
      <p:grpSp>
        <p:nvGrpSpPr>
          <p:cNvPr id="485" name="Google Shape;485;p53"/>
          <p:cNvGrpSpPr/>
          <p:nvPr/>
        </p:nvGrpSpPr>
        <p:grpSpPr>
          <a:xfrm>
            <a:off x="491331" y="6363293"/>
            <a:ext cx="11201710" cy="246888"/>
            <a:chOff x="491331" y="6363293"/>
            <a:chExt cx="11201710" cy="246888"/>
          </a:xfrm>
        </p:grpSpPr>
        <p:grpSp>
          <p:nvGrpSpPr>
            <p:cNvPr id="486" name="Google Shape;486;p53"/>
            <p:cNvGrpSpPr/>
            <p:nvPr/>
          </p:nvGrpSpPr>
          <p:grpSpPr>
            <a:xfrm>
              <a:off x="491331" y="6363293"/>
              <a:ext cx="8016638" cy="246888"/>
              <a:chOff x="491331" y="6363293"/>
              <a:chExt cx="8016638" cy="246888"/>
            </a:xfrm>
          </p:grpSpPr>
          <p:pic>
            <p:nvPicPr>
              <p:cNvPr descr="Shape, icon&#10;&#10;Description automatically generated" id="487" name="Google Shape;487;p53"/>
              <p:cNvPicPr preferRelativeResize="0"/>
              <p:nvPr/>
            </p:nvPicPr>
            <p:blipFill rotWithShape="1">
              <a:blip r:embed="rId2">
                <a:alphaModFix/>
              </a:blip>
              <a:srcRect b="0" l="0" r="0" t="0"/>
              <a:stretch/>
            </p:blipFill>
            <p:spPr>
              <a:xfrm>
                <a:off x="491331" y="6363293"/>
                <a:ext cx="246888" cy="246888"/>
              </a:xfrm>
              <a:prstGeom prst="rect">
                <a:avLst/>
              </a:prstGeom>
              <a:noFill/>
              <a:ln>
                <a:noFill/>
              </a:ln>
            </p:spPr>
          </p:pic>
          <p:sp>
            <p:nvSpPr>
              <p:cNvPr id="488" name="Google Shape;488;p53"/>
              <p:cNvSpPr/>
              <p:nvPr/>
            </p:nvSpPr>
            <p:spPr>
              <a:xfrm>
                <a:off x="1192769" y="6445914"/>
                <a:ext cx="7315200" cy="92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0" i="0" lang="en-US" sz="600">
                    <a:solidFill>
                      <a:srgbClr val="AFABA1"/>
                    </a:solidFill>
                    <a:latin typeface="DM Sans"/>
                    <a:ea typeface="DM Sans"/>
                    <a:cs typeface="DM Sans"/>
                    <a:sym typeface="DM Sans"/>
                  </a:rPr>
                  <a:t>© Okta and/or its affiliates. All rights reserved. Confidential Information of Okta – For Recipient’s Internal Use Only.</a:t>
                </a:r>
                <a:endParaRPr/>
              </a:p>
            </p:txBody>
          </p:sp>
        </p:grpSp>
        <p:pic>
          <p:nvPicPr>
            <p:cNvPr descr="A picture containing text, clipart&#10;&#10;Description automatically generated" id="489" name="Google Shape;489;p53"/>
            <p:cNvPicPr preferRelativeResize="0"/>
            <p:nvPr/>
          </p:nvPicPr>
          <p:blipFill rotWithShape="1">
            <a:blip r:embed="rId3">
              <a:alphaModFix/>
            </a:blip>
            <a:srcRect b="0" l="0" r="0" t="0"/>
            <a:stretch/>
          </p:blipFill>
          <p:spPr>
            <a:xfrm>
              <a:off x="11244985" y="6403804"/>
              <a:ext cx="448056" cy="164287"/>
            </a:xfrm>
            <a:prstGeom prst="rect">
              <a:avLst/>
            </a:prstGeom>
            <a:noFill/>
            <a:ln>
              <a:noFill/>
            </a:ln>
          </p:spPr>
        </p:pic>
      </p:gr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_Image + Content left (sm)">
  <p:cSld name="g_Image + Content left (sm)">
    <p:bg>
      <p:bgPr>
        <a:solidFill>
          <a:srgbClr val="FFFEFA"/>
        </a:solidFill>
      </p:bgPr>
    </p:bg>
    <p:spTree>
      <p:nvGrpSpPr>
        <p:cNvPr id="490" name="Shape 490"/>
        <p:cNvGrpSpPr/>
        <p:nvPr/>
      </p:nvGrpSpPr>
      <p:grpSpPr>
        <a:xfrm>
          <a:off x="0" y="0"/>
          <a:ext cx="0" cy="0"/>
          <a:chOff x="0" y="0"/>
          <a:chExt cx="0" cy="0"/>
        </a:xfrm>
      </p:grpSpPr>
      <p:sp>
        <p:nvSpPr>
          <p:cNvPr id="491" name="Google Shape;491;p54"/>
          <p:cNvSpPr txBox="1"/>
          <p:nvPr>
            <p:ph type="title"/>
          </p:nvPr>
        </p:nvSpPr>
        <p:spPr>
          <a:xfrm>
            <a:off x="388469" y="1375381"/>
            <a:ext cx="5841900" cy="831000"/>
          </a:xfrm>
          <a:prstGeom prst="rect">
            <a:avLst/>
          </a:prstGeom>
          <a:noFill/>
          <a:ln>
            <a:noFill/>
          </a:ln>
        </p:spPr>
        <p:txBody>
          <a:bodyPr anchorCtr="0" anchor="b" bIns="45700" lIns="91425" spcFirstLastPara="1" rIns="91425" wrap="square" tIns="45700">
            <a:normAutofit/>
          </a:bodyPr>
          <a:lstStyle>
            <a:lvl1pPr lvl="0" rtl="0" algn="l">
              <a:lnSpc>
                <a:spcPct val="85000"/>
              </a:lnSpc>
              <a:spcBef>
                <a:spcPts val="0"/>
              </a:spcBef>
              <a:spcAft>
                <a:spcPts val="0"/>
              </a:spcAft>
              <a:buClr>
                <a:schemeClr val="dk1"/>
              </a:buClr>
              <a:buSzPts val="3200"/>
              <a:buFont typeface="DM Sans"/>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92" name="Google Shape;492;p54"/>
          <p:cNvSpPr txBox="1"/>
          <p:nvPr>
            <p:ph idx="1" type="body"/>
          </p:nvPr>
        </p:nvSpPr>
        <p:spPr>
          <a:xfrm>
            <a:off x="487173" y="2350096"/>
            <a:ext cx="2693400" cy="3772800"/>
          </a:xfrm>
          <a:prstGeom prst="rect">
            <a:avLst/>
          </a:prstGeom>
          <a:noFill/>
          <a:ln>
            <a:noFill/>
          </a:ln>
        </p:spPr>
        <p:txBody>
          <a:bodyPr anchorCtr="0" anchor="t" bIns="0" lIns="0" spcFirstLastPara="1" rIns="0" wrap="square" tIns="0">
            <a:noAutofit/>
          </a:bodyPr>
          <a:lstStyle>
            <a:lvl1pPr indent="-317500" lvl="0" marL="457200" rtl="0" algn="l">
              <a:lnSpc>
                <a:spcPct val="100000"/>
              </a:lnSpc>
              <a:spcBef>
                <a:spcPts val="1400"/>
              </a:spcBef>
              <a:spcAft>
                <a:spcPts val="0"/>
              </a:spcAft>
              <a:buClr>
                <a:schemeClr val="dk1"/>
              </a:buClr>
              <a:buSzPts val="1400"/>
              <a:buChar char="​"/>
              <a:defRPr sz="1400"/>
            </a:lvl1pPr>
            <a:lvl2pPr indent="-298450" lvl="1" marL="914400" rtl="0" algn="l">
              <a:lnSpc>
                <a:spcPct val="100000"/>
              </a:lnSpc>
              <a:spcBef>
                <a:spcPts val="800"/>
              </a:spcBef>
              <a:spcAft>
                <a:spcPts val="0"/>
              </a:spcAft>
              <a:buClr>
                <a:schemeClr val="dk1"/>
              </a:buClr>
              <a:buSzPts val="1100"/>
              <a:buChar char="•"/>
              <a:defRPr sz="1100"/>
            </a:lvl2pPr>
            <a:lvl3pPr indent="-295275" lvl="2" marL="1371600" rtl="0" algn="l">
              <a:lnSpc>
                <a:spcPct val="100000"/>
              </a:lnSpc>
              <a:spcBef>
                <a:spcPts val="800"/>
              </a:spcBef>
              <a:spcAft>
                <a:spcPts val="0"/>
              </a:spcAft>
              <a:buClr>
                <a:srgbClr val="6B665F"/>
              </a:buClr>
              <a:buSzPts val="1050"/>
              <a:buChar char="－"/>
              <a:defRPr sz="1050"/>
            </a:lvl3pPr>
            <a:lvl4pPr indent="-298450" lvl="3" marL="1828800" rtl="0" algn="l">
              <a:lnSpc>
                <a:spcPct val="90000"/>
              </a:lnSpc>
              <a:spcBef>
                <a:spcPts val="1400"/>
              </a:spcBef>
              <a:spcAft>
                <a:spcPts val="0"/>
              </a:spcAft>
              <a:buSzPts val="1100"/>
              <a:buChar char="​"/>
              <a:defRPr sz="1100"/>
            </a:lvl4pPr>
            <a:lvl5pPr indent="-298450" lvl="4" marL="2286000" rtl="0" algn="l">
              <a:lnSpc>
                <a:spcPct val="100000"/>
              </a:lnSpc>
              <a:spcBef>
                <a:spcPts val="1400"/>
              </a:spcBef>
              <a:spcAft>
                <a:spcPts val="0"/>
              </a:spcAft>
              <a:buSzPts val="1100"/>
              <a:buChar char="​"/>
              <a:defRPr b="0" i="0" sz="1100"/>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493" name="Google Shape;493;p54"/>
          <p:cNvSpPr/>
          <p:nvPr>
            <p:ph idx="2" type="pic"/>
          </p:nvPr>
        </p:nvSpPr>
        <p:spPr>
          <a:xfrm>
            <a:off x="485765" y="490537"/>
            <a:ext cx="1213200" cy="687900"/>
          </a:xfrm>
          <a:prstGeom prst="roundRect">
            <a:avLst>
              <a:gd fmla="val 3255" name="adj"/>
            </a:avLst>
          </a:prstGeom>
          <a:noFill/>
          <a:ln>
            <a:noFill/>
          </a:ln>
        </p:spPr>
      </p:sp>
      <p:sp>
        <p:nvSpPr>
          <p:cNvPr id="494" name="Google Shape;494;p54"/>
          <p:cNvSpPr/>
          <p:nvPr/>
        </p:nvSpPr>
        <p:spPr>
          <a:xfrm>
            <a:off x="6586752" y="484188"/>
            <a:ext cx="5118000" cy="5638800"/>
          </a:xfrm>
          <a:prstGeom prst="roundRect">
            <a:avLst>
              <a:gd fmla="val 3646" name="adj"/>
            </a:avLst>
          </a:prstGeom>
          <a:solidFill>
            <a:schemeClr val="lt1"/>
          </a:solidFill>
          <a:ln>
            <a:noFill/>
          </a:ln>
        </p:spPr>
        <p:txBody>
          <a:bodyPr anchorCtr="0" anchor="ctr" bIns="182875" lIns="182875" spcFirstLastPara="1" rIns="182875" wrap="square" tIns="182875">
            <a:noAutofit/>
          </a:bodyPr>
          <a:lstStyle/>
          <a:p>
            <a:pPr indent="0" lvl="0" marL="0" marR="0" rtl="0" algn="l">
              <a:spcBef>
                <a:spcPts val="0"/>
              </a:spcBef>
              <a:spcAft>
                <a:spcPts val="0"/>
              </a:spcAft>
              <a:buNone/>
            </a:pPr>
            <a:r>
              <a:t/>
            </a:r>
            <a:endParaRPr b="0" i="0" sz="1800">
              <a:solidFill>
                <a:schemeClr val="dk1"/>
              </a:solidFill>
              <a:latin typeface="DM Sans"/>
              <a:ea typeface="DM Sans"/>
              <a:cs typeface="DM Sans"/>
              <a:sym typeface="DM Sans"/>
            </a:endParaRPr>
          </a:p>
        </p:txBody>
      </p:sp>
      <p:sp>
        <p:nvSpPr>
          <p:cNvPr id="495" name="Google Shape;495;p54"/>
          <p:cNvSpPr txBox="1"/>
          <p:nvPr>
            <p:ph idx="3" type="body"/>
          </p:nvPr>
        </p:nvSpPr>
        <p:spPr>
          <a:xfrm>
            <a:off x="3536962" y="2350096"/>
            <a:ext cx="2693400" cy="3772800"/>
          </a:xfrm>
          <a:prstGeom prst="rect">
            <a:avLst/>
          </a:prstGeom>
          <a:noFill/>
          <a:ln>
            <a:noFill/>
          </a:ln>
        </p:spPr>
        <p:txBody>
          <a:bodyPr anchorCtr="0" anchor="t" bIns="0" lIns="0" spcFirstLastPara="1" rIns="0" wrap="square" tIns="0">
            <a:noAutofit/>
          </a:bodyPr>
          <a:lstStyle>
            <a:lvl1pPr indent="-317500" lvl="0" marL="457200" rtl="0" algn="l">
              <a:lnSpc>
                <a:spcPct val="100000"/>
              </a:lnSpc>
              <a:spcBef>
                <a:spcPts val="1400"/>
              </a:spcBef>
              <a:spcAft>
                <a:spcPts val="0"/>
              </a:spcAft>
              <a:buClr>
                <a:schemeClr val="dk1"/>
              </a:buClr>
              <a:buSzPts val="1400"/>
              <a:buChar char="​"/>
              <a:defRPr sz="1400"/>
            </a:lvl1pPr>
            <a:lvl2pPr indent="-298450" lvl="1" marL="914400" rtl="0" algn="l">
              <a:lnSpc>
                <a:spcPct val="100000"/>
              </a:lnSpc>
              <a:spcBef>
                <a:spcPts val="800"/>
              </a:spcBef>
              <a:spcAft>
                <a:spcPts val="0"/>
              </a:spcAft>
              <a:buClr>
                <a:schemeClr val="dk1"/>
              </a:buClr>
              <a:buSzPts val="1100"/>
              <a:buChar char="•"/>
              <a:defRPr sz="1100"/>
            </a:lvl2pPr>
            <a:lvl3pPr indent="-295275" lvl="2" marL="1371600" rtl="0" algn="l">
              <a:lnSpc>
                <a:spcPct val="100000"/>
              </a:lnSpc>
              <a:spcBef>
                <a:spcPts val="800"/>
              </a:spcBef>
              <a:spcAft>
                <a:spcPts val="0"/>
              </a:spcAft>
              <a:buClr>
                <a:srgbClr val="6B665F"/>
              </a:buClr>
              <a:buSzPts val="1050"/>
              <a:buChar char="－"/>
              <a:defRPr sz="1050"/>
            </a:lvl3pPr>
            <a:lvl4pPr indent="-298450" lvl="3" marL="1828800" rtl="0" algn="l">
              <a:lnSpc>
                <a:spcPct val="90000"/>
              </a:lnSpc>
              <a:spcBef>
                <a:spcPts val="1400"/>
              </a:spcBef>
              <a:spcAft>
                <a:spcPts val="0"/>
              </a:spcAft>
              <a:buSzPts val="1100"/>
              <a:buChar char="​"/>
              <a:defRPr sz="1100"/>
            </a:lvl4pPr>
            <a:lvl5pPr indent="-298450" lvl="4" marL="2286000" rtl="0" algn="l">
              <a:lnSpc>
                <a:spcPct val="100000"/>
              </a:lnSpc>
              <a:spcBef>
                <a:spcPts val="1400"/>
              </a:spcBef>
              <a:spcAft>
                <a:spcPts val="0"/>
              </a:spcAft>
              <a:buSzPts val="1100"/>
              <a:buChar char="​"/>
              <a:defRPr b="0" i="0" sz="1100"/>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_Thank You">
  <p:cSld name="z_Thank You">
    <p:bg>
      <p:bgPr>
        <a:solidFill>
          <a:srgbClr val="000000"/>
        </a:solidFill>
      </p:bgPr>
    </p:bg>
    <p:spTree>
      <p:nvGrpSpPr>
        <p:cNvPr id="496" name="Shape 496"/>
        <p:cNvGrpSpPr/>
        <p:nvPr/>
      </p:nvGrpSpPr>
      <p:grpSpPr>
        <a:xfrm>
          <a:off x="0" y="0"/>
          <a:ext cx="0" cy="0"/>
          <a:chOff x="0" y="0"/>
          <a:chExt cx="0" cy="0"/>
        </a:xfrm>
      </p:grpSpPr>
      <p:pic>
        <p:nvPicPr>
          <p:cNvPr id="497" name="Google Shape;497;p55"/>
          <p:cNvPicPr preferRelativeResize="0"/>
          <p:nvPr/>
        </p:nvPicPr>
        <p:blipFill>
          <a:blip r:embed="rId2">
            <a:alphaModFix/>
          </a:blip>
          <a:stretch>
            <a:fillRect/>
          </a:stretch>
        </p:blipFill>
        <p:spPr>
          <a:xfrm>
            <a:off x="0" y="-875"/>
            <a:ext cx="12192001" cy="6859731"/>
          </a:xfrm>
          <a:prstGeom prst="rect">
            <a:avLst/>
          </a:prstGeom>
          <a:noFill/>
          <a:ln>
            <a:noFill/>
          </a:ln>
        </p:spPr>
      </p:pic>
      <p:sp>
        <p:nvSpPr>
          <p:cNvPr id="498" name="Google Shape;498;p55"/>
          <p:cNvSpPr/>
          <p:nvPr/>
        </p:nvSpPr>
        <p:spPr>
          <a:xfrm>
            <a:off x="0" y="-12"/>
            <a:ext cx="12192000" cy="6858000"/>
          </a:xfrm>
          <a:custGeom>
            <a:rect b="b" l="l" r="r" t="t"/>
            <a:pathLst>
              <a:path extrusionOk="0" h="6858000" w="12192000">
                <a:moveTo>
                  <a:pt x="0" y="0"/>
                </a:moveTo>
                <a:lnTo>
                  <a:pt x="12192000" y="0"/>
                </a:lnTo>
                <a:lnTo>
                  <a:pt x="12192000" y="6858000"/>
                </a:lnTo>
                <a:lnTo>
                  <a:pt x="0" y="6858000"/>
                </a:lnTo>
                <a:close/>
              </a:path>
            </a:pathLst>
          </a:custGeom>
          <a:gradFill>
            <a:gsLst>
              <a:gs pos="0">
                <a:srgbClr val="000000">
                  <a:alpha val="70980"/>
                </a:srgbClr>
              </a:gs>
              <a:gs pos="100000">
                <a:srgbClr val="191919">
                  <a:alpha val="0"/>
                </a:srgbClr>
              </a:gs>
            </a:gsLst>
            <a:lin ang="2700006" scaled="0"/>
          </a:gradFill>
          <a:ln>
            <a:noFill/>
          </a:ln>
        </p:spPr>
        <p:txBody>
          <a:bodyPr anchorCtr="0" anchor="ctr" bIns="182875" lIns="182875" spcFirstLastPara="1" rIns="182875" wrap="square" tIns="182875">
            <a:noAutofit/>
          </a:bodyPr>
          <a:lstStyle/>
          <a:p>
            <a:pPr indent="0" lvl="0" marL="0" marR="0" rtl="0" algn="l">
              <a:spcBef>
                <a:spcPts val="0"/>
              </a:spcBef>
              <a:spcAft>
                <a:spcPts val="0"/>
              </a:spcAft>
              <a:buNone/>
            </a:pPr>
            <a:r>
              <a:t/>
            </a:r>
            <a:endParaRPr b="0" i="0" sz="1800">
              <a:solidFill>
                <a:schemeClr val="dk1"/>
              </a:solidFill>
              <a:latin typeface="DM Sans"/>
              <a:ea typeface="DM Sans"/>
              <a:cs typeface="DM Sans"/>
              <a:sym typeface="DM Sans"/>
            </a:endParaRPr>
          </a:p>
        </p:txBody>
      </p:sp>
      <p:sp>
        <p:nvSpPr>
          <p:cNvPr id="499" name="Google Shape;499;p55"/>
          <p:cNvSpPr txBox="1"/>
          <p:nvPr/>
        </p:nvSpPr>
        <p:spPr>
          <a:xfrm>
            <a:off x="363694" y="341417"/>
            <a:ext cx="6208200" cy="84030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None/>
            </a:pPr>
            <a:r>
              <a:rPr b="0" i="0" lang="en-US" sz="5400">
                <a:solidFill>
                  <a:schemeClr val="lt2"/>
                </a:solidFill>
                <a:latin typeface="DM Sans"/>
                <a:ea typeface="DM Sans"/>
                <a:cs typeface="DM Sans"/>
                <a:sym typeface="DM Sans"/>
              </a:rPr>
              <a:t>Thank you!</a:t>
            </a:r>
            <a:endParaRPr/>
          </a:p>
        </p:txBody>
      </p:sp>
      <p:grpSp>
        <p:nvGrpSpPr>
          <p:cNvPr id="500" name="Google Shape;500;p55"/>
          <p:cNvGrpSpPr/>
          <p:nvPr/>
        </p:nvGrpSpPr>
        <p:grpSpPr>
          <a:xfrm>
            <a:off x="491331" y="6363293"/>
            <a:ext cx="11201710" cy="246888"/>
            <a:chOff x="491331" y="6363293"/>
            <a:chExt cx="11201710" cy="246888"/>
          </a:xfrm>
        </p:grpSpPr>
        <p:grpSp>
          <p:nvGrpSpPr>
            <p:cNvPr id="501" name="Google Shape;501;p55"/>
            <p:cNvGrpSpPr/>
            <p:nvPr/>
          </p:nvGrpSpPr>
          <p:grpSpPr>
            <a:xfrm>
              <a:off x="491331" y="6363293"/>
              <a:ext cx="8016638" cy="246888"/>
              <a:chOff x="491331" y="6363293"/>
              <a:chExt cx="8016638" cy="246888"/>
            </a:xfrm>
          </p:grpSpPr>
          <p:pic>
            <p:nvPicPr>
              <p:cNvPr descr="Shape, icon&#10;&#10;Description automatically generated" id="502" name="Google Shape;502;p55"/>
              <p:cNvPicPr preferRelativeResize="0"/>
              <p:nvPr/>
            </p:nvPicPr>
            <p:blipFill rotWithShape="1">
              <a:blip r:embed="rId3">
                <a:alphaModFix/>
              </a:blip>
              <a:srcRect b="0" l="0" r="0" t="0"/>
              <a:stretch/>
            </p:blipFill>
            <p:spPr>
              <a:xfrm>
                <a:off x="491331" y="6363293"/>
                <a:ext cx="246888" cy="246888"/>
              </a:xfrm>
              <a:prstGeom prst="rect">
                <a:avLst/>
              </a:prstGeom>
              <a:noFill/>
              <a:ln>
                <a:noFill/>
              </a:ln>
            </p:spPr>
          </p:pic>
          <p:sp>
            <p:nvSpPr>
              <p:cNvPr id="503" name="Google Shape;503;p55"/>
              <p:cNvSpPr/>
              <p:nvPr/>
            </p:nvSpPr>
            <p:spPr>
              <a:xfrm>
                <a:off x="1192769" y="6445914"/>
                <a:ext cx="7315200" cy="92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0" i="0" lang="en-US" sz="600">
                    <a:solidFill>
                      <a:srgbClr val="FFFFFF"/>
                    </a:solidFill>
                    <a:latin typeface="DM Sans"/>
                    <a:ea typeface="DM Sans"/>
                    <a:cs typeface="DM Sans"/>
                    <a:sym typeface="DM Sans"/>
                  </a:rPr>
                  <a:t>© Okta and/or its affiliates. All rights reserved. Confidential Information of Okta – For Recipient’s Internal Use Only.</a:t>
                </a:r>
                <a:endParaRPr/>
              </a:p>
            </p:txBody>
          </p:sp>
        </p:grpSp>
        <p:pic>
          <p:nvPicPr>
            <p:cNvPr descr="A picture containing text, clipart&#10;&#10;Description automatically generated" id="504" name="Google Shape;504;p55"/>
            <p:cNvPicPr preferRelativeResize="0"/>
            <p:nvPr/>
          </p:nvPicPr>
          <p:blipFill rotWithShape="1">
            <a:blip r:embed="rId4">
              <a:alphaModFix/>
            </a:blip>
            <a:srcRect b="0" l="0" r="0" t="0"/>
            <a:stretch/>
          </p:blipFill>
          <p:spPr>
            <a:xfrm>
              <a:off x="11244985" y="6403804"/>
              <a:ext cx="448056" cy="164287"/>
            </a:xfrm>
            <a:prstGeom prst="rect">
              <a:avLst/>
            </a:prstGeom>
            <a:noFill/>
            <a:ln>
              <a:noFill/>
            </a:ln>
          </p:spPr>
        </p:pic>
      </p:gr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_Questions">
  <p:cSld name="z_Questions">
    <p:bg>
      <p:bgPr>
        <a:solidFill>
          <a:srgbClr val="000000"/>
        </a:solidFill>
      </p:bgPr>
    </p:bg>
    <p:spTree>
      <p:nvGrpSpPr>
        <p:cNvPr id="505" name="Shape 505"/>
        <p:cNvGrpSpPr/>
        <p:nvPr/>
      </p:nvGrpSpPr>
      <p:grpSpPr>
        <a:xfrm>
          <a:off x="0" y="0"/>
          <a:ext cx="0" cy="0"/>
          <a:chOff x="0" y="0"/>
          <a:chExt cx="0" cy="0"/>
        </a:xfrm>
      </p:grpSpPr>
      <p:pic>
        <p:nvPicPr>
          <p:cNvPr id="506" name="Google Shape;506;p56"/>
          <p:cNvPicPr preferRelativeResize="0"/>
          <p:nvPr/>
        </p:nvPicPr>
        <p:blipFill>
          <a:blip r:embed="rId2">
            <a:alphaModFix/>
          </a:blip>
          <a:stretch>
            <a:fillRect/>
          </a:stretch>
        </p:blipFill>
        <p:spPr>
          <a:xfrm>
            <a:off x="0" y="-875"/>
            <a:ext cx="12192001" cy="6859731"/>
          </a:xfrm>
          <a:prstGeom prst="rect">
            <a:avLst/>
          </a:prstGeom>
          <a:noFill/>
          <a:ln>
            <a:noFill/>
          </a:ln>
        </p:spPr>
      </p:pic>
      <p:sp>
        <p:nvSpPr>
          <p:cNvPr id="507" name="Google Shape;507;p56"/>
          <p:cNvSpPr/>
          <p:nvPr/>
        </p:nvSpPr>
        <p:spPr>
          <a:xfrm>
            <a:off x="0" y="-12"/>
            <a:ext cx="12192000" cy="6858000"/>
          </a:xfrm>
          <a:custGeom>
            <a:rect b="b" l="l" r="r" t="t"/>
            <a:pathLst>
              <a:path extrusionOk="0" h="6858000" w="12192000">
                <a:moveTo>
                  <a:pt x="0" y="0"/>
                </a:moveTo>
                <a:lnTo>
                  <a:pt x="12192000" y="0"/>
                </a:lnTo>
                <a:lnTo>
                  <a:pt x="12192000" y="6858000"/>
                </a:lnTo>
                <a:lnTo>
                  <a:pt x="0" y="6858000"/>
                </a:lnTo>
                <a:close/>
              </a:path>
            </a:pathLst>
          </a:custGeom>
          <a:gradFill>
            <a:gsLst>
              <a:gs pos="0">
                <a:srgbClr val="000000">
                  <a:alpha val="70980"/>
                </a:srgbClr>
              </a:gs>
              <a:gs pos="100000">
                <a:srgbClr val="191919">
                  <a:alpha val="0"/>
                </a:srgbClr>
              </a:gs>
            </a:gsLst>
            <a:lin ang="2700006" scaled="0"/>
          </a:gradFill>
          <a:ln>
            <a:noFill/>
          </a:ln>
        </p:spPr>
        <p:txBody>
          <a:bodyPr anchorCtr="0" anchor="ctr" bIns="182875" lIns="182875" spcFirstLastPara="1" rIns="182875" wrap="square" tIns="182875">
            <a:noAutofit/>
          </a:bodyPr>
          <a:lstStyle/>
          <a:p>
            <a:pPr indent="0" lvl="0" marL="0" marR="0" rtl="0" algn="l">
              <a:spcBef>
                <a:spcPts val="0"/>
              </a:spcBef>
              <a:spcAft>
                <a:spcPts val="0"/>
              </a:spcAft>
              <a:buNone/>
            </a:pPr>
            <a:r>
              <a:t/>
            </a:r>
            <a:endParaRPr b="0" i="0" sz="1800">
              <a:solidFill>
                <a:schemeClr val="dk1"/>
              </a:solidFill>
              <a:latin typeface="DM Sans"/>
              <a:ea typeface="DM Sans"/>
              <a:cs typeface="DM Sans"/>
              <a:sym typeface="DM Sans"/>
            </a:endParaRPr>
          </a:p>
        </p:txBody>
      </p:sp>
      <p:sp>
        <p:nvSpPr>
          <p:cNvPr id="508" name="Google Shape;508;p56"/>
          <p:cNvSpPr txBox="1"/>
          <p:nvPr/>
        </p:nvSpPr>
        <p:spPr>
          <a:xfrm>
            <a:off x="363694" y="341417"/>
            <a:ext cx="6208200" cy="84030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None/>
            </a:pPr>
            <a:r>
              <a:rPr b="0" i="0" lang="en-US" sz="5400">
                <a:solidFill>
                  <a:schemeClr val="lt2"/>
                </a:solidFill>
                <a:latin typeface="DM Sans"/>
                <a:ea typeface="DM Sans"/>
                <a:cs typeface="DM Sans"/>
                <a:sym typeface="DM Sans"/>
              </a:rPr>
              <a:t>Questions?</a:t>
            </a:r>
            <a:endParaRPr/>
          </a:p>
        </p:txBody>
      </p:sp>
      <p:grpSp>
        <p:nvGrpSpPr>
          <p:cNvPr id="509" name="Google Shape;509;p56"/>
          <p:cNvGrpSpPr/>
          <p:nvPr/>
        </p:nvGrpSpPr>
        <p:grpSpPr>
          <a:xfrm>
            <a:off x="491331" y="6363293"/>
            <a:ext cx="11201710" cy="246888"/>
            <a:chOff x="491331" y="6363293"/>
            <a:chExt cx="11201710" cy="246888"/>
          </a:xfrm>
        </p:grpSpPr>
        <p:grpSp>
          <p:nvGrpSpPr>
            <p:cNvPr id="510" name="Google Shape;510;p56"/>
            <p:cNvGrpSpPr/>
            <p:nvPr/>
          </p:nvGrpSpPr>
          <p:grpSpPr>
            <a:xfrm>
              <a:off x="491331" y="6363293"/>
              <a:ext cx="8016638" cy="246888"/>
              <a:chOff x="491331" y="6363293"/>
              <a:chExt cx="8016638" cy="246888"/>
            </a:xfrm>
          </p:grpSpPr>
          <p:pic>
            <p:nvPicPr>
              <p:cNvPr descr="Shape, icon&#10;&#10;Description automatically generated" id="511" name="Google Shape;511;p56"/>
              <p:cNvPicPr preferRelativeResize="0"/>
              <p:nvPr/>
            </p:nvPicPr>
            <p:blipFill rotWithShape="1">
              <a:blip r:embed="rId3">
                <a:alphaModFix/>
              </a:blip>
              <a:srcRect b="0" l="0" r="0" t="0"/>
              <a:stretch/>
            </p:blipFill>
            <p:spPr>
              <a:xfrm>
                <a:off x="491331" y="6363293"/>
                <a:ext cx="246888" cy="246888"/>
              </a:xfrm>
              <a:prstGeom prst="rect">
                <a:avLst/>
              </a:prstGeom>
              <a:noFill/>
              <a:ln>
                <a:noFill/>
              </a:ln>
            </p:spPr>
          </p:pic>
          <p:sp>
            <p:nvSpPr>
              <p:cNvPr id="512" name="Google Shape;512;p56"/>
              <p:cNvSpPr/>
              <p:nvPr/>
            </p:nvSpPr>
            <p:spPr>
              <a:xfrm>
                <a:off x="1192769" y="6445914"/>
                <a:ext cx="7315200" cy="92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0" i="0" lang="en-US" sz="600">
                    <a:solidFill>
                      <a:srgbClr val="FFFFFF"/>
                    </a:solidFill>
                    <a:latin typeface="DM Sans"/>
                    <a:ea typeface="DM Sans"/>
                    <a:cs typeface="DM Sans"/>
                    <a:sym typeface="DM Sans"/>
                  </a:rPr>
                  <a:t>© Okta and/or its affiliates. All rights reserved. Confidential Information of Okta – For Recipient’s Internal Use Only.</a:t>
                </a:r>
                <a:endParaRPr/>
              </a:p>
            </p:txBody>
          </p:sp>
        </p:grpSp>
        <p:pic>
          <p:nvPicPr>
            <p:cNvPr descr="A picture containing text, clipart&#10;&#10;Description automatically generated" id="513" name="Google Shape;513;p56"/>
            <p:cNvPicPr preferRelativeResize="0"/>
            <p:nvPr/>
          </p:nvPicPr>
          <p:blipFill rotWithShape="1">
            <a:blip r:embed="rId4">
              <a:alphaModFix/>
            </a:blip>
            <a:srcRect b="0" l="0" r="0" t="0"/>
            <a:stretch/>
          </p:blipFill>
          <p:spPr>
            <a:xfrm>
              <a:off x="11244985" y="6403804"/>
              <a:ext cx="448056" cy="164287"/>
            </a:xfrm>
            <a:prstGeom prst="rect">
              <a:avLst/>
            </a:prstGeom>
            <a:noFill/>
            <a:ln>
              <a:noFill/>
            </a:ln>
          </p:spPr>
        </p:pic>
      </p:gr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z_Questions">
  <p:cSld name="1_z_Questions">
    <p:bg>
      <p:bgPr>
        <a:solidFill>
          <a:srgbClr val="000000"/>
        </a:solidFill>
      </p:bgPr>
    </p:bg>
    <p:spTree>
      <p:nvGrpSpPr>
        <p:cNvPr id="514" name="Shape 514"/>
        <p:cNvGrpSpPr/>
        <p:nvPr/>
      </p:nvGrpSpPr>
      <p:grpSpPr>
        <a:xfrm>
          <a:off x="0" y="0"/>
          <a:ext cx="0" cy="0"/>
          <a:chOff x="0" y="0"/>
          <a:chExt cx="0" cy="0"/>
        </a:xfrm>
      </p:grpSpPr>
      <p:pic>
        <p:nvPicPr>
          <p:cNvPr id="515" name="Google Shape;515;p57"/>
          <p:cNvPicPr preferRelativeResize="0"/>
          <p:nvPr/>
        </p:nvPicPr>
        <p:blipFill>
          <a:blip r:embed="rId2">
            <a:alphaModFix/>
          </a:blip>
          <a:stretch>
            <a:fillRect/>
          </a:stretch>
        </p:blipFill>
        <p:spPr>
          <a:xfrm>
            <a:off x="0" y="-875"/>
            <a:ext cx="12192001" cy="6859731"/>
          </a:xfrm>
          <a:prstGeom prst="rect">
            <a:avLst/>
          </a:prstGeom>
          <a:noFill/>
          <a:ln>
            <a:noFill/>
          </a:ln>
        </p:spPr>
      </p:pic>
      <p:sp>
        <p:nvSpPr>
          <p:cNvPr id="516" name="Google Shape;516;p57"/>
          <p:cNvSpPr/>
          <p:nvPr/>
        </p:nvSpPr>
        <p:spPr>
          <a:xfrm>
            <a:off x="0" y="-12"/>
            <a:ext cx="12192000" cy="6858000"/>
          </a:xfrm>
          <a:custGeom>
            <a:rect b="b" l="l" r="r" t="t"/>
            <a:pathLst>
              <a:path extrusionOk="0" h="6858000" w="12192000">
                <a:moveTo>
                  <a:pt x="0" y="0"/>
                </a:moveTo>
                <a:lnTo>
                  <a:pt x="12192000" y="0"/>
                </a:lnTo>
                <a:lnTo>
                  <a:pt x="12192000" y="6858000"/>
                </a:lnTo>
                <a:lnTo>
                  <a:pt x="0" y="6858000"/>
                </a:lnTo>
                <a:close/>
              </a:path>
            </a:pathLst>
          </a:custGeom>
          <a:gradFill>
            <a:gsLst>
              <a:gs pos="0">
                <a:srgbClr val="000000">
                  <a:alpha val="70980"/>
                </a:srgbClr>
              </a:gs>
              <a:gs pos="100000">
                <a:srgbClr val="191919">
                  <a:alpha val="0"/>
                </a:srgbClr>
              </a:gs>
            </a:gsLst>
            <a:lin ang="2700006" scaled="0"/>
          </a:gradFill>
          <a:ln>
            <a:noFill/>
          </a:ln>
        </p:spPr>
        <p:txBody>
          <a:bodyPr anchorCtr="0" anchor="ctr" bIns="182875" lIns="182875" spcFirstLastPara="1" rIns="182875" wrap="square" tIns="182875">
            <a:noAutofit/>
          </a:bodyPr>
          <a:lstStyle/>
          <a:p>
            <a:pPr indent="0" lvl="0" marL="0" marR="0" rtl="0" algn="l">
              <a:spcBef>
                <a:spcPts val="0"/>
              </a:spcBef>
              <a:spcAft>
                <a:spcPts val="0"/>
              </a:spcAft>
              <a:buNone/>
            </a:pPr>
            <a:r>
              <a:t/>
            </a:r>
            <a:endParaRPr b="0" i="0" sz="1800">
              <a:solidFill>
                <a:schemeClr val="dk1"/>
              </a:solidFill>
              <a:latin typeface="DM Sans"/>
              <a:ea typeface="DM Sans"/>
              <a:cs typeface="DM Sans"/>
              <a:sym typeface="DM Sans"/>
            </a:endParaRPr>
          </a:p>
        </p:txBody>
      </p:sp>
      <p:sp>
        <p:nvSpPr>
          <p:cNvPr id="517" name="Google Shape;517;p57"/>
          <p:cNvSpPr txBox="1"/>
          <p:nvPr/>
        </p:nvSpPr>
        <p:spPr>
          <a:xfrm>
            <a:off x="363694" y="341417"/>
            <a:ext cx="6208200" cy="84030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None/>
            </a:pPr>
            <a:r>
              <a:rPr b="0" i="0" lang="en-US" sz="5400">
                <a:solidFill>
                  <a:schemeClr val="lt2"/>
                </a:solidFill>
                <a:latin typeface="DM Sans"/>
                <a:ea typeface="DM Sans"/>
                <a:cs typeface="DM Sans"/>
                <a:sym typeface="DM Sans"/>
              </a:rPr>
              <a:t>Q&amp;A</a:t>
            </a:r>
            <a:endParaRPr/>
          </a:p>
        </p:txBody>
      </p:sp>
      <p:grpSp>
        <p:nvGrpSpPr>
          <p:cNvPr id="518" name="Google Shape;518;p57"/>
          <p:cNvGrpSpPr/>
          <p:nvPr/>
        </p:nvGrpSpPr>
        <p:grpSpPr>
          <a:xfrm>
            <a:off x="491331" y="6363293"/>
            <a:ext cx="11201710" cy="246888"/>
            <a:chOff x="491331" y="6363293"/>
            <a:chExt cx="11201710" cy="246888"/>
          </a:xfrm>
        </p:grpSpPr>
        <p:grpSp>
          <p:nvGrpSpPr>
            <p:cNvPr id="519" name="Google Shape;519;p57"/>
            <p:cNvGrpSpPr/>
            <p:nvPr/>
          </p:nvGrpSpPr>
          <p:grpSpPr>
            <a:xfrm>
              <a:off x="491331" y="6363293"/>
              <a:ext cx="8016638" cy="246888"/>
              <a:chOff x="491331" y="6363293"/>
              <a:chExt cx="8016638" cy="246888"/>
            </a:xfrm>
          </p:grpSpPr>
          <p:pic>
            <p:nvPicPr>
              <p:cNvPr descr="Shape, icon&#10;&#10;Description automatically generated" id="520" name="Google Shape;520;p57"/>
              <p:cNvPicPr preferRelativeResize="0"/>
              <p:nvPr/>
            </p:nvPicPr>
            <p:blipFill rotWithShape="1">
              <a:blip r:embed="rId3">
                <a:alphaModFix/>
              </a:blip>
              <a:srcRect b="0" l="0" r="0" t="0"/>
              <a:stretch/>
            </p:blipFill>
            <p:spPr>
              <a:xfrm>
                <a:off x="491331" y="6363293"/>
                <a:ext cx="246888" cy="246888"/>
              </a:xfrm>
              <a:prstGeom prst="rect">
                <a:avLst/>
              </a:prstGeom>
              <a:noFill/>
              <a:ln>
                <a:noFill/>
              </a:ln>
            </p:spPr>
          </p:pic>
          <p:sp>
            <p:nvSpPr>
              <p:cNvPr id="521" name="Google Shape;521;p57"/>
              <p:cNvSpPr/>
              <p:nvPr/>
            </p:nvSpPr>
            <p:spPr>
              <a:xfrm>
                <a:off x="1192769" y="6445914"/>
                <a:ext cx="7315200" cy="92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0" i="0" lang="en-US" sz="600">
                    <a:solidFill>
                      <a:srgbClr val="FFFFFF"/>
                    </a:solidFill>
                    <a:latin typeface="DM Sans"/>
                    <a:ea typeface="DM Sans"/>
                    <a:cs typeface="DM Sans"/>
                    <a:sym typeface="DM Sans"/>
                  </a:rPr>
                  <a:t>© Okta and/or its affiliates. All rights reserved. Confidential Information of Okta – For Recipient’s Internal Use Only.</a:t>
                </a:r>
                <a:endParaRPr/>
              </a:p>
            </p:txBody>
          </p:sp>
        </p:grpSp>
        <p:pic>
          <p:nvPicPr>
            <p:cNvPr descr="A picture containing text, clipart&#10;&#10;Description automatically generated" id="522" name="Google Shape;522;p57"/>
            <p:cNvPicPr preferRelativeResize="0"/>
            <p:nvPr/>
          </p:nvPicPr>
          <p:blipFill rotWithShape="1">
            <a:blip r:embed="rId4">
              <a:alphaModFix/>
            </a:blip>
            <a:srcRect b="0" l="0" r="0" t="0"/>
            <a:stretch/>
          </p:blipFill>
          <p:spPr>
            <a:xfrm>
              <a:off x="11244985" y="6403804"/>
              <a:ext cx="448056" cy="164287"/>
            </a:xfrm>
            <a:prstGeom prst="rect">
              <a:avLst/>
            </a:prstGeom>
            <a:noFill/>
            <a:ln>
              <a:noFill/>
            </a:ln>
          </p:spPr>
        </p:pic>
      </p:gr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_Grid">
  <p:cSld name="z_Grid">
    <p:spTree>
      <p:nvGrpSpPr>
        <p:cNvPr id="523" name="Shape 523"/>
        <p:cNvGrpSpPr/>
        <p:nvPr/>
      </p:nvGrpSpPr>
      <p:grpSpPr>
        <a:xfrm>
          <a:off x="0" y="0"/>
          <a:ext cx="0" cy="0"/>
          <a:chOff x="0" y="0"/>
          <a:chExt cx="0" cy="0"/>
        </a:xfrm>
      </p:grpSpPr>
      <p:grpSp>
        <p:nvGrpSpPr>
          <p:cNvPr id="524" name="Google Shape;524;p58"/>
          <p:cNvGrpSpPr/>
          <p:nvPr/>
        </p:nvGrpSpPr>
        <p:grpSpPr>
          <a:xfrm>
            <a:off x="0" y="0"/>
            <a:ext cx="12192000" cy="6858000"/>
            <a:chOff x="0" y="0"/>
            <a:chExt cx="12192000" cy="6858000"/>
          </a:xfrm>
        </p:grpSpPr>
        <p:grpSp>
          <p:nvGrpSpPr>
            <p:cNvPr id="525" name="Google Shape;525;p58"/>
            <p:cNvGrpSpPr/>
            <p:nvPr/>
          </p:nvGrpSpPr>
          <p:grpSpPr>
            <a:xfrm>
              <a:off x="493713" y="545576"/>
              <a:ext cx="11202987" cy="5569633"/>
              <a:chOff x="493713" y="492125"/>
              <a:chExt cx="11202987" cy="4284663"/>
            </a:xfrm>
          </p:grpSpPr>
          <p:sp>
            <p:nvSpPr>
              <p:cNvPr id="526" name="Google Shape;526;p58"/>
              <p:cNvSpPr/>
              <p:nvPr/>
            </p:nvSpPr>
            <p:spPr>
              <a:xfrm>
                <a:off x="493713" y="492125"/>
                <a:ext cx="482600" cy="4284663"/>
              </a:xfrm>
              <a:custGeom>
                <a:rect b="b" l="l" r="r" t="t"/>
                <a:pathLst>
                  <a:path extrusionOk="0" h="2699" w="304">
                    <a:moveTo>
                      <a:pt x="304" y="2506"/>
                    </a:moveTo>
                    <a:lnTo>
                      <a:pt x="0" y="2506"/>
                    </a:lnTo>
                    <a:lnTo>
                      <a:pt x="0" y="2699"/>
                    </a:lnTo>
                    <a:lnTo>
                      <a:pt x="304" y="2699"/>
                    </a:lnTo>
                    <a:lnTo>
                      <a:pt x="304" y="2506"/>
                    </a:lnTo>
                    <a:close/>
                    <a:moveTo>
                      <a:pt x="304" y="2199"/>
                    </a:moveTo>
                    <a:lnTo>
                      <a:pt x="0" y="2199"/>
                    </a:lnTo>
                    <a:lnTo>
                      <a:pt x="0" y="2505"/>
                    </a:lnTo>
                    <a:lnTo>
                      <a:pt x="304" y="2505"/>
                    </a:lnTo>
                    <a:lnTo>
                      <a:pt x="304" y="2199"/>
                    </a:lnTo>
                    <a:close/>
                    <a:moveTo>
                      <a:pt x="304" y="2004"/>
                    </a:moveTo>
                    <a:lnTo>
                      <a:pt x="0" y="2004"/>
                    </a:lnTo>
                    <a:lnTo>
                      <a:pt x="0" y="2198"/>
                    </a:lnTo>
                    <a:lnTo>
                      <a:pt x="304" y="2198"/>
                    </a:lnTo>
                    <a:lnTo>
                      <a:pt x="304" y="2004"/>
                    </a:lnTo>
                    <a:close/>
                    <a:moveTo>
                      <a:pt x="304" y="1697"/>
                    </a:moveTo>
                    <a:lnTo>
                      <a:pt x="0" y="1697"/>
                    </a:lnTo>
                    <a:lnTo>
                      <a:pt x="0" y="2003"/>
                    </a:lnTo>
                    <a:lnTo>
                      <a:pt x="304" y="2003"/>
                    </a:lnTo>
                    <a:lnTo>
                      <a:pt x="304" y="1697"/>
                    </a:lnTo>
                    <a:close/>
                    <a:moveTo>
                      <a:pt x="304" y="1503"/>
                    </a:moveTo>
                    <a:lnTo>
                      <a:pt x="0" y="1503"/>
                    </a:lnTo>
                    <a:lnTo>
                      <a:pt x="0" y="1696"/>
                    </a:lnTo>
                    <a:lnTo>
                      <a:pt x="304" y="1696"/>
                    </a:lnTo>
                    <a:lnTo>
                      <a:pt x="304" y="1503"/>
                    </a:lnTo>
                    <a:close/>
                    <a:moveTo>
                      <a:pt x="304" y="1195"/>
                    </a:moveTo>
                    <a:lnTo>
                      <a:pt x="0" y="1195"/>
                    </a:lnTo>
                    <a:lnTo>
                      <a:pt x="0" y="1502"/>
                    </a:lnTo>
                    <a:lnTo>
                      <a:pt x="304" y="1502"/>
                    </a:lnTo>
                    <a:lnTo>
                      <a:pt x="304" y="1195"/>
                    </a:lnTo>
                    <a:close/>
                    <a:moveTo>
                      <a:pt x="304" y="1001"/>
                    </a:moveTo>
                    <a:lnTo>
                      <a:pt x="0" y="1001"/>
                    </a:lnTo>
                    <a:lnTo>
                      <a:pt x="0" y="1194"/>
                    </a:lnTo>
                    <a:lnTo>
                      <a:pt x="304" y="1194"/>
                    </a:lnTo>
                    <a:lnTo>
                      <a:pt x="304" y="1001"/>
                    </a:lnTo>
                    <a:close/>
                    <a:moveTo>
                      <a:pt x="304" y="694"/>
                    </a:moveTo>
                    <a:lnTo>
                      <a:pt x="0" y="694"/>
                    </a:lnTo>
                    <a:lnTo>
                      <a:pt x="0" y="1000"/>
                    </a:lnTo>
                    <a:lnTo>
                      <a:pt x="304" y="1000"/>
                    </a:lnTo>
                    <a:lnTo>
                      <a:pt x="304" y="694"/>
                    </a:lnTo>
                    <a:close/>
                    <a:moveTo>
                      <a:pt x="304" y="499"/>
                    </a:moveTo>
                    <a:lnTo>
                      <a:pt x="0" y="499"/>
                    </a:lnTo>
                    <a:lnTo>
                      <a:pt x="0" y="693"/>
                    </a:lnTo>
                    <a:lnTo>
                      <a:pt x="304" y="693"/>
                    </a:lnTo>
                    <a:lnTo>
                      <a:pt x="304" y="499"/>
                    </a:lnTo>
                    <a:close/>
                    <a:moveTo>
                      <a:pt x="304" y="192"/>
                    </a:moveTo>
                    <a:lnTo>
                      <a:pt x="0" y="192"/>
                    </a:lnTo>
                    <a:lnTo>
                      <a:pt x="0" y="498"/>
                    </a:lnTo>
                    <a:lnTo>
                      <a:pt x="304" y="498"/>
                    </a:lnTo>
                    <a:lnTo>
                      <a:pt x="304" y="192"/>
                    </a:lnTo>
                    <a:close/>
                    <a:moveTo>
                      <a:pt x="304" y="0"/>
                    </a:moveTo>
                    <a:lnTo>
                      <a:pt x="0" y="0"/>
                    </a:lnTo>
                    <a:lnTo>
                      <a:pt x="0" y="191"/>
                    </a:lnTo>
                    <a:lnTo>
                      <a:pt x="304" y="191"/>
                    </a:lnTo>
                    <a:lnTo>
                      <a:pt x="304" y="0"/>
                    </a:lnTo>
                    <a:close/>
                  </a:path>
                </a:pathLst>
              </a:custGeom>
              <a:solidFill>
                <a:srgbClr val="FFE5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a:solidFill>
                    <a:schemeClr val="dk1"/>
                  </a:solidFill>
                  <a:latin typeface="DM Sans"/>
                  <a:ea typeface="DM Sans"/>
                  <a:cs typeface="DM Sans"/>
                  <a:sym typeface="DM Sans"/>
                </a:endParaRPr>
              </a:p>
            </p:txBody>
          </p:sp>
          <p:sp>
            <p:nvSpPr>
              <p:cNvPr id="527" name="Google Shape;527;p58"/>
              <p:cNvSpPr/>
              <p:nvPr/>
            </p:nvSpPr>
            <p:spPr>
              <a:xfrm>
                <a:off x="1465263" y="492125"/>
                <a:ext cx="487363" cy="4284663"/>
              </a:xfrm>
              <a:custGeom>
                <a:rect b="b" l="l" r="r" t="t"/>
                <a:pathLst>
                  <a:path extrusionOk="0" h="2699" w="307">
                    <a:moveTo>
                      <a:pt x="307" y="2506"/>
                    </a:moveTo>
                    <a:lnTo>
                      <a:pt x="0" y="2506"/>
                    </a:lnTo>
                    <a:lnTo>
                      <a:pt x="0" y="2699"/>
                    </a:lnTo>
                    <a:lnTo>
                      <a:pt x="307" y="2699"/>
                    </a:lnTo>
                    <a:lnTo>
                      <a:pt x="307" y="2506"/>
                    </a:lnTo>
                    <a:close/>
                    <a:moveTo>
                      <a:pt x="307" y="2199"/>
                    </a:moveTo>
                    <a:lnTo>
                      <a:pt x="0" y="2199"/>
                    </a:lnTo>
                    <a:lnTo>
                      <a:pt x="0" y="2505"/>
                    </a:lnTo>
                    <a:lnTo>
                      <a:pt x="307" y="2505"/>
                    </a:lnTo>
                    <a:lnTo>
                      <a:pt x="307" y="2199"/>
                    </a:lnTo>
                    <a:close/>
                    <a:moveTo>
                      <a:pt x="307" y="2004"/>
                    </a:moveTo>
                    <a:lnTo>
                      <a:pt x="0" y="2004"/>
                    </a:lnTo>
                    <a:lnTo>
                      <a:pt x="0" y="2198"/>
                    </a:lnTo>
                    <a:lnTo>
                      <a:pt x="307" y="2198"/>
                    </a:lnTo>
                    <a:lnTo>
                      <a:pt x="307" y="2004"/>
                    </a:lnTo>
                    <a:close/>
                    <a:moveTo>
                      <a:pt x="307" y="1697"/>
                    </a:moveTo>
                    <a:lnTo>
                      <a:pt x="0" y="1697"/>
                    </a:lnTo>
                    <a:lnTo>
                      <a:pt x="0" y="2003"/>
                    </a:lnTo>
                    <a:lnTo>
                      <a:pt x="307" y="2003"/>
                    </a:lnTo>
                    <a:lnTo>
                      <a:pt x="307" y="1697"/>
                    </a:lnTo>
                    <a:close/>
                    <a:moveTo>
                      <a:pt x="307" y="1503"/>
                    </a:moveTo>
                    <a:lnTo>
                      <a:pt x="0" y="1503"/>
                    </a:lnTo>
                    <a:lnTo>
                      <a:pt x="0" y="1696"/>
                    </a:lnTo>
                    <a:lnTo>
                      <a:pt x="307" y="1696"/>
                    </a:lnTo>
                    <a:lnTo>
                      <a:pt x="307" y="1503"/>
                    </a:lnTo>
                    <a:close/>
                    <a:moveTo>
                      <a:pt x="307" y="1195"/>
                    </a:moveTo>
                    <a:lnTo>
                      <a:pt x="0" y="1195"/>
                    </a:lnTo>
                    <a:lnTo>
                      <a:pt x="0" y="1502"/>
                    </a:lnTo>
                    <a:lnTo>
                      <a:pt x="307" y="1502"/>
                    </a:lnTo>
                    <a:lnTo>
                      <a:pt x="307" y="1195"/>
                    </a:lnTo>
                    <a:close/>
                    <a:moveTo>
                      <a:pt x="307" y="1001"/>
                    </a:moveTo>
                    <a:lnTo>
                      <a:pt x="0" y="1001"/>
                    </a:lnTo>
                    <a:lnTo>
                      <a:pt x="0" y="1194"/>
                    </a:lnTo>
                    <a:lnTo>
                      <a:pt x="307" y="1194"/>
                    </a:lnTo>
                    <a:lnTo>
                      <a:pt x="307" y="1001"/>
                    </a:lnTo>
                    <a:close/>
                    <a:moveTo>
                      <a:pt x="307" y="694"/>
                    </a:moveTo>
                    <a:lnTo>
                      <a:pt x="0" y="694"/>
                    </a:lnTo>
                    <a:lnTo>
                      <a:pt x="0" y="1000"/>
                    </a:lnTo>
                    <a:lnTo>
                      <a:pt x="307" y="1000"/>
                    </a:lnTo>
                    <a:lnTo>
                      <a:pt x="307" y="694"/>
                    </a:lnTo>
                    <a:close/>
                    <a:moveTo>
                      <a:pt x="307" y="499"/>
                    </a:moveTo>
                    <a:lnTo>
                      <a:pt x="0" y="499"/>
                    </a:lnTo>
                    <a:lnTo>
                      <a:pt x="0" y="693"/>
                    </a:lnTo>
                    <a:lnTo>
                      <a:pt x="307" y="693"/>
                    </a:lnTo>
                    <a:lnTo>
                      <a:pt x="307" y="499"/>
                    </a:lnTo>
                    <a:close/>
                    <a:moveTo>
                      <a:pt x="307" y="192"/>
                    </a:moveTo>
                    <a:lnTo>
                      <a:pt x="0" y="192"/>
                    </a:lnTo>
                    <a:lnTo>
                      <a:pt x="0" y="498"/>
                    </a:lnTo>
                    <a:lnTo>
                      <a:pt x="307" y="498"/>
                    </a:lnTo>
                    <a:lnTo>
                      <a:pt x="307" y="192"/>
                    </a:lnTo>
                    <a:close/>
                    <a:moveTo>
                      <a:pt x="307" y="0"/>
                    </a:moveTo>
                    <a:lnTo>
                      <a:pt x="0" y="0"/>
                    </a:lnTo>
                    <a:lnTo>
                      <a:pt x="0" y="191"/>
                    </a:lnTo>
                    <a:lnTo>
                      <a:pt x="307" y="191"/>
                    </a:lnTo>
                    <a:lnTo>
                      <a:pt x="307" y="0"/>
                    </a:lnTo>
                    <a:close/>
                  </a:path>
                </a:pathLst>
              </a:custGeom>
              <a:solidFill>
                <a:srgbClr val="FFE5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a:solidFill>
                    <a:schemeClr val="dk1"/>
                  </a:solidFill>
                  <a:latin typeface="DM Sans"/>
                  <a:ea typeface="DM Sans"/>
                  <a:cs typeface="DM Sans"/>
                  <a:sym typeface="DM Sans"/>
                </a:endParaRPr>
              </a:p>
            </p:txBody>
          </p:sp>
          <p:sp>
            <p:nvSpPr>
              <p:cNvPr id="528" name="Google Shape;528;p58"/>
              <p:cNvSpPr/>
              <p:nvPr/>
            </p:nvSpPr>
            <p:spPr>
              <a:xfrm>
                <a:off x="2438400" y="492125"/>
                <a:ext cx="487363" cy="4284663"/>
              </a:xfrm>
              <a:custGeom>
                <a:rect b="b" l="l" r="r" t="t"/>
                <a:pathLst>
                  <a:path extrusionOk="0" h="2699" w="307">
                    <a:moveTo>
                      <a:pt x="307" y="2506"/>
                    </a:moveTo>
                    <a:lnTo>
                      <a:pt x="0" y="2506"/>
                    </a:lnTo>
                    <a:lnTo>
                      <a:pt x="0" y="2699"/>
                    </a:lnTo>
                    <a:lnTo>
                      <a:pt x="307" y="2699"/>
                    </a:lnTo>
                    <a:lnTo>
                      <a:pt x="307" y="2506"/>
                    </a:lnTo>
                    <a:close/>
                    <a:moveTo>
                      <a:pt x="307" y="2199"/>
                    </a:moveTo>
                    <a:lnTo>
                      <a:pt x="0" y="2199"/>
                    </a:lnTo>
                    <a:lnTo>
                      <a:pt x="0" y="2505"/>
                    </a:lnTo>
                    <a:lnTo>
                      <a:pt x="307" y="2505"/>
                    </a:lnTo>
                    <a:lnTo>
                      <a:pt x="307" y="2199"/>
                    </a:lnTo>
                    <a:close/>
                    <a:moveTo>
                      <a:pt x="307" y="2004"/>
                    </a:moveTo>
                    <a:lnTo>
                      <a:pt x="0" y="2004"/>
                    </a:lnTo>
                    <a:lnTo>
                      <a:pt x="0" y="2198"/>
                    </a:lnTo>
                    <a:lnTo>
                      <a:pt x="307" y="2198"/>
                    </a:lnTo>
                    <a:lnTo>
                      <a:pt x="307" y="2004"/>
                    </a:lnTo>
                    <a:close/>
                    <a:moveTo>
                      <a:pt x="307" y="1697"/>
                    </a:moveTo>
                    <a:lnTo>
                      <a:pt x="0" y="1697"/>
                    </a:lnTo>
                    <a:lnTo>
                      <a:pt x="0" y="2003"/>
                    </a:lnTo>
                    <a:lnTo>
                      <a:pt x="307" y="2003"/>
                    </a:lnTo>
                    <a:lnTo>
                      <a:pt x="307" y="1697"/>
                    </a:lnTo>
                    <a:close/>
                    <a:moveTo>
                      <a:pt x="307" y="1503"/>
                    </a:moveTo>
                    <a:lnTo>
                      <a:pt x="0" y="1503"/>
                    </a:lnTo>
                    <a:lnTo>
                      <a:pt x="0" y="1696"/>
                    </a:lnTo>
                    <a:lnTo>
                      <a:pt x="307" y="1696"/>
                    </a:lnTo>
                    <a:lnTo>
                      <a:pt x="307" y="1503"/>
                    </a:lnTo>
                    <a:close/>
                    <a:moveTo>
                      <a:pt x="307" y="1195"/>
                    </a:moveTo>
                    <a:lnTo>
                      <a:pt x="0" y="1195"/>
                    </a:lnTo>
                    <a:lnTo>
                      <a:pt x="0" y="1502"/>
                    </a:lnTo>
                    <a:lnTo>
                      <a:pt x="307" y="1502"/>
                    </a:lnTo>
                    <a:lnTo>
                      <a:pt x="307" y="1195"/>
                    </a:lnTo>
                    <a:close/>
                    <a:moveTo>
                      <a:pt x="307" y="1001"/>
                    </a:moveTo>
                    <a:lnTo>
                      <a:pt x="0" y="1001"/>
                    </a:lnTo>
                    <a:lnTo>
                      <a:pt x="0" y="1194"/>
                    </a:lnTo>
                    <a:lnTo>
                      <a:pt x="307" y="1194"/>
                    </a:lnTo>
                    <a:lnTo>
                      <a:pt x="307" y="1001"/>
                    </a:lnTo>
                    <a:close/>
                    <a:moveTo>
                      <a:pt x="307" y="694"/>
                    </a:moveTo>
                    <a:lnTo>
                      <a:pt x="0" y="694"/>
                    </a:lnTo>
                    <a:lnTo>
                      <a:pt x="0" y="1000"/>
                    </a:lnTo>
                    <a:lnTo>
                      <a:pt x="307" y="1000"/>
                    </a:lnTo>
                    <a:lnTo>
                      <a:pt x="307" y="694"/>
                    </a:lnTo>
                    <a:close/>
                    <a:moveTo>
                      <a:pt x="307" y="499"/>
                    </a:moveTo>
                    <a:lnTo>
                      <a:pt x="0" y="499"/>
                    </a:lnTo>
                    <a:lnTo>
                      <a:pt x="0" y="693"/>
                    </a:lnTo>
                    <a:lnTo>
                      <a:pt x="307" y="693"/>
                    </a:lnTo>
                    <a:lnTo>
                      <a:pt x="307" y="499"/>
                    </a:lnTo>
                    <a:close/>
                    <a:moveTo>
                      <a:pt x="307" y="192"/>
                    </a:moveTo>
                    <a:lnTo>
                      <a:pt x="0" y="192"/>
                    </a:lnTo>
                    <a:lnTo>
                      <a:pt x="0" y="498"/>
                    </a:lnTo>
                    <a:lnTo>
                      <a:pt x="307" y="498"/>
                    </a:lnTo>
                    <a:lnTo>
                      <a:pt x="307" y="192"/>
                    </a:lnTo>
                    <a:close/>
                    <a:moveTo>
                      <a:pt x="307" y="0"/>
                    </a:moveTo>
                    <a:lnTo>
                      <a:pt x="0" y="0"/>
                    </a:lnTo>
                    <a:lnTo>
                      <a:pt x="0" y="191"/>
                    </a:lnTo>
                    <a:lnTo>
                      <a:pt x="307" y="191"/>
                    </a:lnTo>
                    <a:lnTo>
                      <a:pt x="307" y="0"/>
                    </a:lnTo>
                    <a:close/>
                  </a:path>
                </a:pathLst>
              </a:custGeom>
              <a:solidFill>
                <a:srgbClr val="FFE5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a:solidFill>
                    <a:schemeClr val="dk1"/>
                  </a:solidFill>
                  <a:latin typeface="DM Sans"/>
                  <a:ea typeface="DM Sans"/>
                  <a:cs typeface="DM Sans"/>
                  <a:sym typeface="DM Sans"/>
                </a:endParaRPr>
              </a:p>
            </p:txBody>
          </p:sp>
          <p:sp>
            <p:nvSpPr>
              <p:cNvPr id="529" name="Google Shape;529;p58"/>
              <p:cNvSpPr/>
              <p:nvPr/>
            </p:nvSpPr>
            <p:spPr>
              <a:xfrm>
                <a:off x="3413125" y="492125"/>
                <a:ext cx="488950" cy="4284663"/>
              </a:xfrm>
              <a:custGeom>
                <a:rect b="b" l="l" r="r" t="t"/>
                <a:pathLst>
                  <a:path extrusionOk="0" h="2699" w="308">
                    <a:moveTo>
                      <a:pt x="308" y="2506"/>
                    </a:moveTo>
                    <a:lnTo>
                      <a:pt x="0" y="2506"/>
                    </a:lnTo>
                    <a:lnTo>
                      <a:pt x="0" y="2699"/>
                    </a:lnTo>
                    <a:lnTo>
                      <a:pt x="308" y="2699"/>
                    </a:lnTo>
                    <a:lnTo>
                      <a:pt x="308" y="2506"/>
                    </a:lnTo>
                    <a:close/>
                    <a:moveTo>
                      <a:pt x="308" y="2199"/>
                    </a:moveTo>
                    <a:lnTo>
                      <a:pt x="0" y="2199"/>
                    </a:lnTo>
                    <a:lnTo>
                      <a:pt x="0" y="2505"/>
                    </a:lnTo>
                    <a:lnTo>
                      <a:pt x="308" y="2505"/>
                    </a:lnTo>
                    <a:lnTo>
                      <a:pt x="308" y="2199"/>
                    </a:lnTo>
                    <a:close/>
                    <a:moveTo>
                      <a:pt x="308" y="2004"/>
                    </a:moveTo>
                    <a:lnTo>
                      <a:pt x="0" y="2004"/>
                    </a:lnTo>
                    <a:lnTo>
                      <a:pt x="0" y="2198"/>
                    </a:lnTo>
                    <a:lnTo>
                      <a:pt x="308" y="2198"/>
                    </a:lnTo>
                    <a:lnTo>
                      <a:pt x="308" y="2004"/>
                    </a:lnTo>
                    <a:close/>
                    <a:moveTo>
                      <a:pt x="308" y="1697"/>
                    </a:moveTo>
                    <a:lnTo>
                      <a:pt x="0" y="1697"/>
                    </a:lnTo>
                    <a:lnTo>
                      <a:pt x="0" y="2003"/>
                    </a:lnTo>
                    <a:lnTo>
                      <a:pt x="308" y="2003"/>
                    </a:lnTo>
                    <a:lnTo>
                      <a:pt x="308" y="1697"/>
                    </a:lnTo>
                    <a:close/>
                    <a:moveTo>
                      <a:pt x="308" y="1503"/>
                    </a:moveTo>
                    <a:lnTo>
                      <a:pt x="0" y="1503"/>
                    </a:lnTo>
                    <a:lnTo>
                      <a:pt x="0" y="1696"/>
                    </a:lnTo>
                    <a:lnTo>
                      <a:pt x="308" y="1696"/>
                    </a:lnTo>
                    <a:lnTo>
                      <a:pt x="308" y="1503"/>
                    </a:lnTo>
                    <a:close/>
                    <a:moveTo>
                      <a:pt x="308" y="1195"/>
                    </a:moveTo>
                    <a:lnTo>
                      <a:pt x="0" y="1195"/>
                    </a:lnTo>
                    <a:lnTo>
                      <a:pt x="0" y="1502"/>
                    </a:lnTo>
                    <a:lnTo>
                      <a:pt x="308" y="1502"/>
                    </a:lnTo>
                    <a:lnTo>
                      <a:pt x="308" y="1195"/>
                    </a:lnTo>
                    <a:close/>
                    <a:moveTo>
                      <a:pt x="308" y="1001"/>
                    </a:moveTo>
                    <a:lnTo>
                      <a:pt x="0" y="1001"/>
                    </a:lnTo>
                    <a:lnTo>
                      <a:pt x="0" y="1194"/>
                    </a:lnTo>
                    <a:lnTo>
                      <a:pt x="308" y="1194"/>
                    </a:lnTo>
                    <a:lnTo>
                      <a:pt x="308" y="1001"/>
                    </a:lnTo>
                    <a:close/>
                    <a:moveTo>
                      <a:pt x="308" y="694"/>
                    </a:moveTo>
                    <a:lnTo>
                      <a:pt x="0" y="694"/>
                    </a:lnTo>
                    <a:lnTo>
                      <a:pt x="0" y="1000"/>
                    </a:lnTo>
                    <a:lnTo>
                      <a:pt x="308" y="1000"/>
                    </a:lnTo>
                    <a:lnTo>
                      <a:pt x="308" y="694"/>
                    </a:lnTo>
                    <a:close/>
                    <a:moveTo>
                      <a:pt x="308" y="499"/>
                    </a:moveTo>
                    <a:lnTo>
                      <a:pt x="0" y="499"/>
                    </a:lnTo>
                    <a:lnTo>
                      <a:pt x="0" y="693"/>
                    </a:lnTo>
                    <a:lnTo>
                      <a:pt x="308" y="693"/>
                    </a:lnTo>
                    <a:lnTo>
                      <a:pt x="308" y="499"/>
                    </a:lnTo>
                    <a:close/>
                    <a:moveTo>
                      <a:pt x="308" y="192"/>
                    </a:moveTo>
                    <a:lnTo>
                      <a:pt x="0" y="192"/>
                    </a:lnTo>
                    <a:lnTo>
                      <a:pt x="0" y="498"/>
                    </a:lnTo>
                    <a:lnTo>
                      <a:pt x="308" y="498"/>
                    </a:lnTo>
                    <a:lnTo>
                      <a:pt x="308" y="192"/>
                    </a:lnTo>
                    <a:close/>
                    <a:moveTo>
                      <a:pt x="308" y="0"/>
                    </a:moveTo>
                    <a:lnTo>
                      <a:pt x="0" y="0"/>
                    </a:lnTo>
                    <a:lnTo>
                      <a:pt x="0" y="191"/>
                    </a:lnTo>
                    <a:lnTo>
                      <a:pt x="308" y="191"/>
                    </a:lnTo>
                    <a:lnTo>
                      <a:pt x="308" y="0"/>
                    </a:lnTo>
                    <a:close/>
                  </a:path>
                </a:pathLst>
              </a:custGeom>
              <a:solidFill>
                <a:srgbClr val="FFE5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a:solidFill>
                    <a:schemeClr val="dk1"/>
                  </a:solidFill>
                  <a:latin typeface="DM Sans"/>
                  <a:ea typeface="DM Sans"/>
                  <a:cs typeface="DM Sans"/>
                  <a:sym typeface="DM Sans"/>
                </a:endParaRPr>
              </a:p>
            </p:txBody>
          </p:sp>
          <p:sp>
            <p:nvSpPr>
              <p:cNvPr id="530" name="Google Shape;530;p58"/>
              <p:cNvSpPr/>
              <p:nvPr/>
            </p:nvSpPr>
            <p:spPr>
              <a:xfrm>
                <a:off x="4389438" y="492125"/>
                <a:ext cx="487363" cy="4284663"/>
              </a:xfrm>
              <a:custGeom>
                <a:rect b="b" l="l" r="r" t="t"/>
                <a:pathLst>
                  <a:path extrusionOk="0" h="2699" w="307">
                    <a:moveTo>
                      <a:pt x="307" y="2506"/>
                    </a:moveTo>
                    <a:lnTo>
                      <a:pt x="0" y="2506"/>
                    </a:lnTo>
                    <a:lnTo>
                      <a:pt x="0" y="2699"/>
                    </a:lnTo>
                    <a:lnTo>
                      <a:pt x="307" y="2699"/>
                    </a:lnTo>
                    <a:lnTo>
                      <a:pt x="307" y="2506"/>
                    </a:lnTo>
                    <a:close/>
                    <a:moveTo>
                      <a:pt x="307" y="2199"/>
                    </a:moveTo>
                    <a:lnTo>
                      <a:pt x="0" y="2199"/>
                    </a:lnTo>
                    <a:lnTo>
                      <a:pt x="0" y="2505"/>
                    </a:lnTo>
                    <a:lnTo>
                      <a:pt x="307" y="2505"/>
                    </a:lnTo>
                    <a:lnTo>
                      <a:pt x="307" y="2199"/>
                    </a:lnTo>
                    <a:close/>
                    <a:moveTo>
                      <a:pt x="307" y="2004"/>
                    </a:moveTo>
                    <a:lnTo>
                      <a:pt x="0" y="2004"/>
                    </a:lnTo>
                    <a:lnTo>
                      <a:pt x="0" y="2198"/>
                    </a:lnTo>
                    <a:lnTo>
                      <a:pt x="307" y="2198"/>
                    </a:lnTo>
                    <a:lnTo>
                      <a:pt x="307" y="2004"/>
                    </a:lnTo>
                    <a:close/>
                    <a:moveTo>
                      <a:pt x="307" y="1697"/>
                    </a:moveTo>
                    <a:lnTo>
                      <a:pt x="0" y="1697"/>
                    </a:lnTo>
                    <a:lnTo>
                      <a:pt x="0" y="2003"/>
                    </a:lnTo>
                    <a:lnTo>
                      <a:pt x="307" y="2003"/>
                    </a:lnTo>
                    <a:lnTo>
                      <a:pt x="307" y="1697"/>
                    </a:lnTo>
                    <a:close/>
                    <a:moveTo>
                      <a:pt x="307" y="1503"/>
                    </a:moveTo>
                    <a:lnTo>
                      <a:pt x="0" y="1503"/>
                    </a:lnTo>
                    <a:lnTo>
                      <a:pt x="0" y="1696"/>
                    </a:lnTo>
                    <a:lnTo>
                      <a:pt x="307" y="1696"/>
                    </a:lnTo>
                    <a:lnTo>
                      <a:pt x="307" y="1503"/>
                    </a:lnTo>
                    <a:close/>
                    <a:moveTo>
                      <a:pt x="307" y="1195"/>
                    </a:moveTo>
                    <a:lnTo>
                      <a:pt x="0" y="1195"/>
                    </a:lnTo>
                    <a:lnTo>
                      <a:pt x="0" y="1502"/>
                    </a:lnTo>
                    <a:lnTo>
                      <a:pt x="307" y="1502"/>
                    </a:lnTo>
                    <a:lnTo>
                      <a:pt x="307" y="1195"/>
                    </a:lnTo>
                    <a:close/>
                    <a:moveTo>
                      <a:pt x="307" y="1001"/>
                    </a:moveTo>
                    <a:lnTo>
                      <a:pt x="0" y="1001"/>
                    </a:lnTo>
                    <a:lnTo>
                      <a:pt x="0" y="1194"/>
                    </a:lnTo>
                    <a:lnTo>
                      <a:pt x="307" y="1194"/>
                    </a:lnTo>
                    <a:lnTo>
                      <a:pt x="307" y="1001"/>
                    </a:lnTo>
                    <a:close/>
                    <a:moveTo>
                      <a:pt x="307" y="694"/>
                    </a:moveTo>
                    <a:lnTo>
                      <a:pt x="0" y="694"/>
                    </a:lnTo>
                    <a:lnTo>
                      <a:pt x="0" y="1000"/>
                    </a:lnTo>
                    <a:lnTo>
                      <a:pt x="307" y="1000"/>
                    </a:lnTo>
                    <a:lnTo>
                      <a:pt x="307" y="694"/>
                    </a:lnTo>
                    <a:close/>
                    <a:moveTo>
                      <a:pt x="307" y="499"/>
                    </a:moveTo>
                    <a:lnTo>
                      <a:pt x="0" y="499"/>
                    </a:lnTo>
                    <a:lnTo>
                      <a:pt x="0" y="693"/>
                    </a:lnTo>
                    <a:lnTo>
                      <a:pt x="307" y="693"/>
                    </a:lnTo>
                    <a:lnTo>
                      <a:pt x="307" y="499"/>
                    </a:lnTo>
                    <a:close/>
                    <a:moveTo>
                      <a:pt x="307" y="192"/>
                    </a:moveTo>
                    <a:lnTo>
                      <a:pt x="0" y="192"/>
                    </a:lnTo>
                    <a:lnTo>
                      <a:pt x="0" y="498"/>
                    </a:lnTo>
                    <a:lnTo>
                      <a:pt x="307" y="498"/>
                    </a:lnTo>
                    <a:lnTo>
                      <a:pt x="307" y="192"/>
                    </a:lnTo>
                    <a:close/>
                    <a:moveTo>
                      <a:pt x="307" y="0"/>
                    </a:moveTo>
                    <a:lnTo>
                      <a:pt x="0" y="0"/>
                    </a:lnTo>
                    <a:lnTo>
                      <a:pt x="0" y="191"/>
                    </a:lnTo>
                    <a:lnTo>
                      <a:pt x="307" y="191"/>
                    </a:lnTo>
                    <a:lnTo>
                      <a:pt x="307" y="0"/>
                    </a:lnTo>
                    <a:close/>
                  </a:path>
                </a:pathLst>
              </a:custGeom>
              <a:solidFill>
                <a:srgbClr val="FFE5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a:solidFill>
                    <a:schemeClr val="dk1"/>
                  </a:solidFill>
                  <a:latin typeface="DM Sans"/>
                  <a:ea typeface="DM Sans"/>
                  <a:cs typeface="DM Sans"/>
                  <a:sym typeface="DM Sans"/>
                </a:endParaRPr>
              </a:p>
            </p:txBody>
          </p:sp>
          <p:sp>
            <p:nvSpPr>
              <p:cNvPr id="531" name="Google Shape;531;p58"/>
              <p:cNvSpPr/>
              <p:nvPr/>
            </p:nvSpPr>
            <p:spPr>
              <a:xfrm>
                <a:off x="5364163" y="492125"/>
                <a:ext cx="487363" cy="4284663"/>
              </a:xfrm>
              <a:custGeom>
                <a:rect b="b" l="l" r="r" t="t"/>
                <a:pathLst>
                  <a:path extrusionOk="0" h="2699" w="307">
                    <a:moveTo>
                      <a:pt x="307" y="2506"/>
                    </a:moveTo>
                    <a:lnTo>
                      <a:pt x="0" y="2506"/>
                    </a:lnTo>
                    <a:lnTo>
                      <a:pt x="0" y="2699"/>
                    </a:lnTo>
                    <a:lnTo>
                      <a:pt x="307" y="2699"/>
                    </a:lnTo>
                    <a:lnTo>
                      <a:pt x="307" y="2506"/>
                    </a:lnTo>
                    <a:close/>
                    <a:moveTo>
                      <a:pt x="307" y="2199"/>
                    </a:moveTo>
                    <a:lnTo>
                      <a:pt x="0" y="2199"/>
                    </a:lnTo>
                    <a:lnTo>
                      <a:pt x="0" y="2505"/>
                    </a:lnTo>
                    <a:lnTo>
                      <a:pt x="307" y="2505"/>
                    </a:lnTo>
                    <a:lnTo>
                      <a:pt x="307" y="2199"/>
                    </a:lnTo>
                    <a:close/>
                    <a:moveTo>
                      <a:pt x="307" y="2004"/>
                    </a:moveTo>
                    <a:lnTo>
                      <a:pt x="0" y="2004"/>
                    </a:lnTo>
                    <a:lnTo>
                      <a:pt x="0" y="2198"/>
                    </a:lnTo>
                    <a:lnTo>
                      <a:pt x="307" y="2198"/>
                    </a:lnTo>
                    <a:lnTo>
                      <a:pt x="307" y="2004"/>
                    </a:lnTo>
                    <a:close/>
                    <a:moveTo>
                      <a:pt x="307" y="1697"/>
                    </a:moveTo>
                    <a:lnTo>
                      <a:pt x="0" y="1697"/>
                    </a:lnTo>
                    <a:lnTo>
                      <a:pt x="0" y="2003"/>
                    </a:lnTo>
                    <a:lnTo>
                      <a:pt x="307" y="2003"/>
                    </a:lnTo>
                    <a:lnTo>
                      <a:pt x="307" y="1697"/>
                    </a:lnTo>
                    <a:close/>
                    <a:moveTo>
                      <a:pt x="307" y="1503"/>
                    </a:moveTo>
                    <a:lnTo>
                      <a:pt x="0" y="1503"/>
                    </a:lnTo>
                    <a:lnTo>
                      <a:pt x="0" y="1696"/>
                    </a:lnTo>
                    <a:lnTo>
                      <a:pt x="307" y="1696"/>
                    </a:lnTo>
                    <a:lnTo>
                      <a:pt x="307" y="1503"/>
                    </a:lnTo>
                    <a:close/>
                    <a:moveTo>
                      <a:pt x="307" y="1195"/>
                    </a:moveTo>
                    <a:lnTo>
                      <a:pt x="0" y="1195"/>
                    </a:lnTo>
                    <a:lnTo>
                      <a:pt x="0" y="1502"/>
                    </a:lnTo>
                    <a:lnTo>
                      <a:pt x="307" y="1502"/>
                    </a:lnTo>
                    <a:lnTo>
                      <a:pt x="307" y="1195"/>
                    </a:lnTo>
                    <a:close/>
                    <a:moveTo>
                      <a:pt x="307" y="1001"/>
                    </a:moveTo>
                    <a:lnTo>
                      <a:pt x="0" y="1001"/>
                    </a:lnTo>
                    <a:lnTo>
                      <a:pt x="0" y="1194"/>
                    </a:lnTo>
                    <a:lnTo>
                      <a:pt x="307" y="1194"/>
                    </a:lnTo>
                    <a:lnTo>
                      <a:pt x="307" y="1001"/>
                    </a:lnTo>
                    <a:close/>
                    <a:moveTo>
                      <a:pt x="307" y="694"/>
                    </a:moveTo>
                    <a:lnTo>
                      <a:pt x="0" y="694"/>
                    </a:lnTo>
                    <a:lnTo>
                      <a:pt x="0" y="1000"/>
                    </a:lnTo>
                    <a:lnTo>
                      <a:pt x="307" y="1000"/>
                    </a:lnTo>
                    <a:lnTo>
                      <a:pt x="307" y="694"/>
                    </a:lnTo>
                    <a:close/>
                    <a:moveTo>
                      <a:pt x="307" y="499"/>
                    </a:moveTo>
                    <a:lnTo>
                      <a:pt x="0" y="499"/>
                    </a:lnTo>
                    <a:lnTo>
                      <a:pt x="0" y="693"/>
                    </a:lnTo>
                    <a:lnTo>
                      <a:pt x="307" y="693"/>
                    </a:lnTo>
                    <a:lnTo>
                      <a:pt x="307" y="499"/>
                    </a:lnTo>
                    <a:close/>
                    <a:moveTo>
                      <a:pt x="307" y="192"/>
                    </a:moveTo>
                    <a:lnTo>
                      <a:pt x="0" y="192"/>
                    </a:lnTo>
                    <a:lnTo>
                      <a:pt x="0" y="498"/>
                    </a:lnTo>
                    <a:lnTo>
                      <a:pt x="307" y="498"/>
                    </a:lnTo>
                    <a:lnTo>
                      <a:pt x="307" y="192"/>
                    </a:lnTo>
                    <a:close/>
                    <a:moveTo>
                      <a:pt x="307" y="0"/>
                    </a:moveTo>
                    <a:lnTo>
                      <a:pt x="0" y="0"/>
                    </a:lnTo>
                    <a:lnTo>
                      <a:pt x="0" y="191"/>
                    </a:lnTo>
                    <a:lnTo>
                      <a:pt x="307" y="191"/>
                    </a:lnTo>
                    <a:lnTo>
                      <a:pt x="307" y="0"/>
                    </a:lnTo>
                    <a:close/>
                  </a:path>
                </a:pathLst>
              </a:custGeom>
              <a:solidFill>
                <a:srgbClr val="FFE5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a:solidFill>
                    <a:schemeClr val="dk1"/>
                  </a:solidFill>
                  <a:latin typeface="DM Sans"/>
                  <a:ea typeface="DM Sans"/>
                  <a:cs typeface="DM Sans"/>
                  <a:sym typeface="DM Sans"/>
                </a:endParaRPr>
              </a:p>
            </p:txBody>
          </p:sp>
          <p:sp>
            <p:nvSpPr>
              <p:cNvPr id="532" name="Google Shape;532;p58"/>
              <p:cNvSpPr/>
              <p:nvPr/>
            </p:nvSpPr>
            <p:spPr>
              <a:xfrm>
                <a:off x="6338888" y="492125"/>
                <a:ext cx="487363" cy="4284663"/>
              </a:xfrm>
              <a:custGeom>
                <a:rect b="b" l="l" r="r" t="t"/>
                <a:pathLst>
                  <a:path extrusionOk="0" h="2699" w="307">
                    <a:moveTo>
                      <a:pt x="307" y="2506"/>
                    </a:moveTo>
                    <a:lnTo>
                      <a:pt x="0" y="2506"/>
                    </a:lnTo>
                    <a:lnTo>
                      <a:pt x="0" y="2699"/>
                    </a:lnTo>
                    <a:lnTo>
                      <a:pt x="307" y="2699"/>
                    </a:lnTo>
                    <a:lnTo>
                      <a:pt x="307" y="2506"/>
                    </a:lnTo>
                    <a:close/>
                    <a:moveTo>
                      <a:pt x="307" y="2199"/>
                    </a:moveTo>
                    <a:lnTo>
                      <a:pt x="0" y="2199"/>
                    </a:lnTo>
                    <a:lnTo>
                      <a:pt x="0" y="2505"/>
                    </a:lnTo>
                    <a:lnTo>
                      <a:pt x="307" y="2505"/>
                    </a:lnTo>
                    <a:lnTo>
                      <a:pt x="307" y="2199"/>
                    </a:lnTo>
                    <a:close/>
                    <a:moveTo>
                      <a:pt x="307" y="2004"/>
                    </a:moveTo>
                    <a:lnTo>
                      <a:pt x="0" y="2004"/>
                    </a:lnTo>
                    <a:lnTo>
                      <a:pt x="0" y="2198"/>
                    </a:lnTo>
                    <a:lnTo>
                      <a:pt x="307" y="2198"/>
                    </a:lnTo>
                    <a:lnTo>
                      <a:pt x="307" y="2004"/>
                    </a:lnTo>
                    <a:close/>
                    <a:moveTo>
                      <a:pt x="307" y="1697"/>
                    </a:moveTo>
                    <a:lnTo>
                      <a:pt x="0" y="1697"/>
                    </a:lnTo>
                    <a:lnTo>
                      <a:pt x="0" y="2003"/>
                    </a:lnTo>
                    <a:lnTo>
                      <a:pt x="307" y="2003"/>
                    </a:lnTo>
                    <a:lnTo>
                      <a:pt x="307" y="1697"/>
                    </a:lnTo>
                    <a:close/>
                    <a:moveTo>
                      <a:pt x="307" y="1503"/>
                    </a:moveTo>
                    <a:lnTo>
                      <a:pt x="0" y="1503"/>
                    </a:lnTo>
                    <a:lnTo>
                      <a:pt x="0" y="1696"/>
                    </a:lnTo>
                    <a:lnTo>
                      <a:pt x="307" y="1696"/>
                    </a:lnTo>
                    <a:lnTo>
                      <a:pt x="307" y="1503"/>
                    </a:lnTo>
                    <a:close/>
                    <a:moveTo>
                      <a:pt x="307" y="1195"/>
                    </a:moveTo>
                    <a:lnTo>
                      <a:pt x="0" y="1195"/>
                    </a:lnTo>
                    <a:lnTo>
                      <a:pt x="0" y="1502"/>
                    </a:lnTo>
                    <a:lnTo>
                      <a:pt x="307" y="1502"/>
                    </a:lnTo>
                    <a:lnTo>
                      <a:pt x="307" y="1195"/>
                    </a:lnTo>
                    <a:close/>
                    <a:moveTo>
                      <a:pt x="307" y="1001"/>
                    </a:moveTo>
                    <a:lnTo>
                      <a:pt x="0" y="1001"/>
                    </a:lnTo>
                    <a:lnTo>
                      <a:pt x="0" y="1194"/>
                    </a:lnTo>
                    <a:lnTo>
                      <a:pt x="307" y="1194"/>
                    </a:lnTo>
                    <a:lnTo>
                      <a:pt x="307" y="1001"/>
                    </a:lnTo>
                    <a:close/>
                    <a:moveTo>
                      <a:pt x="307" y="694"/>
                    </a:moveTo>
                    <a:lnTo>
                      <a:pt x="0" y="694"/>
                    </a:lnTo>
                    <a:lnTo>
                      <a:pt x="0" y="1000"/>
                    </a:lnTo>
                    <a:lnTo>
                      <a:pt x="307" y="1000"/>
                    </a:lnTo>
                    <a:lnTo>
                      <a:pt x="307" y="694"/>
                    </a:lnTo>
                    <a:close/>
                    <a:moveTo>
                      <a:pt x="307" y="499"/>
                    </a:moveTo>
                    <a:lnTo>
                      <a:pt x="0" y="499"/>
                    </a:lnTo>
                    <a:lnTo>
                      <a:pt x="0" y="693"/>
                    </a:lnTo>
                    <a:lnTo>
                      <a:pt x="307" y="693"/>
                    </a:lnTo>
                    <a:lnTo>
                      <a:pt x="307" y="499"/>
                    </a:lnTo>
                    <a:close/>
                    <a:moveTo>
                      <a:pt x="307" y="192"/>
                    </a:moveTo>
                    <a:lnTo>
                      <a:pt x="0" y="192"/>
                    </a:lnTo>
                    <a:lnTo>
                      <a:pt x="0" y="498"/>
                    </a:lnTo>
                    <a:lnTo>
                      <a:pt x="307" y="498"/>
                    </a:lnTo>
                    <a:lnTo>
                      <a:pt x="307" y="192"/>
                    </a:lnTo>
                    <a:close/>
                    <a:moveTo>
                      <a:pt x="307" y="0"/>
                    </a:moveTo>
                    <a:lnTo>
                      <a:pt x="0" y="0"/>
                    </a:lnTo>
                    <a:lnTo>
                      <a:pt x="0" y="191"/>
                    </a:lnTo>
                    <a:lnTo>
                      <a:pt x="307" y="191"/>
                    </a:lnTo>
                    <a:lnTo>
                      <a:pt x="307" y="0"/>
                    </a:lnTo>
                    <a:close/>
                  </a:path>
                </a:pathLst>
              </a:custGeom>
              <a:solidFill>
                <a:srgbClr val="FFE5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a:solidFill>
                    <a:schemeClr val="dk1"/>
                  </a:solidFill>
                  <a:latin typeface="DM Sans"/>
                  <a:ea typeface="DM Sans"/>
                  <a:cs typeface="DM Sans"/>
                  <a:sym typeface="DM Sans"/>
                </a:endParaRPr>
              </a:p>
            </p:txBody>
          </p:sp>
          <p:sp>
            <p:nvSpPr>
              <p:cNvPr id="533" name="Google Shape;533;p58"/>
              <p:cNvSpPr/>
              <p:nvPr/>
            </p:nvSpPr>
            <p:spPr>
              <a:xfrm>
                <a:off x="7313613" y="492125"/>
                <a:ext cx="487363" cy="4284663"/>
              </a:xfrm>
              <a:custGeom>
                <a:rect b="b" l="l" r="r" t="t"/>
                <a:pathLst>
                  <a:path extrusionOk="0" h="2699" w="307">
                    <a:moveTo>
                      <a:pt x="307" y="2506"/>
                    </a:moveTo>
                    <a:lnTo>
                      <a:pt x="0" y="2506"/>
                    </a:lnTo>
                    <a:lnTo>
                      <a:pt x="0" y="2699"/>
                    </a:lnTo>
                    <a:lnTo>
                      <a:pt x="307" y="2699"/>
                    </a:lnTo>
                    <a:lnTo>
                      <a:pt x="307" y="2506"/>
                    </a:lnTo>
                    <a:close/>
                    <a:moveTo>
                      <a:pt x="307" y="2199"/>
                    </a:moveTo>
                    <a:lnTo>
                      <a:pt x="0" y="2199"/>
                    </a:lnTo>
                    <a:lnTo>
                      <a:pt x="0" y="2505"/>
                    </a:lnTo>
                    <a:lnTo>
                      <a:pt x="307" y="2505"/>
                    </a:lnTo>
                    <a:lnTo>
                      <a:pt x="307" y="2199"/>
                    </a:lnTo>
                    <a:close/>
                    <a:moveTo>
                      <a:pt x="307" y="2004"/>
                    </a:moveTo>
                    <a:lnTo>
                      <a:pt x="0" y="2004"/>
                    </a:lnTo>
                    <a:lnTo>
                      <a:pt x="0" y="2198"/>
                    </a:lnTo>
                    <a:lnTo>
                      <a:pt x="307" y="2198"/>
                    </a:lnTo>
                    <a:lnTo>
                      <a:pt x="307" y="2004"/>
                    </a:lnTo>
                    <a:close/>
                    <a:moveTo>
                      <a:pt x="307" y="1697"/>
                    </a:moveTo>
                    <a:lnTo>
                      <a:pt x="0" y="1697"/>
                    </a:lnTo>
                    <a:lnTo>
                      <a:pt x="0" y="2003"/>
                    </a:lnTo>
                    <a:lnTo>
                      <a:pt x="307" y="2003"/>
                    </a:lnTo>
                    <a:lnTo>
                      <a:pt x="307" y="1697"/>
                    </a:lnTo>
                    <a:close/>
                    <a:moveTo>
                      <a:pt x="307" y="1503"/>
                    </a:moveTo>
                    <a:lnTo>
                      <a:pt x="0" y="1503"/>
                    </a:lnTo>
                    <a:lnTo>
                      <a:pt x="0" y="1696"/>
                    </a:lnTo>
                    <a:lnTo>
                      <a:pt x="307" y="1696"/>
                    </a:lnTo>
                    <a:lnTo>
                      <a:pt x="307" y="1503"/>
                    </a:lnTo>
                    <a:close/>
                    <a:moveTo>
                      <a:pt x="307" y="1195"/>
                    </a:moveTo>
                    <a:lnTo>
                      <a:pt x="0" y="1195"/>
                    </a:lnTo>
                    <a:lnTo>
                      <a:pt x="0" y="1502"/>
                    </a:lnTo>
                    <a:lnTo>
                      <a:pt x="307" y="1502"/>
                    </a:lnTo>
                    <a:lnTo>
                      <a:pt x="307" y="1195"/>
                    </a:lnTo>
                    <a:close/>
                    <a:moveTo>
                      <a:pt x="307" y="1001"/>
                    </a:moveTo>
                    <a:lnTo>
                      <a:pt x="0" y="1001"/>
                    </a:lnTo>
                    <a:lnTo>
                      <a:pt x="0" y="1194"/>
                    </a:lnTo>
                    <a:lnTo>
                      <a:pt x="307" y="1194"/>
                    </a:lnTo>
                    <a:lnTo>
                      <a:pt x="307" y="1001"/>
                    </a:lnTo>
                    <a:close/>
                    <a:moveTo>
                      <a:pt x="307" y="694"/>
                    </a:moveTo>
                    <a:lnTo>
                      <a:pt x="0" y="694"/>
                    </a:lnTo>
                    <a:lnTo>
                      <a:pt x="0" y="1000"/>
                    </a:lnTo>
                    <a:lnTo>
                      <a:pt x="307" y="1000"/>
                    </a:lnTo>
                    <a:lnTo>
                      <a:pt x="307" y="694"/>
                    </a:lnTo>
                    <a:close/>
                    <a:moveTo>
                      <a:pt x="307" y="499"/>
                    </a:moveTo>
                    <a:lnTo>
                      <a:pt x="0" y="499"/>
                    </a:lnTo>
                    <a:lnTo>
                      <a:pt x="0" y="693"/>
                    </a:lnTo>
                    <a:lnTo>
                      <a:pt x="307" y="693"/>
                    </a:lnTo>
                    <a:lnTo>
                      <a:pt x="307" y="499"/>
                    </a:lnTo>
                    <a:close/>
                    <a:moveTo>
                      <a:pt x="307" y="192"/>
                    </a:moveTo>
                    <a:lnTo>
                      <a:pt x="0" y="192"/>
                    </a:lnTo>
                    <a:lnTo>
                      <a:pt x="0" y="498"/>
                    </a:lnTo>
                    <a:lnTo>
                      <a:pt x="307" y="498"/>
                    </a:lnTo>
                    <a:lnTo>
                      <a:pt x="307" y="192"/>
                    </a:lnTo>
                    <a:close/>
                    <a:moveTo>
                      <a:pt x="307" y="0"/>
                    </a:moveTo>
                    <a:lnTo>
                      <a:pt x="0" y="0"/>
                    </a:lnTo>
                    <a:lnTo>
                      <a:pt x="0" y="191"/>
                    </a:lnTo>
                    <a:lnTo>
                      <a:pt x="307" y="191"/>
                    </a:lnTo>
                    <a:lnTo>
                      <a:pt x="307" y="0"/>
                    </a:lnTo>
                    <a:close/>
                  </a:path>
                </a:pathLst>
              </a:custGeom>
              <a:solidFill>
                <a:srgbClr val="FFE5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a:solidFill>
                    <a:schemeClr val="dk1"/>
                  </a:solidFill>
                  <a:latin typeface="DM Sans"/>
                  <a:ea typeface="DM Sans"/>
                  <a:cs typeface="DM Sans"/>
                  <a:sym typeface="DM Sans"/>
                </a:endParaRPr>
              </a:p>
            </p:txBody>
          </p:sp>
          <p:sp>
            <p:nvSpPr>
              <p:cNvPr id="534" name="Google Shape;534;p58"/>
              <p:cNvSpPr/>
              <p:nvPr/>
            </p:nvSpPr>
            <p:spPr>
              <a:xfrm>
                <a:off x="8288338" y="492125"/>
                <a:ext cx="488950" cy="4284663"/>
              </a:xfrm>
              <a:custGeom>
                <a:rect b="b" l="l" r="r" t="t"/>
                <a:pathLst>
                  <a:path extrusionOk="0" h="2699" w="308">
                    <a:moveTo>
                      <a:pt x="308" y="2506"/>
                    </a:moveTo>
                    <a:lnTo>
                      <a:pt x="0" y="2506"/>
                    </a:lnTo>
                    <a:lnTo>
                      <a:pt x="0" y="2699"/>
                    </a:lnTo>
                    <a:lnTo>
                      <a:pt x="308" y="2699"/>
                    </a:lnTo>
                    <a:lnTo>
                      <a:pt x="308" y="2506"/>
                    </a:lnTo>
                    <a:close/>
                    <a:moveTo>
                      <a:pt x="308" y="2199"/>
                    </a:moveTo>
                    <a:lnTo>
                      <a:pt x="0" y="2199"/>
                    </a:lnTo>
                    <a:lnTo>
                      <a:pt x="0" y="2505"/>
                    </a:lnTo>
                    <a:lnTo>
                      <a:pt x="308" y="2505"/>
                    </a:lnTo>
                    <a:lnTo>
                      <a:pt x="308" y="2199"/>
                    </a:lnTo>
                    <a:close/>
                    <a:moveTo>
                      <a:pt x="308" y="2004"/>
                    </a:moveTo>
                    <a:lnTo>
                      <a:pt x="0" y="2004"/>
                    </a:lnTo>
                    <a:lnTo>
                      <a:pt x="0" y="2198"/>
                    </a:lnTo>
                    <a:lnTo>
                      <a:pt x="308" y="2198"/>
                    </a:lnTo>
                    <a:lnTo>
                      <a:pt x="308" y="2004"/>
                    </a:lnTo>
                    <a:close/>
                    <a:moveTo>
                      <a:pt x="308" y="1697"/>
                    </a:moveTo>
                    <a:lnTo>
                      <a:pt x="0" y="1697"/>
                    </a:lnTo>
                    <a:lnTo>
                      <a:pt x="0" y="2003"/>
                    </a:lnTo>
                    <a:lnTo>
                      <a:pt x="308" y="2003"/>
                    </a:lnTo>
                    <a:lnTo>
                      <a:pt x="308" y="1697"/>
                    </a:lnTo>
                    <a:close/>
                    <a:moveTo>
                      <a:pt x="308" y="1503"/>
                    </a:moveTo>
                    <a:lnTo>
                      <a:pt x="0" y="1503"/>
                    </a:lnTo>
                    <a:lnTo>
                      <a:pt x="0" y="1696"/>
                    </a:lnTo>
                    <a:lnTo>
                      <a:pt x="308" y="1696"/>
                    </a:lnTo>
                    <a:lnTo>
                      <a:pt x="308" y="1503"/>
                    </a:lnTo>
                    <a:close/>
                    <a:moveTo>
                      <a:pt x="308" y="1195"/>
                    </a:moveTo>
                    <a:lnTo>
                      <a:pt x="0" y="1195"/>
                    </a:lnTo>
                    <a:lnTo>
                      <a:pt x="0" y="1502"/>
                    </a:lnTo>
                    <a:lnTo>
                      <a:pt x="308" y="1502"/>
                    </a:lnTo>
                    <a:lnTo>
                      <a:pt x="308" y="1195"/>
                    </a:lnTo>
                    <a:close/>
                    <a:moveTo>
                      <a:pt x="308" y="1001"/>
                    </a:moveTo>
                    <a:lnTo>
                      <a:pt x="0" y="1001"/>
                    </a:lnTo>
                    <a:lnTo>
                      <a:pt x="0" y="1194"/>
                    </a:lnTo>
                    <a:lnTo>
                      <a:pt x="308" y="1194"/>
                    </a:lnTo>
                    <a:lnTo>
                      <a:pt x="308" y="1001"/>
                    </a:lnTo>
                    <a:close/>
                    <a:moveTo>
                      <a:pt x="308" y="694"/>
                    </a:moveTo>
                    <a:lnTo>
                      <a:pt x="0" y="694"/>
                    </a:lnTo>
                    <a:lnTo>
                      <a:pt x="0" y="1000"/>
                    </a:lnTo>
                    <a:lnTo>
                      <a:pt x="308" y="1000"/>
                    </a:lnTo>
                    <a:lnTo>
                      <a:pt x="308" y="694"/>
                    </a:lnTo>
                    <a:close/>
                    <a:moveTo>
                      <a:pt x="308" y="499"/>
                    </a:moveTo>
                    <a:lnTo>
                      <a:pt x="0" y="499"/>
                    </a:lnTo>
                    <a:lnTo>
                      <a:pt x="0" y="693"/>
                    </a:lnTo>
                    <a:lnTo>
                      <a:pt x="308" y="693"/>
                    </a:lnTo>
                    <a:lnTo>
                      <a:pt x="308" y="499"/>
                    </a:lnTo>
                    <a:close/>
                    <a:moveTo>
                      <a:pt x="308" y="192"/>
                    </a:moveTo>
                    <a:lnTo>
                      <a:pt x="0" y="192"/>
                    </a:lnTo>
                    <a:lnTo>
                      <a:pt x="0" y="498"/>
                    </a:lnTo>
                    <a:lnTo>
                      <a:pt x="308" y="498"/>
                    </a:lnTo>
                    <a:lnTo>
                      <a:pt x="308" y="192"/>
                    </a:lnTo>
                    <a:close/>
                    <a:moveTo>
                      <a:pt x="308" y="0"/>
                    </a:moveTo>
                    <a:lnTo>
                      <a:pt x="0" y="0"/>
                    </a:lnTo>
                    <a:lnTo>
                      <a:pt x="0" y="191"/>
                    </a:lnTo>
                    <a:lnTo>
                      <a:pt x="308" y="191"/>
                    </a:lnTo>
                    <a:lnTo>
                      <a:pt x="308" y="0"/>
                    </a:lnTo>
                    <a:close/>
                  </a:path>
                </a:pathLst>
              </a:custGeom>
              <a:solidFill>
                <a:srgbClr val="FFE5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a:solidFill>
                    <a:schemeClr val="dk1"/>
                  </a:solidFill>
                  <a:latin typeface="DM Sans"/>
                  <a:ea typeface="DM Sans"/>
                  <a:cs typeface="DM Sans"/>
                  <a:sym typeface="DM Sans"/>
                </a:endParaRPr>
              </a:p>
            </p:txBody>
          </p:sp>
          <p:sp>
            <p:nvSpPr>
              <p:cNvPr id="535" name="Google Shape;535;p58"/>
              <p:cNvSpPr/>
              <p:nvPr/>
            </p:nvSpPr>
            <p:spPr>
              <a:xfrm>
                <a:off x="9264650" y="492125"/>
                <a:ext cx="487363" cy="4284663"/>
              </a:xfrm>
              <a:custGeom>
                <a:rect b="b" l="l" r="r" t="t"/>
                <a:pathLst>
                  <a:path extrusionOk="0" h="2699" w="307">
                    <a:moveTo>
                      <a:pt x="307" y="2506"/>
                    </a:moveTo>
                    <a:lnTo>
                      <a:pt x="0" y="2506"/>
                    </a:lnTo>
                    <a:lnTo>
                      <a:pt x="0" y="2699"/>
                    </a:lnTo>
                    <a:lnTo>
                      <a:pt x="307" y="2699"/>
                    </a:lnTo>
                    <a:lnTo>
                      <a:pt x="307" y="2506"/>
                    </a:lnTo>
                    <a:close/>
                    <a:moveTo>
                      <a:pt x="307" y="2199"/>
                    </a:moveTo>
                    <a:lnTo>
                      <a:pt x="0" y="2199"/>
                    </a:lnTo>
                    <a:lnTo>
                      <a:pt x="0" y="2505"/>
                    </a:lnTo>
                    <a:lnTo>
                      <a:pt x="307" y="2505"/>
                    </a:lnTo>
                    <a:lnTo>
                      <a:pt x="307" y="2199"/>
                    </a:lnTo>
                    <a:close/>
                    <a:moveTo>
                      <a:pt x="307" y="2004"/>
                    </a:moveTo>
                    <a:lnTo>
                      <a:pt x="0" y="2004"/>
                    </a:lnTo>
                    <a:lnTo>
                      <a:pt x="0" y="2198"/>
                    </a:lnTo>
                    <a:lnTo>
                      <a:pt x="307" y="2198"/>
                    </a:lnTo>
                    <a:lnTo>
                      <a:pt x="307" y="2004"/>
                    </a:lnTo>
                    <a:close/>
                    <a:moveTo>
                      <a:pt x="307" y="1697"/>
                    </a:moveTo>
                    <a:lnTo>
                      <a:pt x="0" y="1697"/>
                    </a:lnTo>
                    <a:lnTo>
                      <a:pt x="0" y="2003"/>
                    </a:lnTo>
                    <a:lnTo>
                      <a:pt x="307" y="2003"/>
                    </a:lnTo>
                    <a:lnTo>
                      <a:pt x="307" y="1697"/>
                    </a:lnTo>
                    <a:close/>
                    <a:moveTo>
                      <a:pt x="307" y="1503"/>
                    </a:moveTo>
                    <a:lnTo>
                      <a:pt x="0" y="1503"/>
                    </a:lnTo>
                    <a:lnTo>
                      <a:pt x="0" y="1696"/>
                    </a:lnTo>
                    <a:lnTo>
                      <a:pt x="307" y="1696"/>
                    </a:lnTo>
                    <a:lnTo>
                      <a:pt x="307" y="1503"/>
                    </a:lnTo>
                    <a:close/>
                    <a:moveTo>
                      <a:pt x="307" y="1195"/>
                    </a:moveTo>
                    <a:lnTo>
                      <a:pt x="0" y="1195"/>
                    </a:lnTo>
                    <a:lnTo>
                      <a:pt x="0" y="1502"/>
                    </a:lnTo>
                    <a:lnTo>
                      <a:pt x="307" y="1502"/>
                    </a:lnTo>
                    <a:lnTo>
                      <a:pt x="307" y="1195"/>
                    </a:lnTo>
                    <a:close/>
                    <a:moveTo>
                      <a:pt x="307" y="1001"/>
                    </a:moveTo>
                    <a:lnTo>
                      <a:pt x="0" y="1001"/>
                    </a:lnTo>
                    <a:lnTo>
                      <a:pt x="0" y="1194"/>
                    </a:lnTo>
                    <a:lnTo>
                      <a:pt x="307" y="1194"/>
                    </a:lnTo>
                    <a:lnTo>
                      <a:pt x="307" y="1001"/>
                    </a:lnTo>
                    <a:close/>
                    <a:moveTo>
                      <a:pt x="307" y="694"/>
                    </a:moveTo>
                    <a:lnTo>
                      <a:pt x="0" y="694"/>
                    </a:lnTo>
                    <a:lnTo>
                      <a:pt x="0" y="1000"/>
                    </a:lnTo>
                    <a:lnTo>
                      <a:pt x="307" y="1000"/>
                    </a:lnTo>
                    <a:lnTo>
                      <a:pt x="307" y="694"/>
                    </a:lnTo>
                    <a:close/>
                    <a:moveTo>
                      <a:pt x="307" y="499"/>
                    </a:moveTo>
                    <a:lnTo>
                      <a:pt x="0" y="499"/>
                    </a:lnTo>
                    <a:lnTo>
                      <a:pt x="0" y="693"/>
                    </a:lnTo>
                    <a:lnTo>
                      <a:pt x="307" y="693"/>
                    </a:lnTo>
                    <a:lnTo>
                      <a:pt x="307" y="499"/>
                    </a:lnTo>
                    <a:close/>
                    <a:moveTo>
                      <a:pt x="307" y="192"/>
                    </a:moveTo>
                    <a:lnTo>
                      <a:pt x="0" y="192"/>
                    </a:lnTo>
                    <a:lnTo>
                      <a:pt x="0" y="498"/>
                    </a:lnTo>
                    <a:lnTo>
                      <a:pt x="307" y="498"/>
                    </a:lnTo>
                    <a:lnTo>
                      <a:pt x="307" y="192"/>
                    </a:lnTo>
                    <a:close/>
                    <a:moveTo>
                      <a:pt x="307" y="0"/>
                    </a:moveTo>
                    <a:lnTo>
                      <a:pt x="0" y="0"/>
                    </a:lnTo>
                    <a:lnTo>
                      <a:pt x="0" y="191"/>
                    </a:lnTo>
                    <a:lnTo>
                      <a:pt x="307" y="191"/>
                    </a:lnTo>
                    <a:lnTo>
                      <a:pt x="307" y="0"/>
                    </a:lnTo>
                    <a:close/>
                  </a:path>
                </a:pathLst>
              </a:custGeom>
              <a:solidFill>
                <a:srgbClr val="FFE5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a:solidFill>
                    <a:schemeClr val="dk1"/>
                  </a:solidFill>
                  <a:latin typeface="DM Sans"/>
                  <a:ea typeface="DM Sans"/>
                  <a:cs typeface="DM Sans"/>
                  <a:sym typeface="DM Sans"/>
                </a:endParaRPr>
              </a:p>
            </p:txBody>
          </p:sp>
          <p:sp>
            <p:nvSpPr>
              <p:cNvPr id="536" name="Google Shape;536;p58"/>
              <p:cNvSpPr/>
              <p:nvPr/>
            </p:nvSpPr>
            <p:spPr>
              <a:xfrm>
                <a:off x="10239375" y="492125"/>
                <a:ext cx="485775" cy="4284663"/>
              </a:xfrm>
              <a:custGeom>
                <a:rect b="b" l="l" r="r" t="t"/>
                <a:pathLst>
                  <a:path extrusionOk="0" h="2699" w="306">
                    <a:moveTo>
                      <a:pt x="306" y="2506"/>
                    </a:moveTo>
                    <a:lnTo>
                      <a:pt x="0" y="2506"/>
                    </a:lnTo>
                    <a:lnTo>
                      <a:pt x="0" y="2699"/>
                    </a:lnTo>
                    <a:lnTo>
                      <a:pt x="306" y="2699"/>
                    </a:lnTo>
                    <a:lnTo>
                      <a:pt x="306" y="2506"/>
                    </a:lnTo>
                    <a:close/>
                    <a:moveTo>
                      <a:pt x="306" y="2199"/>
                    </a:moveTo>
                    <a:lnTo>
                      <a:pt x="0" y="2199"/>
                    </a:lnTo>
                    <a:lnTo>
                      <a:pt x="0" y="2505"/>
                    </a:lnTo>
                    <a:lnTo>
                      <a:pt x="306" y="2505"/>
                    </a:lnTo>
                    <a:lnTo>
                      <a:pt x="306" y="2199"/>
                    </a:lnTo>
                    <a:close/>
                    <a:moveTo>
                      <a:pt x="306" y="2004"/>
                    </a:moveTo>
                    <a:lnTo>
                      <a:pt x="0" y="2004"/>
                    </a:lnTo>
                    <a:lnTo>
                      <a:pt x="0" y="2198"/>
                    </a:lnTo>
                    <a:lnTo>
                      <a:pt x="306" y="2198"/>
                    </a:lnTo>
                    <a:lnTo>
                      <a:pt x="306" y="2004"/>
                    </a:lnTo>
                    <a:close/>
                    <a:moveTo>
                      <a:pt x="306" y="1697"/>
                    </a:moveTo>
                    <a:lnTo>
                      <a:pt x="0" y="1697"/>
                    </a:lnTo>
                    <a:lnTo>
                      <a:pt x="0" y="2003"/>
                    </a:lnTo>
                    <a:lnTo>
                      <a:pt x="306" y="2003"/>
                    </a:lnTo>
                    <a:lnTo>
                      <a:pt x="306" y="1697"/>
                    </a:lnTo>
                    <a:close/>
                    <a:moveTo>
                      <a:pt x="306" y="1503"/>
                    </a:moveTo>
                    <a:lnTo>
                      <a:pt x="0" y="1503"/>
                    </a:lnTo>
                    <a:lnTo>
                      <a:pt x="0" y="1696"/>
                    </a:lnTo>
                    <a:lnTo>
                      <a:pt x="306" y="1696"/>
                    </a:lnTo>
                    <a:lnTo>
                      <a:pt x="306" y="1503"/>
                    </a:lnTo>
                    <a:close/>
                    <a:moveTo>
                      <a:pt x="306" y="1195"/>
                    </a:moveTo>
                    <a:lnTo>
                      <a:pt x="0" y="1195"/>
                    </a:lnTo>
                    <a:lnTo>
                      <a:pt x="0" y="1502"/>
                    </a:lnTo>
                    <a:lnTo>
                      <a:pt x="306" y="1502"/>
                    </a:lnTo>
                    <a:lnTo>
                      <a:pt x="306" y="1195"/>
                    </a:lnTo>
                    <a:close/>
                    <a:moveTo>
                      <a:pt x="306" y="1001"/>
                    </a:moveTo>
                    <a:lnTo>
                      <a:pt x="0" y="1001"/>
                    </a:lnTo>
                    <a:lnTo>
                      <a:pt x="0" y="1194"/>
                    </a:lnTo>
                    <a:lnTo>
                      <a:pt x="306" y="1194"/>
                    </a:lnTo>
                    <a:lnTo>
                      <a:pt x="306" y="1001"/>
                    </a:lnTo>
                    <a:close/>
                    <a:moveTo>
                      <a:pt x="306" y="694"/>
                    </a:moveTo>
                    <a:lnTo>
                      <a:pt x="0" y="694"/>
                    </a:lnTo>
                    <a:lnTo>
                      <a:pt x="0" y="1000"/>
                    </a:lnTo>
                    <a:lnTo>
                      <a:pt x="306" y="1000"/>
                    </a:lnTo>
                    <a:lnTo>
                      <a:pt x="306" y="694"/>
                    </a:lnTo>
                    <a:close/>
                    <a:moveTo>
                      <a:pt x="306" y="499"/>
                    </a:moveTo>
                    <a:lnTo>
                      <a:pt x="0" y="499"/>
                    </a:lnTo>
                    <a:lnTo>
                      <a:pt x="0" y="693"/>
                    </a:lnTo>
                    <a:lnTo>
                      <a:pt x="306" y="693"/>
                    </a:lnTo>
                    <a:lnTo>
                      <a:pt x="306" y="499"/>
                    </a:lnTo>
                    <a:close/>
                    <a:moveTo>
                      <a:pt x="306" y="192"/>
                    </a:moveTo>
                    <a:lnTo>
                      <a:pt x="0" y="192"/>
                    </a:lnTo>
                    <a:lnTo>
                      <a:pt x="0" y="498"/>
                    </a:lnTo>
                    <a:lnTo>
                      <a:pt x="306" y="498"/>
                    </a:lnTo>
                    <a:lnTo>
                      <a:pt x="306" y="192"/>
                    </a:lnTo>
                    <a:close/>
                    <a:moveTo>
                      <a:pt x="306" y="0"/>
                    </a:moveTo>
                    <a:lnTo>
                      <a:pt x="0" y="0"/>
                    </a:lnTo>
                    <a:lnTo>
                      <a:pt x="0" y="191"/>
                    </a:lnTo>
                    <a:lnTo>
                      <a:pt x="306" y="191"/>
                    </a:lnTo>
                    <a:lnTo>
                      <a:pt x="306" y="0"/>
                    </a:lnTo>
                    <a:close/>
                  </a:path>
                </a:pathLst>
              </a:custGeom>
              <a:solidFill>
                <a:srgbClr val="FFE5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a:solidFill>
                    <a:schemeClr val="dk1"/>
                  </a:solidFill>
                  <a:latin typeface="DM Sans"/>
                  <a:ea typeface="DM Sans"/>
                  <a:cs typeface="DM Sans"/>
                  <a:sym typeface="DM Sans"/>
                </a:endParaRPr>
              </a:p>
            </p:txBody>
          </p:sp>
          <p:sp>
            <p:nvSpPr>
              <p:cNvPr id="537" name="Google Shape;537;p58"/>
              <p:cNvSpPr/>
              <p:nvPr/>
            </p:nvSpPr>
            <p:spPr>
              <a:xfrm>
                <a:off x="11214100" y="492125"/>
                <a:ext cx="482600" cy="4284663"/>
              </a:xfrm>
              <a:custGeom>
                <a:rect b="b" l="l" r="r" t="t"/>
                <a:pathLst>
                  <a:path extrusionOk="0" h="2699" w="304">
                    <a:moveTo>
                      <a:pt x="304" y="2506"/>
                    </a:moveTo>
                    <a:lnTo>
                      <a:pt x="0" y="2506"/>
                    </a:lnTo>
                    <a:lnTo>
                      <a:pt x="0" y="2699"/>
                    </a:lnTo>
                    <a:lnTo>
                      <a:pt x="304" y="2699"/>
                    </a:lnTo>
                    <a:lnTo>
                      <a:pt x="304" y="2506"/>
                    </a:lnTo>
                    <a:close/>
                    <a:moveTo>
                      <a:pt x="304" y="2199"/>
                    </a:moveTo>
                    <a:lnTo>
                      <a:pt x="0" y="2199"/>
                    </a:lnTo>
                    <a:lnTo>
                      <a:pt x="0" y="2505"/>
                    </a:lnTo>
                    <a:lnTo>
                      <a:pt x="304" y="2505"/>
                    </a:lnTo>
                    <a:lnTo>
                      <a:pt x="304" y="2199"/>
                    </a:lnTo>
                    <a:close/>
                    <a:moveTo>
                      <a:pt x="304" y="2004"/>
                    </a:moveTo>
                    <a:lnTo>
                      <a:pt x="0" y="2004"/>
                    </a:lnTo>
                    <a:lnTo>
                      <a:pt x="0" y="2198"/>
                    </a:lnTo>
                    <a:lnTo>
                      <a:pt x="304" y="2198"/>
                    </a:lnTo>
                    <a:lnTo>
                      <a:pt x="304" y="2004"/>
                    </a:lnTo>
                    <a:close/>
                    <a:moveTo>
                      <a:pt x="304" y="1697"/>
                    </a:moveTo>
                    <a:lnTo>
                      <a:pt x="0" y="1697"/>
                    </a:lnTo>
                    <a:lnTo>
                      <a:pt x="0" y="2003"/>
                    </a:lnTo>
                    <a:lnTo>
                      <a:pt x="304" y="2003"/>
                    </a:lnTo>
                    <a:lnTo>
                      <a:pt x="304" y="1697"/>
                    </a:lnTo>
                    <a:close/>
                    <a:moveTo>
                      <a:pt x="304" y="1503"/>
                    </a:moveTo>
                    <a:lnTo>
                      <a:pt x="0" y="1503"/>
                    </a:lnTo>
                    <a:lnTo>
                      <a:pt x="0" y="1696"/>
                    </a:lnTo>
                    <a:lnTo>
                      <a:pt x="304" y="1696"/>
                    </a:lnTo>
                    <a:lnTo>
                      <a:pt x="304" y="1503"/>
                    </a:lnTo>
                    <a:close/>
                    <a:moveTo>
                      <a:pt x="304" y="1195"/>
                    </a:moveTo>
                    <a:lnTo>
                      <a:pt x="0" y="1195"/>
                    </a:lnTo>
                    <a:lnTo>
                      <a:pt x="0" y="1502"/>
                    </a:lnTo>
                    <a:lnTo>
                      <a:pt x="304" y="1502"/>
                    </a:lnTo>
                    <a:lnTo>
                      <a:pt x="304" y="1195"/>
                    </a:lnTo>
                    <a:close/>
                    <a:moveTo>
                      <a:pt x="304" y="1001"/>
                    </a:moveTo>
                    <a:lnTo>
                      <a:pt x="0" y="1001"/>
                    </a:lnTo>
                    <a:lnTo>
                      <a:pt x="0" y="1194"/>
                    </a:lnTo>
                    <a:lnTo>
                      <a:pt x="304" y="1194"/>
                    </a:lnTo>
                    <a:lnTo>
                      <a:pt x="304" y="1001"/>
                    </a:lnTo>
                    <a:close/>
                    <a:moveTo>
                      <a:pt x="304" y="694"/>
                    </a:moveTo>
                    <a:lnTo>
                      <a:pt x="0" y="694"/>
                    </a:lnTo>
                    <a:lnTo>
                      <a:pt x="0" y="1000"/>
                    </a:lnTo>
                    <a:lnTo>
                      <a:pt x="304" y="1000"/>
                    </a:lnTo>
                    <a:lnTo>
                      <a:pt x="304" y="694"/>
                    </a:lnTo>
                    <a:close/>
                    <a:moveTo>
                      <a:pt x="304" y="499"/>
                    </a:moveTo>
                    <a:lnTo>
                      <a:pt x="0" y="499"/>
                    </a:lnTo>
                    <a:lnTo>
                      <a:pt x="0" y="693"/>
                    </a:lnTo>
                    <a:lnTo>
                      <a:pt x="304" y="693"/>
                    </a:lnTo>
                    <a:lnTo>
                      <a:pt x="304" y="499"/>
                    </a:lnTo>
                    <a:close/>
                    <a:moveTo>
                      <a:pt x="304" y="192"/>
                    </a:moveTo>
                    <a:lnTo>
                      <a:pt x="0" y="192"/>
                    </a:lnTo>
                    <a:lnTo>
                      <a:pt x="0" y="498"/>
                    </a:lnTo>
                    <a:lnTo>
                      <a:pt x="304" y="498"/>
                    </a:lnTo>
                    <a:lnTo>
                      <a:pt x="304" y="192"/>
                    </a:lnTo>
                    <a:close/>
                    <a:moveTo>
                      <a:pt x="304" y="0"/>
                    </a:moveTo>
                    <a:lnTo>
                      <a:pt x="0" y="0"/>
                    </a:lnTo>
                    <a:lnTo>
                      <a:pt x="0" y="191"/>
                    </a:lnTo>
                    <a:lnTo>
                      <a:pt x="304" y="191"/>
                    </a:lnTo>
                    <a:lnTo>
                      <a:pt x="304" y="0"/>
                    </a:lnTo>
                    <a:close/>
                  </a:path>
                </a:pathLst>
              </a:custGeom>
              <a:solidFill>
                <a:srgbClr val="FFE5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a:solidFill>
                    <a:schemeClr val="dk1"/>
                  </a:solidFill>
                  <a:latin typeface="DM Sans"/>
                  <a:ea typeface="DM Sans"/>
                  <a:cs typeface="DM Sans"/>
                  <a:sym typeface="DM Sans"/>
                </a:endParaRPr>
              </a:p>
            </p:txBody>
          </p:sp>
        </p:grpSp>
        <p:sp>
          <p:nvSpPr>
            <p:cNvPr id="538" name="Google Shape;538;p58"/>
            <p:cNvSpPr/>
            <p:nvPr/>
          </p:nvSpPr>
          <p:spPr>
            <a:xfrm>
              <a:off x="0" y="0"/>
              <a:ext cx="12192000" cy="6858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a:solidFill>
                  <a:schemeClr val="dk1"/>
                </a:solidFill>
                <a:latin typeface="DM Sans"/>
                <a:ea typeface="DM Sans"/>
                <a:cs typeface="DM Sans"/>
                <a:sym typeface="DM Sans"/>
              </a:endParaRPr>
            </a:p>
          </p:txBody>
        </p:sp>
        <p:sp>
          <p:nvSpPr>
            <p:cNvPr id="539" name="Google Shape;539;p58"/>
            <p:cNvSpPr/>
            <p:nvPr/>
          </p:nvSpPr>
          <p:spPr>
            <a:xfrm>
              <a:off x="485775" y="0"/>
              <a:ext cx="7800" cy="6858000"/>
            </a:xfrm>
            <a:prstGeom prst="rect">
              <a:avLst/>
            </a:prstGeom>
            <a:solidFill>
              <a:srgbClr val="FF00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a:solidFill>
                  <a:schemeClr val="dk1"/>
                </a:solidFill>
                <a:latin typeface="DM Sans"/>
                <a:ea typeface="DM Sans"/>
                <a:cs typeface="DM Sans"/>
                <a:sym typeface="DM Sans"/>
              </a:endParaRPr>
            </a:p>
          </p:txBody>
        </p:sp>
        <p:sp>
          <p:nvSpPr>
            <p:cNvPr id="540" name="Google Shape;540;p58"/>
            <p:cNvSpPr/>
            <p:nvPr/>
          </p:nvSpPr>
          <p:spPr>
            <a:xfrm>
              <a:off x="11696700" y="0"/>
              <a:ext cx="7800" cy="6858000"/>
            </a:xfrm>
            <a:prstGeom prst="rect">
              <a:avLst/>
            </a:prstGeom>
            <a:solidFill>
              <a:srgbClr val="FF00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a:solidFill>
                  <a:schemeClr val="dk1"/>
                </a:solidFill>
                <a:latin typeface="DM Sans"/>
                <a:ea typeface="DM Sans"/>
                <a:cs typeface="DM Sans"/>
                <a:sym typeface="DM Sans"/>
              </a:endParaRPr>
            </a:p>
          </p:txBody>
        </p:sp>
        <p:sp>
          <p:nvSpPr>
            <p:cNvPr id="541" name="Google Shape;541;p58"/>
            <p:cNvSpPr/>
            <p:nvPr/>
          </p:nvSpPr>
          <p:spPr>
            <a:xfrm>
              <a:off x="0" y="795338"/>
              <a:ext cx="12190413" cy="488950"/>
            </a:xfrm>
            <a:custGeom>
              <a:rect b="b" l="l" r="r" t="t"/>
              <a:pathLst>
                <a:path extrusionOk="0" h="308" w="7679">
                  <a:moveTo>
                    <a:pt x="1" y="308"/>
                  </a:moveTo>
                  <a:lnTo>
                    <a:pt x="1" y="308"/>
                  </a:lnTo>
                  <a:lnTo>
                    <a:pt x="1" y="1"/>
                  </a:lnTo>
                  <a:lnTo>
                    <a:pt x="7678" y="1"/>
                  </a:lnTo>
                  <a:lnTo>
                    <a:pt x="7678" y="307"/>
                  </a:lnTo>
                  <a:lnTo>
                    <a:pt x="1" y="307"/>
                  </a:lnTo>
                  <a:lnTo>
                    <a:pt x="1" y="308"/>
                  </a:lnTo>
                  <a:lnTo>
                    <a:pt x="1" y="308"/>
                  </a:lnTo>
                  <a:lnTo>
                    <a:pt x="1" y="308"/>
                  </a:lnTo>
                  <a:lnTo>
                    <a:pt x="1" y="308"/>
                  </a:lnTo>
                  <a:lnTo>
                    <a:pt x="7679" y="308"/>
                  </a:lnTo>
                  <a:lnTo>
                    <a:pt x="7679" y="0"/>
                  </a:lnTo>
                  <a:lnTo>
                    <a:pt x="0" y="0"/>
                  </a:lnTo>
                  <a:lnTo>
                    <a:pt x="0" y="308"/>
                  </a:lnTo>
                  <a:lnTo>
                    <a:pt x="1" y="308"/>
                  </a:lnTo>
                  <a:lnTo>
                    <a:pt x="1" y="308"/>
                  </a:lnTo>
                  <a:close/>
                </a:path>
              </a:pathLst>
            </a:custGeom>
            <a:solidFill>
              <a:srgbClr val="FF00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a:solidFill>
                  <a:schemeClr val="dk1"/>
                </a:solidFill>
                <a:latin typeface="DM Sans"/>
                <a:ea typeface="DM Sans"/>
                <a:cs typeface="DM Sans"/>
                <a:sym typeface="DM Sans"/>
              </a:endParaRPr>
            </a:p>
          </p:txBody>
        </p:sp>
        <p:sp>
          <p:nvSpPr>
            <p:cNvPr id="542" name="Google Shape;542;p58"/>
            <p:cNvSpPr/>
            <p:nvPr/>
          </p:nvSpPr>
          <p:spPr>
            <a:xfrm>
              <a:off x="0" y="795338"/>
              <a:ext cx="12190413" cy="488950"/>
            </a:xfrm>
            <a:custGeom>
              <a:rect b="b" l="l" r="r" t="t"/>
              <a:pathLst>
                <a:path extrusionOk="0" h="308" w="7679">
                  <a:moveTo>
                    <a:pt x="1" y="308"/>
                  </a:moveTo>
                  <a:lnTo>
                    <a:pt x="1" y="308"/>
                  </a:lnTo>
                  <a:lnTo>
                    <a:pt x="1" y="1"/>
                  </a:lnTo>
                  <a:lnTo>
                    <a:pt x="7678" y="1"/>
                  </a:lnTo>
                  <a:lnTo>
                    <a:pt x="7678" y="307"/>
                  </a:lnTo>
                  <a:lnTo>
                    <a:pt x="1" y="307"/>
                  </a:lnTo>
                  <a:lnTo>
                    <a:pt x="1" y="308"/>
                  </a:lnTo>
                  <a:lnTo>
                    <a:pt x="1" y="308"/>
                  </a:lnTo>
                  <a:lnTo>
                    <a:pt x="1" y="308"/>
                  </a:lnTo>
                  <a:lnTo>
                    <a:pt x="1" y="308"/>
                  </a:lnTo>
                  <a:lnTo>
                    <a:pt x="7679" y="308"/>
                  </a:lnTo>
                  <a:lnTo>
                    <a:pt x="7679" y="0"/>
                  </a:lnTo>
                  <a:lnTo>
                    <a:pt x="0" y="0"/>
                  </a:lnTo>
                  <a:lnTo>
                    <a:pt x="0" y="308"/>
                  </a:lnTo>
                  <a:lnTo>
                    <a:pt x="1" y="308"/>
                  </a:lnTo>
                  <a:lnTo>
                    <a:pt x="1" y="308"/>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a:solidFill>
                  <a:schemeClr val="dk1"/>
                </a:solidFill>
                <a:latin typeface="DM Sans"/>
                <a:ea typeface="DM Sans"/>
                <a:cs typeface="DM Sans"/>
                <a:sym typeface="DM Sans"/>
              </a:endParaRPr>
            </a:p>
          </p:txBody>
        </p:sp>
        <p:sp>
          <p:nvSpPr>
            <p:cNvPr id="543" name="Google Shape;543;p58"/>
            <p:cNvSpPr/>
            <p:nvPr/>
          </p:nvSpPr>
          <p:spPr>
            <a:xfrm>
              <a:off x="0" y="1592263"/>
              <a:ext cx="12190413" cy="488950"/>
            </a:xfrm>
            <a:custGeom>
              <a:rect b="b" l="l" r="r" t="t"/>
              <a:pathLst>
                <a:path extrusionOk="0" h="308" w="7679">
                  <a:moveTo>
                    <a:pt x="1" y="307"/>
                  </a:moveTo>
                  <a:lnTo>
                    <a:pt x="1" y="307"/>
                  </a:lnTo>
                  <a:lnTo>
                    <a:pt x="1" y="1"/>
                  </a:lnTo>
                  <a:lnTo>
                    <a:pt x="7678" y="1"/>
                  </a:lnTo>
                  <a:lnTo>
                    <a:pt x="7678" y="307"/>
                  </a:lnTo>
                  <a:lnTo>
                    <a:pt x="1" y="307"/>
                  </a:lnTo>
                  <a:lnTo>
                    <a:pt x="1" y="307"/>
                  </a:lnTo>
                  <a:lnTo>
                    <a:pt x="1" y="307"/>
                  </a:lnTo>
                  <a:lnTo>
                    <a:pt x="1" y="307"/>
                  </a:lnTo>
                  <a:lnTo>
                    <a:pt x="1" y="308"/>
                  </a:lnTo>
                  <a:lnTo>
                    <a:pt x="7679" y="308"/>
                  </a:lnTo>
                  <a:lnTo>
                    <a:pt x="7679" y="0"/>
                  </a:lnTo>
                  <a:lnTo>
                    <a:pt x="0" y="0"/>
                  </a:lnTo>
                  <a:lnTo>
                    <a:pt x="0" y="308"/>
                  </a:lnTo>
                  <a:lnTo>
                    <a:pt x="1" y="308"/>
                  </a:lnTo>
                  <a:lnTo>
                    <a:pt x="1" y="307"/>
                  </a:lnTo>
                  <a:close/>
                </a:path>
              </a:pathLst>
            </a:custGeom>
            <a:solidFill>
              <a:srgbClr val="FF00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a:solidFill>
                  <a:schemeClr val="dk1"/>
                </a:solidFill>
                <a:latin typeface="DM Sans"/>
                <a:ea typeface="DM Sans"/>
                <a:cs typeface="DM Sans"/>
                <a:sym typeface="DM Sans"/>
              </a:endParaRPr>
            </a:p>
          </p:txBody>
        </p:sp>
        <p:sp>
          <p:nvSpPr>
            <p:cNvPr id="544" name="Google Shape;544;p58"/>
            <p:cNvSpPr/>
            <p:nvPr/>
          </p:nvSpPr>
          <p:spPr>
            <a:xfrm>
              <a:off x="0" y="1592263"/>
              <a:ext cx="12190413" cy="488950"/>
            </a:xfrm>
            <a:custGeom>
              <a:rect b="b" l="l" r="r" t="t"/>
              <a:pathLst>
                <a:path extrusionOk="0" h="308" w="7679">
                  <a:moveTo>
                    <a:pt x="1" y="307"/>
                  </a:moveTo>
                  <a:lnTo>
                    <a:pt x="1" y="307"/>
                  </a:lnTo>
                  <a:lnTo>
                    <a:pt x="1" y="1"/>
                  </a:lnTo>
                  <a:lnTo>
                    <a:pt x="7678" y="1"/>
                  </a:lnTo>
                  <a:lnTo>
                    <a:pt x="7678" y="307"/>
                  </a:lnTo>
                  <a:lnTo>
                    <a:pt x="1" y="307"/>
                  </a:lnTo>
                  <a:lnTo>
                    <a:pt x="1" y="307"/>
                  </a:lnTo>
                  <a:lnTo>
                    <a:pt x="1" y="307"/>
                  </a:lnTo>
                  <a:lnTo>
                    <a:pt x="1" y="307"/>
                  </a:lnTo>
                  <a:lnTo>
                    <a:pt x="1" y="308"/>
                  </a:lnTo>
                  <a:lnTo>
                    <a:pt x="7679" y="308"/>
                  </a:lnTo>
                  <a:lnTo>
                    <a:pt x="7679" y="0"/>
                  </a:lnTo>
                  <a:lnTo>
                    <a:pt x="0" y="0"/>
                  </a:lnTo>
                  <a:lnTo>
                    <a:pt x="0" y="308"/>
                  </a:lnTo>
                  <a:lnTo>
                    <a:pt x="1" y="308"/>
                  </a:lnTo>
                  <a:lnTo>
                    <a:pt x="1" y="307"/>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a:solidFill>
                  <a:schemeClr val="dk1"/>
                </a:solidFill>
                <a:latin typeface="DM Sans"/>
                <a:ea typeface="DM Sans"/>
                <a:cs typeface="DM Sans"/>
                <a:sym typeface="DM Sans"/>
              </a:endParaRPr>
            </a:p>
          </p:txBody>
        </p:sp>
        <p:sp>
          <p:nvSpPr>
            <p:cNvPr id="545" name="Google Shape;545;p58"/>
            <p:cNvSpPr/>
            <p:nvPr/>
          </p:nvSpPr>
          <p:spPr>
            <a:xfrm>
              <a:off x="0" y="2387600"/>
              <a:ext cx="12190413" cy="490538"/>
            </a:xfrm>
            <a:custGeom>
              <a:rect b="b" l="l" r="r" t="t"/>
              <a:pathLst>
                <a:path extrusionOk="0" h="309" w="7679">
                  <a:moveTo>
                    <a:pt x="1" y="308"/>
                  </a:moveTo>
                  <a:lnTo>
                    <a:pt x="1" y="308"/>
                  </a:lnTo>
                  <a:lnTo>
                    <a:pt x="1" y="1"/>
                  </a:lnTo>
                  <a:lnTo>
                    <a:pt x="7678" y="1"/>
                  </a:lnTo>
                  <a:lnTo>
                    <a:pt x="7678" y="308"/>
                  </a:lnTo>
                  <a:lnTo>
                    <a:pt x="1" y="308"/>
                  </a:lnTo>
                  <a:lnTo>
                    <a:pt x="1" y="308"/>
                  </a:lnTo>
                  <a:lnTo>
                    <a:pt x="1" y="308"/>
                  </a:lnTo>
                  <a:lnTo>
                    <a:pt x="1" y="308"/>
                  </a:lnTo>
                  <a:lnTo>
                    <a:pt x="1" y="309"/>
                  </a:lnTo>
                  <a:lnTo>
                    <a:pt x="7679" y="309"/>
                  </a:lnTo>
                  <a:lnTo>
                    <a:pt x="7679" y="0"/>
                  </a:lnTo>
                  <a:lnTo>
                    <a:pt x="0" y="0"/>
                  </a:lnTo>
                  <a:lnTo>
                    <a:pt x="0" y="309"/>
                  </a:lnTo>
                  <a:lnTo>
                    <a:pt x="1" y="309"/>
                  </a:lnTo>
                  <a:lnTo>
                    <a:pt x="1" y="308"/>
                  </a:lnTo>
                  <a:close/>
                </a:path>
              </a:pathLst>
            </a:custGeom>
            <a:solidFill>
              <a:srgbClr val="FF00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a:solidFill>
                  <a:schemeClr val="dk1"/>
                </a:solidFill>
                <a:latin typeface="DM Sans"/>
                <a:ea typeface="DM Sans"/>
                <a:cs typeface="DM Sans"/>
                <a:sym typeface="DM Sans"/>
              </a:endParaRPr>
            </a:p>
          </p:txBody>
        </p:sp>
        <p:sp>
          <p:nvSpPr>
            <p:cNvPr id="546" name="Google Shape;546;p58"/>
            <p:cNvSpPr/>
            <p:nvPr/>
          </p:nvSpPr>
          <p:spPr>
            <a:xfrm>
              <a:off x="0" y="2387600"/>
              <a:ext cx="12190413" cy="490538"/>
            </a:xfrm>
            <a:custGeom>
              <a:rect b="b" l="l" r="r" t="t"/>
              <a:pathLst>
                <a:path extrusionOk="0" h="309" w="7679">
                  <a:moveTo>
                    <a:pt x="1" y="308"/>
                  </a:moveTo>
                  <a:lnTo>
                    <a:pt x="1" y="308"/>
                  </a:lnTo>
                  <a:lnTo>
                    <a:pt x="1" y="1"/>
                  </a:lnTo>
                  <a:lnTo>
                    <a:pt x="7678" y="1"/>
                  </a:lnTo>
                  <a:lnTo>
                    <a:pt x="7678" y="308"/>
                  </a:lnTo>
                  <a:lnTo>
                    <a:pt x="1" y="308"/>
                  </a:lnTo>
                  <a:lnTo>
                    <a:pt x="1" y="308"/>
                  </a:lnTo>
                  <a:lnTo>
                    <a:pt x="1" y="308"/>
                  </a:lnTo>
                  <a:lnTo>
                    <a:pt x="1" y="308"/>
                  </a:lnTo>
                  <a:lnTo>
                    <a:pt x="1" y="309"/>
                  </a:lnTo>
                  <a:lnTo>
                    <a:pt x="7679" y="309"/>
                  </a:lnTo>
                  <a:lnTo>
                    <a:pt x="7679" y="0"/>
                  </a:lnTo>
                  <a:lnTo>
                    <a:pt x="0" y="0"/>
                  </a:lnTo>
                  <a:lnTo>
                    <a:pt x="0" y="309"/>
                  </a:lnTo>
                  <a:lnTo>
                    <a:pt x="1" y="309"/>
                  </a:lnTo>
                  <a:lnTo>
                    <a:pt x="1" y="308"/>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a:solidFill>
                  <a:schemeClr val="dk1"/>
                </a:solidFill>
                <a:latin typeface="DM Sans"/>
                <a:ea typeface="DM Sans"/>
                <a:cs typeface="DM Sans"/>
                <a:sym typeface="DM Sans"/>
              </a:endParaRPr>
            </a:p>
          </p:txBody>
        </p:sp>
        <p:sp>
          <p:nvSpPr>
            <p:cNvPr id="547" name="Google Shape;547;p58"/>
            <p:cNvSpPr/>
            <p:nvPr/>
          </p:nvSpPr>
          <p:spPr>
            <a:xfrm>
              <a:off x="0" y="3184525"/>
              <a:ext cx="12190413" cy="488950"/>
            </a:xfrm>
            <a:custGeom>
              <a:rect b="b" l="l" r="r" t="t"/>
              <a:pathLst>
                <a:path extrusionOk="0" h="308" w="7679">
                  <a:moveTo>
                    <a:pt x="1" y="308"/>
                  </a:moveTo>
                  <a:lnTo>
                    <a:pt x="1" y="308"/>
                  </a:lnTo>
                  <a:lnTo>
                    <a:pt x="1" y="1"/>
                  </a:lnTo>
                  <a:lnTo>
                    <a:pt x="7678" y="1"/>
                  </a:lnTo>
                  <a:lnTo>
                    <a:pt x="7678" y="307"/>
                  </a:lnTo>
                  <a:lnTo>
                    <a:pt x="1" y="307"/>
                  </a:lnTo>
                  <a:lnTo>
                    <a:pt x="1" y="308"/>
                  </a:lnTo>
                  <a:lnTo>
                    <a:pt x="1" y="308"/>
                  </a:lnTo>
                  <a:lnTo>
                    <a:pt x="1" y="308"/>
                  </a:lnTo>
                  <a:lnTo>
                    <a:pt x="1" y="308"/>
                  </a:lnTo>
                  <a:lnTo>
                    <a:pt x="7679" y="308"/>
                  </a:lnTo>
                  <a:lnTo>
                    <a:pt x="7679" y="0"/>
                  </a:lnTo>
                  <a:lnTo>
                    <a:pt x="0" y="0"/>
                  </a:lnTo>
                  <a:lnTo>
                    <a:pt x="0" y="308"/>
                  </a:lnTo>
                  <a:lnTo>
                    <a:pt x="1" y="308"/>
                  </a:lnTo>
                  <a:lnTo>
                    <a:pt x="1" y="308"/>
                  </a:lnTo>
                  <a:close/>
                </a:path>
              </a:pathLst>
            </a:custGeom>
            <a:solidFill>
              <a:srgbClr val="FF00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a:solidFill>
                  <a:schemeClr val="dk1"/>
                </a:solidFill>
                <a:latin typeface="DM Sans"/>
                <a:ea typeface="DM Sans"/>
                <a:cs typeface="DM Sans"/>
                <a:sym typeface="DM Sans"/>
              </a:endParaRPr>
            </a:p>
          </p:txBody>
        </p:sp>
        <p:sp>
          <p:nvSpPr>
            <p:cNvPr id="548" name="Google Shape;548;p58"/>
            <p:cNvSpPr/>
            <p:nvPr/>
          </p:nvSpPr>
          <p:spPr>
            <a:xfrm>
              <a:off x="0" y="3184525"/>
              <a:ext cx="12190413" cy="488950"/>
            </a:xfrm>
            <a:custGeom>
              <a:rect b="b" l="l" r="r" t="t"/>
              <a:pathLst>
                <a:path extrusionOk="0" h="308" w="7679">
                  <a:moveTo>
                    <a:pt x="1" y="308"/>
                  </a:moveTo>
                  <a:lnTo>
                    <a:pt x="1" y="308"/>
                  </a:lnTo>
                  <a:lnTo>
                    <a:pt x="1" y="1"/>
                  </a:lnTo>
                  <a:lnTo>
                    <a:pt x="7678" y="1"/>
                  </a:lnTo>
                  <a:lnTo>
                    <a:pt x="7678" y="307"/>
                  </a:lnTo>
                  <a:lnTo>
                    <a:pt x="1" y="307"/>
                  </a:lnTo>
                  <a:lnTo>
                    <a:pt x="1" y="308"/>
                  </a:lnTo>
                  <a:lnTo>
                    <a:pt x="1" y="308"/>
                  </a:lnTo>
                  <a:lnTo>
                    <a:pt x="1" y="308"/>
                  </a:lnTo>
                  <a:lnTo>
                    <a:pt x="1" y="308"/>
                  </a:lnTo>
                  <a:lnTo>
                    <a:pt x="7679" y="308"/>
                  </a:lnTo>
                  <a:lnTo>
                    <a:pt x="7679" y="0"/>
                  </a:lnTo>
                  <a:lnTo>
                    <a:pt x="0" y="0"/>
                  </a:lnTo>
                  <a:lnTo>
                    <a:pt x="0" y="308"/>
                  </a:lnTo>
                  <a:lnTo>
                    <a:pt x="1" y="308"/>
                  </a:lnTo>
                  <a:lnTo>
                    <a:pt x="1" y="308"/>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a:solidFill>
                  <a:schemeClr val="dk1"/>
                </a:solidFill>
                <a:latin typeface="DM Sans"/>
                <a:ea typeface="DM Sans"/>
                <a:cs typeface="DM Sans"/>
                <a:sym typeface="DM Sans"/>
              </a:endParaRPr>
            </a:p>
          </p:txBody>
        </p:sp>
        <p:sp>
          <p:nvSpPr>
            <p:cNvPr id="549" name="Google Shape;549;p58"/>
            <p:cNvSpPr/>
            <p:nvPr/>
          </p:nvSpPr>
          <p:spPr>
            <a:xfrm>
              <a:off x="0" y="3981450"/>
              <a:ext cx="12190413" cy="488950"/>
            </a:xfrm>
            <a:custGeom>
              <a:rect b="b" l="l" r="r" t="t"/>
              <a:pathLst>
                <a:path extrusionOk="0" h="308" w="7679">
                  <a:moveTo>
                    <a:pt x="1" y="307"/>
                  </a:moveTo>
                  <a:lnTo>
                    <a:pt x="1" y="307"/>
                  </a:lnTo>
                  <a:lnTo>
                    <a:pt x="1" y="1"/>
                  </a:lnTo>
                  <a:lnTo>
                    <a:pt x="7678" y="1"/>
                  </a:lnTo>
                  <a:lnTo>
                    <a:pt x="7678" y="307"/>
                  </a:lnTo>
                  <a:lnTo>
                    <a:pt x="1" y="307"/>
                  </a:lnTo>
                  <a:lnTo>
                    <a:pt x="1" y="307"/>
                  </a:lnTo>
                  <a:lnTo>
                    <a:pt x="1" y="307"/>
                  </a:lnTo>
                  <a:lnTo>
                    <a:pt x="1" y="307"/>
                  </a:lnTo>
                  <a:lnTo>
                    <a:pt x="1" y="308"/>
                  </a:lnTo>
                  <a:lnTo>
                    <a:pt x="7679" y="308"/>
                  </a:lnTo>
                  <a:lnTo>
                    <a:pt x="7679" y="0"/>
                  </a:lnTo>
                  <a:lnTo>
                    <a:pt x="0" y="0"/>
                  </a:lnTo>
                  <a:lnTo>
                    <a:pt x="0" y="308"/>
                  </a:lnTo>
                  <a:lnTo>
                    <a:pt x="1" y="308"/>
                  </a:lnTo>
                  <a:lnTo>
                    <a:pt x="1" y="307"/>
                  </a:lnTo>
                  <a:close/>
                </a:path>
              </a:pathLst>
            </a:custGeom>
            <a:solidFill>
              <a:srgbClr val="FF00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a:solidFill>
                  <a:schemeClr val="dk1"/>
                </a:solidFill>
                <a:latin typeface="DM Sans"/>
                <a:ea typeface="DM Sans"/>
                <a:cs typeface="DM Sans"/>
                <a:sym typeface="DM Sans"/>
              </a:endParaRPr>
            </a:p>
          </p:txBody>
        </p:sp>
        <p:sp>
          <p:nvSpPr>
            <p:cNvPr id="550" name="Google Shape;550;p58"/>
            <p:cNvSpPr/>
            <p:nvPr/>
          </p:nvSpPr>
          <p:spPr>
            <a:xfrm>
              <a:off x="0" y="3981450"/>
              <a:ext cx="12190413" cy="488950"/>
            </a:xfrm>
            <a:custGeom>
              <a:rect b="b" l="l" r="r" t="t"/>
              <a:pathLst>
                <a:path extrusionOk="0" h="308" w="7679">
                  <a:moveTo>
                    <a:pt x="1" y="307"/>
                  </a:moveTo>
                  <a:lnTo>
                    <a:pt x="1" y="307"/>
                  </a:lnTo>
                  <a:lnTo>
                    <a:pt x="1" y="1"/>
                  </a:lnTo>
                  <a:lnTo>
                    <a:pt x="7678" y="1"/>
                  </a:lnTo>
                  <a:lnTo>
                    <a:pt x="7678" y="307"/>
                  </a:lnTo>
                  <a:lnTo>
                    <a:pt x="1" y="307"/>
                  </a:lnTo>
                  <a:lnTo>
                    <a:pt x="1" y="307"/>
                  </a:lnTo>
                  <a:lnTo>
                    <a:pt x="1" y="307"/>
                  </a:lnTo>
                  <a:lnTo>
                    <a:pt x="1" y="307"/>
                  </a:lnTo>
                  <a:lnTo>
                    <a:pt x="1" y="308"/>
                  </a:lnTo>
                  <a:lnTo>
                    <a:pt x="7679" y="308"/>
                  </a:lnTo>
                  <a:lnTo>
                    <a:pt x="7679" y="0"/>
                  </a:lnTo>
                  <a:lnTo>
                    <a:pt x="0" y="0"/>
                  </a:lnTo>
                  <a:lnTo>
                    <a:pt x="0" y="308"/>
                  </a:lnTo>
                  <a:lnTo>
                    <a:pt x="1" y="308"/>
                  </a:lnTo>
                  <a:lnTo>
                    <a:pt x="1" y="307"/>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a:solidFill>
                  <a:schemeClr val="dk1"/>
                </a:solidFill>
                <a:latin typeface="DM Sans"/>
                <a:ea typeface="DM Sans"/>
                <a:cs typeface="DM Sans"/>
                <a:sym typeface="DM Sans"/>
              </a:endParaRPr>
            </a:p>
          </p:txBody>
        </p:sp>
        <p:sp>
          <p:nvSpPr>
            <p:cNvPr id="551" name="Google Shape;551;p58"/>
            <p:cNvSpPr/>
            <p:nvPr/>
          </p:nvSpPr>
          <p:spPr>
            <a:xfrm>
              <a:off x="0" y="4776788"/>
              <a:ext cx="12190413" cy="488950"/>
            </a:xfrm>
            <a:custGeom>
              <a:rect b="b" l="l" r="r" t="t"/>
              <a:pathLst>
                <a:path extrusionOk="0" h="308" w="7679">
                  <a:moveTo>
                    <a:pt x="1" y="308"/>
                  </a:moveTo>
                  <a:lnTo>
                    <a:pt x="1" y="308"/>
                  </a:lnTo>
                  <a:lnTo>
                    <a:pt x="1" y="1"/>
                  </a:lnTo>
                  <a:lnTo>
                    <a:pt x="7678" y="1"/>
                  </a:lnTo>
                  <a:lnTo>
                    <a:pt x="7678" y="307"/>
                  </a:lnTo>
                  <a:lnTo>
                    <a:pt x="1" y="307"/>
                  </a:lnTo>
                  <a:lnTo>
                    <a:pt x="1" y="308"/>
                  </a:lnTo>
                  <a:lnTo>
                    <a:pt x="1" y="308"/>
                  </a:lnTo>
                  <a:lnTo>
                    <a:pt x="1" y="308"/>
                  </a:lnTo>
                  <a:lnTo>
                    <a:pt x="1" y="308"/>
                  </a:lnTo>
                  <a:lnTo>
                    <a:pt x="7679" y="308"/>
                  </a:lnTo>
                  <a:lnTo>
                    <a:pt x="7679" y="0"/>
                  </a:lnTo>
                  <a:lnTo>
                    <a:pt x="0" y="0"/>
                  </a:lnTo>
                  <a:lnTo>
                    <a:pt x="0" y="308"/>
                  </a:lnTo>
                  <a:lnTo>
                    <a:pt x="1" y="308"/>
                  </a:lnTo>
                  <a:lnTo>
                    <a:pt x="1" y="308"/>
                  </a:lnTo>
                  <a:close/>
                </a:path>
              </a:pathLst>
            </a:custGeom>
            <a:solidFill>
              <a:srgbClr val="FF00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a:solidFill>
                  <a:schemeClr val="dk1"/>
                </a:solidFill>
                <a:latin typeface="DM Sans"/>
                <a:ea typeface="DM Sans"/>
                <a:cs typeface="DM Sans"/>
                <a:sym typeface="DM Sans"/>
              </a:endParaRPr>
            </a:p>
          </p:txBody>
        </p:sp>
        <p:sp>
          <p:nvSpPr>
            <p:cNvPr id="552" name="Google Shape;552;p58"/>
            <p:cNvSpPr/>
            <p:nvPr/>
          </p:nvSpPr>
          <p:spPr>
            <a:xfrm>
              <a:off x="0" y="4776788"/>
              <a:ext cx="12190413" cy="488950"/>
            </a:xfrm>
            <a:custGeom>
              <a:rect b="b" l="l" r="r" t="t"/>
              <a:pathLst>
                <a:path extrusionOk="0" h="308" w="7679">
                  <a:moveTo>
                    <a:pt x="1" y="308"/>
                  </a:moveTo>
                  <a:lnTo>
                    <a:pt x="1" y="308"/>
                  </a:lnTo>
                  <a:lnTo>
                    <a:pt x="1" y="1"/>
                  </a:lnTo>
                  <a:lnTo>
                    <a:pt x="7678" y="1"/>
                  </a:lnTo>
                  <a:lnTo>
                    <a:pt x="7678" y="307"/>
                  </a:lnTo>
                  <a:lnTo>
                    <a:pt x="1" y="307"/>
                  </a:lnTo>
                  <a:lnTo>
                    <a:pt x="1" y="308"/>
                  </a:lnTo>
                  <a:lnTo>
                    <a:pt x="1" y="308"/>
                  </a:lnTo>
                  <a:lnTo>
                    <a:pt x="1" y="308"/>
                  </a:lnTo>
                  <a:lnTo>
                    <a:pt x="1" y="308"/>
                  </a:lnTo>
                  <a:lnTo>
                    <a:pt x="7679" y="308"/>
                  </a:lnTo>
                  <a:lnTo>
                    <a:pt x="7679" y="0"/>
                  </a:lnTo>
                  <a:lnTo>
                    <a:pt x="0" y="0"/>
                  </a:lnTo>
                  <a:lnTo>
                    <a:pt x="0" y="308"/>
                  </a:lnTo>
                  <a:lnTo>
                    <a:pt x="1" y="308"/>
                  </a:lnTo>
                  <a:lnTo>
                    <a:pt x="1" y="308"/>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a:solidFill>
                  <a:schemeClr val="dk1"/>
                </a:solidFill>
                <a:latin typeface="DM Sans"/>
                <a:ea typeface="DM Sans"/>
                <a:cs typeface="DM Sans"/>
                <a:sym typeface="DM Sans"/>
              </a:endParaRPr>
            </a:p>
          </p:txBody>
        </p:sp>
        <p:sp>
          <p:nvSpPr>
            <p:cNvPr id="553" name="Google Shape;553;p58"/>
            <p:cNvSpPr/>
            <p:nvPr/>
          </p:nvSpPr>
          <p:spPr>
            <a:xfrm>
              <a:off x="1588" y="6365875"/>
              <a:ext cx="12187200" cy="7800"/>
            </a:xfrm>
            <a:prstGeom prst="rect">
              <a:avLst/>
            </a:prstGeom>
            <a:solidFill>
              <a:srgbClr val="FF00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a:solidFill>
                  <a:schemeClr val="dk1"/>
                </a:solidFill>
                <a:latin typeface="DM Sans"/>
                <a:ea typeface="DM Sans"/>
                <a:cs typeface="DM Sans"/>
                <a:sym typeface="DM Sans"/>
              </a:endParaRPr>
            </a:p>
          </p:txBody>
        </p:sp>
        <p:sp>
          <p:nvSpPr>
            <p:cNvPr id="554" name="Google Shape;554;p58"/>
            <p:cNvSpPr/>
            <p:nvPr/>
          </p:nvSpPr>
          <p:spPr>
            <a:xfrm>
              <a:off x="1588" y="6365875"/>
              <a:ext cx="12187238" cy="7938"/>
            </a:xfrm>
            <a:custGeom>
              <a:rect b="b" l="l" r="r" t="t"/>
              <a:pathLst>
                <a:path extrusionOk="0" h="5" w="7677">
                  <a:moveTo>
                    <a:pt x="7677" y="0"/>
                  </a:moveTo>
                  <a:lnTo>
                    <a:pt x="0" y="0"/>
                  </a:lnTo>
                  <a:lnTo>
                    <a:pt x="0" y="5"/>
                  </a:lnTo>
                  <a:lnTo>
                    <a:pt x="7677" y="5"/>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a:solidFill>
                  <a:schemeClr val="dk1"/>
                </a:solidFill>
                <a:latin typeface="DM Sans"/>
                <a:ea typeface="DM Sans"/>
                <a:cs typeface="DM Sans"/>
                <a:sym typeface="DM Sans"/>
              </a:endParaRPr>
            </a:p>
          </p:txBody>
        </p:sp>
        <p:sp>
          <p:nvSpPr>
            <p:cNvPr id="555" name="Google Shape;555;p58"/>
            <p:cNvSpPr/>
            <p:nvPr/>
          </p:nvSpPr>
          <p:spPr>
            <a:xfrm>
              <a:off x="1588" y="6122988"/>
              <a:ext cx="12187200" cy="7800"/>
            </a:xfrm>
            <a:prstGeom prst="rect">
              <a:avLst/>
            </a:prstGeom>
            <a:solidFill>
              <a:srgbClr val="FF00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a:solidFill>
                  <a:schemeClr val="dk1"/>
                </a:solidFill>
                <a:latin typeface="DM Sans"/>
                <a:ea typeface="DM Sans"/>
                <a:cs typeface="DM Sans"/>
                <a:sym typeface="DM Sans"/>
              </a:endParaRPr>
            </a:p>
          </p:txBody>
        </p:sp>
        <p:sp>
          <p:nvSpPr>
            <p:cNvPr id="556" name="Google Shape;556;p58"/>
            <p:cNvSpPr/>
            <p:nvPr/>
          </p:nvSpPr>
          <p:spPr>
            <a:xfrm>
              <a:off x="1588" y="6122988"/>
              <a:ext cx="12187238" cy="7938"/>
            </a:xfrm>
            <a:custGeom>
              <a:rect b="b" l="l" r="r" t="t"/>
              <a:pathLst>
                <a:path extrusionOk="0" h="5" w="7677">
                  <a:moveTo>
                    <a:pt x="7677" y="0"/>
                  </a:moveTo>
                  <a:lnTo>
                    <a:pt x="0" y="0"/>
                  </a:lnTo>
                  <a:lnTo>
                    <a:pt x="0" y="5"/>
                  </a:lnTo>
                  <a:lnTo>
                    <a:pt x="7677" y="5"/>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a:solidFill>
                  <a:schemeClr val="dk1"/>
                </a:solidFill>
                <a:latin typeface="DM Sans"/>
                <a:ea typeface="DM Sans"/>
                <a:cs typeface="DM Sans"/>
                <a:sym typeface="DM Sans"/>
              </a:endParaRPr>
            </a:p>
          </p:txBody>
        </p:sp>
        <p:sp>
          <p:nvSpPr>
            <p:cNvPr id="557" name="Google Shape;557;p58"/>
            <p:cNvSpPr/>
            <p:nvPr/>
          </p:nvSpPr>
          <p:spPr>
            <a:xfrm>
              <a:off x="1588" y="6610350"/>
              <a:ext cx="12187200" cy="7800"/>
            </a:xfrm>
            <a:prstGeom prst="rect">
              <a:avLst/>
            </a:prstGeom>
            <a:solidFill>
              <a:srgbClr val="FF00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a:solidFill>
                  <a:schemeClr val="dk1"/>
                </a:solidFill>
                <a:latin typeface="DM Sans"/>
                <a:ea typeface="DM Sans"/>
                <a:cs typeface="DM Sans"/>
                <a:sym typeface="DM Sans"/>
              </a:endParaRPr>
            </a:p>
          </p:txBody>
        </p:sp>
        <p:sp>
          <p:nvSpPr>
            <p:cNvPr id="558" name="Google Shape;558;p58"/>
            <p:cNvSpPr/>
            <p:nvPr/>
          </p:nvSpPr>
          <p:spPr>
            <a:xfrm>
              <a:off x="1588" y="6610350"/>
              <a:ext cx="12187238" cy="7938"/>
            </a:xfrm>
            <a:custGeom>
              <a:rect b="b" l="l" r="r" t="t"/>
              <a:pathLst>
                <a:path extrusionOk="0" h="5" w="7677">
                  <a:moveTo>
                    <a:pt x="7677" y="0"/>
                  </a:moveTo>
                  <a:lnTo>
                    <a:pt x="0" y="0"/>
                  </a:lnTo>
                  <a:lnTo>
                    <a:pt x="0" y="5"/>
                  </a:lnTo>
                  <a:lnTo>
                    <a:pt x="7677" y="5"/>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a:solidFill>
                  <a:schemeClr val="dk1"/>
                </a:solidFill>
                <a:latin typeface="DM Sans"/>
                <a:ea typeface="DM Sans"/>
                <a:cs typeface="DM Sans"/>
                <a:sym typeface="DM Sans"/>
              </a:endParaRPr>
            </a:p>
          </p:txBody>
        </p:sp>
        <p:sp>
          <p:nvSpPr>
            <p:cNvPr id="559" name="Google Shape;559;p58"/>
            <p:cNvSpPr/>
            <p:nvPr/>
          </p:nvSpPr>
          <p:spPr>
            <a:xfrm>
              <a:off x="1588" y="5573713"/>
              <a:ext cx="12187200" cy="1500"/>
            </a:xfrm>
            <a:prstGeom prst="rect">
              <a:avLst/>
            </a:prstGeom>
            <a:solidFill>
              <a:srgbClr val="FF00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a:solidFill>
                  <a:schemeClr val="dk1"/>
                </a:solidFill>
                <a:latin typeface="DM Sans"/>
                <a:ea typeface="DM Sans"/>
                <a:cs typeface="DM Sans"/>
                <a:sym typeface="DM Sans"/>
              </a:endParaRPr>
            </a:p>
          </p:txBody>
        </p:sp>
        <p:sp>
          <p:nvSpPr>
            <p:cNvPr id="560" name="Google Shape;560;p58"/>
            <p:cNvSpPr/>
            <p:nvPr/>
          </p:nvSpPr>
          <p:spPr>
            <a:xfrm>
              <a:off x="1588" y="5573713"/>
              <a:ext cx="121872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a:solidFill>
                  <a:schemeClr val="dk1"/>
                </a:solidFill>
                <a:latin typeface="DM Sans"/>
                <a:ea typeface="DM Sans"/>
                <a:cs typeface="DM Sans"/>
                <a:sym typeface="DM Sans"/>
              </a:endParaRPr>
            </a:p>
          </p:txBody>
        </p:sp>
        <p:sp>
          <p:nvSpPr>
            <p:cNvPr id="561" name="Google Shape;561;p58"/>
            <p:cNvSpPr/>
            <p:nvPr/>
          </p:nvSpPr>
          <p:spPr>
            <a:xfrm>
              <a:off x="1588" y="545560"/>
              <a:ext cx="12187200" cy="1500"/>
            </a:xfrm>
            <a:prstGeom prst="rect">
              <a:avLst/>
            </a:prstGeom>
            <a:solidFill>
              <a:srgbClr val="FF00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a:solidFill>
                  <a:schemeClr val="dk1"/>
                </a:solidFill>
                <a:latin typeface="DM Sans"/>
                <a:ea typeface="DM Sans"/>
                <a:cs typeface="DM Sans"/>
                <a:sym typeface="DM Sans"/>
              </a:endParaRPr>
            </a:p>
          </p:txBody>
        </p:sp>
        <p:grpSp>
          <p:nvGrpSpPr>
            <p:cNvPr id="562" name="Google Shape;562;p58"/>
            <p:cNvGrpSpPr/>
            <p:nvPr/>
          </p:nvGrpSpPr>
          <p:grpSpPr>
            <a:xfrm>
              <a:off x="731838" y="551945"/>
              <a:ext cx="10726650" cy="5573978"/>
              <a:chOff x="731838" y="487363"/>
              <a:chExt cx="10726650" cy="5395913"/>
            </a:xfrm>
          </p:grpSpPr>
          <p:sp>
            <p:nvSpPr>
              <p:cNvPr id="563" name="Google Shape;563;p58"/>
              <p:cNvSpPr/>
              <p:nvPr/>
            </p:nvSpPr>
            <p:spPr>
              <a:xfrm>
                <a:off x="1220788" y="487363"/>
                <a:ext cx="1500" cy="5395800"/>
              </a:xfrm>
              <a:prstGeom prst="rect">
                <a:avLst/>
              </a:prstGeom>
              <a:solidFill>
                <a:srgbClr val="FF00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a:solidFill>
                    <a:schemeClr val="dk1"/>
                  </a:solidFill>
                  <a:latin typeface="DM Sans"/>
                  <a:ea typeface="DM Sans"/>
                  <a:cs typeface="DM Sans"/>
                  <a:sym typeface="DM Sans"/>
                </a:endParaRPr>
              </a:p>
            </p:txBody>
          </p:sp>
          <p:sp>
            <p:nvSpPr>
              <p:cNvPr id="564" name="Google Shape;564;p58"/>
              <p:cNvSpPr/>
              <p:nvPr/>
            </p:nvSpPr>
            <p:spPr>
              <a:xfrm>
                <a:off x="1708150" y="487363"/>
                <a:ext cx="1500" cy="5395800"/>
              </a:xfrm>
              <a:prstGeom prst="rect">
                <a:avLst/>
              </a:prstGeom>
              <a:solidFill>
                <a:srgbClr val="FF00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a:solidFill>
                    <a:schemeClr val="dk1"/>
                  </a:solidFill>
                  <a:latin typeface="DM Sans"/>
                  <a:ea typeface="DM Sans"/>
                  <a:cs typeface="DM Sans"/>
                  <a:sym typeface="DM Sans"/>
                </a:endParaRPr>
              </a:p>
            </p:txBody>
          </p:sp>
          <p:sp>
            <p:nvSpPr>
              <p:cNvPr id="565" name="Google Shape;565;p58"/>
              <p:cNvSpPr/>
              <p:nvPr/>
            </p:nvSpPr>
            <p:spPr>
              <a:xfrm>
                <a:off x="2681288" y="487363"/>
                <a:ext cx="1500" cy="5395800"/>
              </a:xfrm>
              <a:prstGeom prst="rect">
                <a:avLst/>
              </a:prstGeom>
              <a:solidFill>
                <a:srgbClr val="FF00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a:solidFill>
                    <a:schemeClr val="dk1"/>
                  </a:solidFill>
                  <a:latin typeface="DM Sans"/>
                  <a:ea typeface="DM Sans"/>
                  <a:cs typeface="DM Sans"/>
                  <a:sym typeface="DM Sans"/>
                </a:endParaRPr>
              </a:p>
            </p:txBody>
          </p:sp>
          <p:sp>
            <p:nvSpPr>
              <p:cNvPr id="566" name="Google Shape;566;p58"/>
              <p:cNvSpPr/>
              <p:nvPr/>
            </p:nvSpPr>
            <p:spPr>
              <a:xfrm>
                <a:off x="3657600" y="487363"/>
                <a:ext cx="1500" cy="5395800"/>
              </a:xfrm>
              <a:prstGeom prst="rect">
                <a:avLst/>
              </a:prstGeom>
              <a:solidFill>
                <a:srgbClr val="FF00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a:solidFill>
                    <a:schemeClr val="dk1"/>
                  </a:solidFill>
                  <a:latin typeface="DM Sans"/>
                  <a:ea typeface="DM Sans"/>
                  <a:cs typeface="DM Sans"/>
                  <a:sym typeface="DM Sans"/>
                </a:endParaRPr>
              </a:p>
            </p:txBody>
          </p:sp>
          <p:sp>
            <p:nvSpPr>
              <p:cNvPr id="567" name="Google Shape;567;p58"/>
              <p:cNvSpPr/>
              <p:nvPr/>
            </p:nvSpPr>
            <p:spPr>
              <a:xfrm>
                <a:off x="4632325" y="487363"/>
                <a:ext cx="1500" cy="5395800"/>
              </a:xfrm>
              <a:prstGeom prst="rect">
                <a:avLst/>
              </a:prstGeom>
              <a:solidFill>
                <a:srgbClr val="FF00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a:solidFill>
                    <a:schemeClr val="dk1"/>
                  </a:solidFill>
                  <a:latin typeface="DM Sans"/>
                  <a:ea typeface="DM Sans"/>
                  <a:cs typeface="DM Sans"/>
                  <a:sym typeface="DM Sans"/>
                </a:endParaRPr>
              </a:p>
            </p:txBody>
          </p:sp>
          <p:sp>
            <p:nvSpPr>
              <p:cNvPr id="568" name="Google Shape;568;p58"/>
              <p:cNvSpPr/>
              <p:nvPr/>
            </p:nvSpPr>
            <p:spPr>
              <a:xfrm>
                <a:off x="5607050" y="487363"/>
                <a:ext cx="1500" cy="5395800"/>
              </a:xfrm>
              <a:prstGeom prst="rect">
                <a:avLst/>
              </a:prstGeom>
              <a:solidFill>
                <a:srgbClr val="FF00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a:solidFill>
                    <a:schemeClr val="dk1"/>
                  </a:solidFill>
                  <a:latin typeface="DM Sans"/>
                  <a:ea typeface="DM Sans"/>
                  <a:cs typeface="DM Sans"/>
                  <a:sym typeface="DM Sans"/>
                </a:endParaRPr>
              </a:p>
            </p:txBody>
          </p:sp>
          <p:sp>
            <p:nvSpPr>
              <p:cNvPr id="569" name="Google Shape;569;p58"/>
              <p:cNvSpPr/>
              <p:nvPr/>
            </p:nvSpPr>
            <p:spPr>
              <a:xfrm>
                <a:off x="6096000" y="487363"/>
                <a:ext cx="1500" cy="5395800"/>
              </a:xfrm>
              <a:prstGeom prst="rect">
                <a:avLst/>
              </a:prstGeom>
              <a:solidFill>
                <a:srgbClr val="FF00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a:solidFill>
                    <a:schemeClr val="dk1"/>
                  </a:solidFill>
                  <a:latin typeface="DM Sans"/>
                  <a:ea typeface="DM Sans"/>
                  <a:cs typeface="DM Sans"/>
                  <a:sym typeface="DM Sans"/>
                </a:endParaRPr>
              </a:p>
            </p:txBody>
          </p:sp>
          <p:sp>
            <p:nvSpPr>
              <p:cNvPr id="570" name="Google Shape;570;p58"/>
              <p:cNvSpPr/>
              <p:nvPr/>
            </p:nvSpPr>
            <p:spPr>
              <a:xfrm>
                <a:off x="6581775" y="487363"/>
                <a:ext cx="1500" cy="5395800"/>
              </a:xfrm>
              <a:prstGeom prst="rect">
                <a:avLst/>
              </a:prstGeom>
              <a:solidFill>
                <a:srgbClr val="FF00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a:solidFill>
                    <a:schemeClr val="dk1"/>
                  </a:solidFill>
                  <a:latin typeface="DM Sans"/>
                  <a:ea typeface="DM Sans"/>
                  <a:cs typeface="DM Sans"/>
                  <a:sym typeface="DM Sans"/>
                </a:endParaRPr>
              </a:p>
            </p:txBody>
          </p:sp>
          <p:sp>
            <p:nvSpPr>
              <p:cNvPr id="571" name="Google Shape;571;p58"/>
              <p:cNvSpPr/>
              <p:nvPr/>
            </p:nvSpPr>
            <p:spPr>
              <a:xfrm>
                <a:off x="7556500" y="487363"/>
                <a:ext cx="1500" cy="5395800"/>
              </a:xfrm>
              <a:prstGeom prst="rect">
                <a:avLst/>
              </a:prstGeom>
              <a:solidFill>
                <a:srgbClr val="FF00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a:solidFill>
                    <a:schemeClr val="dk1"/>
                  </a:solidFill>
                  <a:latin typeface="DM Sans"/>
                  <a:ea typeface="DM Sans"/>
                  <a:cs typeface="DM Sans"/>
                  <a:sym typeface="DM Sans"/>
                </a:endParaRPr>
              </a:p>
            </p:txBody>
          </p:sp>
          <p:sp>
            <p:nvSpPr>
              <p:cNvPr id="572" name="Google Shape;572;p58"/>
              <p:cNvSpPr/>
              <p:nvPr/>
            </p:nvSpPr>
            <p:spPr>
              <a:xfrm>
                <a:off x="8532813" y="487363"/>
                <a:ext cx="1500" cy="5395800"/>
              </a:xfrm>
              <a:prstGeom prst="rect">
                <a:avLst/>
              </a:prstGeom>
              <a:solidFill>
                <a:srgbClr val="FF00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a:solidFill>
                    <a:schemeClr val="dk1"/>
                  </a:solidFill>
                  <a:latin typeface="DM Sans"/>
                  <a:ea typeface="DM Sans"/>
                  <a:cs typeface="DM Sans"/>
                  <a:sym typeface="DM Sans"/>
                </a:endParaRPr>
              </a:p>
            </p:txBody>
          </p:sp>
          <p:sp>
            <p:nvSpPr>
              <p:cNvPr id="573" name="Google Shape;573;p58"/>
              <p:cNvSpPr/>
              <p:nvPr/>
            </p:nvSpPr>
            <p:spPr>
              <a:xfrm>
                <a:off x="9507538" y="487363"/>
                <a:ext cx="1500" cy="5395800"/>
              </a:xfrm>
              <a:prstGeom prst="rect">
                <a:avLst/>
              </a:prstGeom>
              <a:solidFill>
                <a:srgbClr val="FF00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a:solidFill>
                    <a:schemeClr val="dk1"/>
                  </a:solidFill>
                  <a:latin typeface="DM Sans"/>
                  <a:ea typeface="DM Sans"/>
                  <a:cs typeface="DM Sans"/>
                  <a:sym typeface="DM Sans"/>
                </a:endParaRPr>
              </a:p>
            </p:txBody>
          </p:sp>
          <p:sp>
            <p:nvSpPr>
              <p:cNvPr id="574" name="Google Shape;574;p58"/>
              <p:cNvSpPr/>
              <p:nvPr/>
            </p:nvSpPr>
            <p:spPr>
              <a:xfrm>
                <a:off x="10480675" y="487363"/>
                <a:ext cx="1500" cy="5395800"/>
              </a:xfrm>
              <a:prstGeom prst="rect">
                <a:avLst/>
              </a:prstGeom>
              <a:solidFill>
                <a:srgbClr val="FF00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a:solidFill>
                    <a:schemeClr val="dk1"/>
                  </a:solidFill>
                  <a:latin typeface="DM Sans"/>
                  <a:ea typeface="DM Sans"/>
                  <a:cs typeface="DM Sans"/>
                  <a:sym typeface="DM Sans"/>
                </a:endParaRPr>
              </a:p>
            </p:txBody>
          </p:sp>
          <p:sp>
            <p:nvSpPr>
              <p:cNvPr id="575" name="Google Shape;575;p58"/>
              <p:cNvSpPr/>
              <p:nvPr/>
            </p:nvSpPr>
            <p:spPr>
              <a:xfrm>
                <a:off x="11456988" y="487363"/>
                <a:ext cx="1500" cy="5395800"/>
              </a:xfrm>
              <a:prstGeom prst="rect">
                <a:avLst/>
              </a:prstGeom>
              <a:solidFill>
                <a:srgbClr val="FF00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a:solidFill>
                    <a:schemeClr val="dk1"/>
                  </a:solidFill>
                  <a:latin typeface="DM Sans"/>
                  <a:ea typeface="DM Sans"/>
                  <a:cs typeface="DM Sans"/>
                  <a:sym typeface="DM Sans"/>
                </a:endParaRPr>
              </a:p>
            </p:txBody>
          </p:sp>
          <p:sp>
            <p:nvSpPr>
              <p:cNvPr id="576" name="Google Shape;576;p58"/>
              <p:cNvSpPr/>
              <p:nvPr/>
            </p:nvSpPr>
            <p:spPr>
              <a:xfrm>
                <a:off x="731838" y="487363"/>
                <a:ext cx="1588" cy="5395913"/>
              </a:xfrm>
              <a:custGeom>
                <a:rect b="b" l="l" r="r" t="t"/>
                <a:pathLst>
                  <a:path extrusionOk="0" h="3399" w="1">
                    <a:moveTo>
                      <a:pt x="0" y="0"/>
                    </a:moveTo>
                    <a:lnTo>
                      <a:pt x="0" y="3399"/>
                    </a:lnTo>
                    <a:lnTo>
                      <a:pt x="1" y="3399"/>
                    </a:lnTo>
                    <a:lnTo>
                      <a:pt x="1" y="0"/>
                    </a:lnTo>
                  </a:path>
                </a:pathLst>
              </a:custGeom>
              <a:solidFill>
                <a:srgbClr val="FF00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a:solidFill>
                    <a:schemeClr val="dk1"/>
                  </a:solidFill>
                  <a:latin typeface="DM Sans"/>
                  <a:ea typeface="DM Sans"/>
                  <a:cs typeface="DM Sans"/>
                  <a:sym typeface="DM Sans"/>
                </a:endParaRPr>
              </a:p>
            </p:txBody>
          </p:sp>
        </p:grpSp>
      </p:gr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_Office event title">
  <p:cSld name="5_h_Stat + Image Left Dark (3x)_2">
    <p:bg>
      <p:bgPr>
        <a:solidFill>
          <a:schemeClr val="dk1"/>
        </a:solidFill>
      </p:bgPr>
    </p:bg>
    <p:spTree>
      <p:nvGrpSpPr>
        <p:cNvPr id="577" name="Shape 577"/>
        <p:cNvGrpSpPr/>
        <p:nvPr/>
      </p:nvGrpSpPr>
      <p:grpSpPr>
        <a:xfrm>
          <a:off x="0" y="0"/>
          <a:ext cx="0" cy="0"/>
          <a:chOff x="0" y="0"/>
          <a:chExt cx="0" cy="0"/>
        </a:xfrm>
      </p:grpSpPr>
      <p:grpSp>
        <p:nvGrpSpPr>
          <p:cNvPr id="578" name="Google Shape;578;p59"/>
          <p:cNvGrpSpPr/>
          <p:nvPr/>
        </p:nvGrpSpPr>
        <p:grpSpPr>
          <a:xfrm>
            <a:off x="491331" y="6363293"/>
            <a:ext cx="11201710" cy="246888"/>
            <a:chOff x="491331" y="6363293"/>
            <a:chExt cx="11201710" cy="246888"/>
          </a:xfrm>
        </p:grpSpPr>
        <p:grpSp>
          <p:nvGrpSpPr>
            <p:cNvPr id="579" name="Google Shape;579;p59"/>
            <p:cNvGrpSpPr/>
            <p:nvPr/>
          </p:nvGrpSpPr>
          <p:grpSpPr>
            <a:xfrm>
              <a:off x="491331" y="6363293"/>
              <a:ext cx="8016638" cy="246888"/>
              <a:chOff x="491331" y="6363293"/>
              <a:chExt cx="8016638" cy="246888"/>
            </a:xfrm>
          </p:grpSpPr>
          <p:pic>
            <p:nvPicPr>
              <p:cNvPr descr="Shape, icon&#10;&#10;Description automatically generated" id="580" name="Google Shape;580;p59"/>
              <p:cNvPicPr preferRelativeResize="0"/>
              <p:nvPr/>
            </p:nvPicPr>
            <p:blipFill rotWithShape="1">
              <a:blip r:embed="rId2">
                <a:alphaModFix/>
              </a:blip>
              <a:srcRect b="0" l="0" r="0" t="0"/>
              <a:stretch/>
            </p:blipFill>
            <p:spPr>
              <a:xfrm>
                <a:off x="491331" y="6363293"/>
                <a:ext cx="246888" cy="246888"/>
              </a:xfrm>
              <a:prstGeom prst="rect">
                <a:avLst/>
              </a:prstGeom>
              <a:noFill/>
              <a:ln>
                <a:noFill/>
              </a:ln>
            </p:spPr>
          </p:pic>
          <p:sp>
            <p:nvSpPr>
              <p:cNvPr id="581" name="Google Shape;581;p59"/>
              <p:cNvSpPr/>
              <p:nvPr/>
            </p:nvSpPr>
            <p:spPr>
              <a:xfrm>
                <a:off x="1192769" y="6445914"/>
                <a:ext cx="7315200" cy="92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0" i="0" lang="en-US" sz="600">
                    <a:solidFill>
                      <a:srgbClr val="FFFFFF"/>
                    </a:solidFill>
                    <a:latin typeface="DM Sans"/>
                    <a:ea typeface="DM Sans"/>
                    <a:cs typeface="DM Sans"/>
                    <a:sym typeface="DM Sans"/>
                  </a:rPr>
                  <a:t>© Okta and/or its affiliates. All rights reserved. Confidential Information of Okta – For Recipient’s Internal Use Only.</a:t>
                </a:r>
                <a:endParaRPr/>
              </a:p>
            </p:txBody>
          </p:sp>
        </p:grpSp>
        <p:pic>
          <p:nvPicPr>
            <p:cNvPr descr="A picture containing text, clipart&#10;&#10;Description automatically generated" id="582" name="Google Shape;582;p59"/>
            <p:cNvPicPr preferRelativeResize="0"/>
            <p:nvPr/>
          </p:nvPicPr>
          <p:blipFill rotWithShape="1">
            <a:blip r:embed="rId3">
              <a:alphaModFix/>
            </a:blip>
            <a:srcRect b="0" l="0" r="0" t="0"/>
            <a:stretch/>
          </p:blipFill>
          <p:spPr>
            <a:xfrm>
              <a:off x="11244985" y="6403804"/>
              <a:ext cx="448056" cy="164287"/>
            </a:xfrm>
            <a:prstGeom prst="rect">
              <a:avLst/>
            </a:prstGeom>
            <a:noFill/>
            <a:ln>
              <a:noFill/>
            </a:ln>
          </p:spPr>
        </p:pic>
      </p:grpSp>
      <p:pic>
        <p:nvPicPr>
          <p:cNvPr id="583" name="Google Shape;583;p59"/>
          <p:cNvPicPr preferRelativeResize="0"/>
          <p:nvPr/>
        </p:nvPicPr>
        <p:blipFill>
          <a:blip r:embed="rId4">
            <a:alphaModFix/>
          </a:blip>
          <a:stretch>
            <a:fillRect/>
          </a:stretch>
        </p:blipFill>
        <p:spPr>
          <a:xfrm>
            <a:off x="-22" y="-5"/>
            <a:ext cx="12192025" cy="6858000"/>
          </a:xfrm>
          <a:prstGeom prst="rect">
            <a:avLst/>
          </a:prstGeom>
          <a:noFill/>
          <a:ln>
            <a:noFill/>
          </a:ln>
        </p:spPr>
      </p:pic>
      <p:sp>
        <p:nvSpPr>
          <p:cNvPr id="584" name="Google Shape;584;p59"/>
          <p:cNvSpPr/>
          <p:nvPr/>
        </p:nvSpPr>
        <p:spPr>
          <a:xfrm>
            <a:off x="540750" y="2424450"/>
            <a:ext cx="11110500" cy="2009100"/>
          </a:xfrm>
          <a:prstGeom prst="roundRect">
            <a:avLst>
              <a:gd fmla="val 11111" name="adj"/>
            </a:avLst>
          </a:prstGeom>
          <a:gradFill>
            <a:gsLst>
              <a:gs pos="0">
                <a:srgbClr val="0F0F0F"/>
              </a:gs>
              <a:gs pos="66000">
                <a:srgbClr val="1F192C"/>
              </a:gs>
              <a:gs pos="87000">
                <a:srgbClr val="2A1951"/>
              </a:gs>
              <a:gs pos="100000">
                <a:srgbClr val="2F1863"/>
              </a:gs>
            </a:gsLst>
            <a:lin ang="18900044"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_3x Stats">
  <p:cSld name="5_h_Stat + Image Left Dark (3x)_1">
    <p:bg>
      <p:bgPr>
        <a:solidFill>
          <a:schemeClr val="lt1"/>
        </a:solidFill>
      </p:bgPr>
    </p:bg>
    <p:spTree>
      <p:nvGrpSpPr>
        <p:cNvPr id="585" name="Shape 585"/>
        <p:cNvGrpSpPr/>
        <p:nvPr/>
      </p:nvGrpSpPr>
      <p:grpSpPr>
        <a:xfrm>
          <a:off x="0" y="0"/>
          <a:ext cx="0" cy="0"/>
          <a:chOff x="0" y="0"/>
          <a:chExt cx="0" cy="0"/>
        </a:xfrm>
      </p:grpSpPr>
      <p:sp>
        <p:nvSpPr>
          <p:cNvPr id="586" name="Google Shape;586;p60"/>
          <p:cNvSpPr txBox="1"/>
          <p:nvPr>
            <p:ph idx="1" type="body"/>
          </p:nvPr>
        </p:nvSpPr>
        <p:spPr>
          <a:xfrm>
            <a:off x="1803750" y="2610748"/>
            <a:ext cx="1824900" cy="660600"/>
          </a:xfrm>
          <a:prstGeom prst="rect">
            <a:avLst/>
          </a:prstGeom>
          <a:noFill/>
          <a:ln>
            <a:noFill/>
          </a:ln>
        </p:spPr>
        <p:txBody>
          <a:bodyPr anchorCtr="0" anchor="t" bIns="0" lIns="0" spcFirstLastPara="1" rIns="0" wrap="square" tIns="0">
            <a:noAutofit/>
          </a:bodyPr>
          <a:lstStyle>
            <a:lvl1pPr indent="-577850" lvl="0" marL="457200" rtl="0" algn="ctr">
              <a:lnSpc>
                <a:spcPct val="100000"/>
              </a:lnSpc>
              <a:spcBef>
                <a:spcPts val="1400"/>
              </a:spcBef>
              <a:spcAft>
                <a:spcPts val="0"/>
              </a:spcAft>
              <a:buSzPts val="5500"/>
              <a:buChar char="​"/>
              <a:defRPr sz="5500"/>
            </a:lvl1pPr>
            <a:lvl2pPr indent="-374650" lvl="1" marL="914400" rtl="0" algn="ctr">
              <a:lnSpc>
                <a:spcPct val="100000"/>
              </a:lnSpc>
              <a:spcBef>
                <a:spcPts val="800"/>
              </a:spcBef>
              <a:spcAft>
                <a:spcPts val="0"/>
              </a:spcAft>
              <a:buSzPts val="2300"/>
              <a:buChar char="•"/>
              <a:defRPr sz="1700"/>
            </a:lvl2pPr>
            <a:lvl3pPr indent="-374650" lvl="2" marL="1371600" rtl="0" algn="ctr">
              <a:lnSpc>
                <a:spcPct val="100000"/>
              </a:lnSpc>
              <a:spcBef>
                <a:spcPts val="800"/>
              </a:spcBef>
              <a:spcAft>
                <a:spcPts val="0"/>
              </a:spcAft>
              <a:buClr>
                <a:schemeClr val="dk1"/>
              </a:buClr>
              <a:buSzPts val="2300"/>
              <a:buChar char="－"/>
              <a:defRPr sz="1500">
                <a:solidFill>
                  <a:schemeClr val="dk1"/>
                </a:solidFill>
              </a:defRPr>
            </a:lvl3pPr>
            <a:lvl4pPr indent="-374650" lvl="3" marL="1828800" rtl="0" algn="ctr">
              <a:lnSpc>
                <a:spcPct val="90000"/>
              </a:lnSpc>
              <a:spcBef>
                <a:spcPts val="1400"/>
              </a:spcBef>
              <a:spcAft>
                <a:spcPts val="0"/>
              </a:spcAft>
              <a:buSzPts val="2300"/>
              <a:buChar char="​"/>
              <a:defRPr sz="1550"/>
            </a:lvl4pPr>
            <a:lvl5pPr indent="-374650" lvl="4" marL="2286000" rtl="0" algn="ctr">
              <a:lnSpc>
                <a:spcPct val="100000"/>
              </a:lnSpc>
              <a:spcBef>
                <a:spcPts val="1400"/>
              </a:spcBef>
              <a:spcAft>
                <a:spcPts val="0"/>
              </a:spcAft>
              <a:buSzPts val="2300"/>
              <a:buChar char="​"/>
              <a:defRPr sz="1600"/>
            </a:lvl5pPr>
            <a:lvl6pPr indent="-374650" lvl="5" marL="2743200" rtl="0" algn="ctr">
              <a:lnSpc>
                <a:spcPct val="90000"/>
              </a:lnSpc>
              <a:spcBef>
                <a:spcPts val="2000"/>
              </a:spcBef>
              <a:spcAft>
                <a:spcPts val="0"/>
              </a:spcAft>
              <a:buClr>
                <a:schemeClr val="dk1"/>
              </a:buClr>
              <a:buSzPts val="2300"/>
              <a:buChar char="​"/>
              <a:defRPr sz="2900"/>
            </a:lvl6pPr>
            <a:lvl7pPr indent="-374650" lvl="6" marL="3200400" rtl="0" algn="ctr">
              <a:lnSpc>
                <a:spcPct val="90000"/>
              </a:lnSpc>
              <a:spcBef>
                <a:spcPts val="3300"/>
              </a:spcBef>
              <a:spcAft>
                <a:spcPts val="0"/>
              </a:spcAft>
              <a:buSzPts val="2300"/>
              <a:buChar char="​"/>
              <a:defRPr sz="4100"/>
            </a:lvl7pPr>
            <a:lvl8pPr indent="-374650" lvl="7" marL="3657600" rtl="0" algn="ctr">
              <a:lnSpc>
                <a:spcPct val="88000"/>
              </a:lnSpc>
              <a:spcBef>
                <a:spcPts val="1600"/>
              </a:spcBef>
              <a:spcAft>
                <a:spcPts val="0"/>
              </a:spcAft>
              <a:buClr>
                <a:schemeClr val="dk1"/>
              </a:buClr>
              <a:buSzPts val="2300"/>
              <a:buChar char="•"/>
              <a:defRPr sz="2300"/>
            </a:lvl8pPr>
            <a:lvl9pPr indent="-374650" lvl="8" marL="4114800" rtl="0" algn="ctr">
              <a:lnSpc>
                <a:spcPct val="88000"/>
              </a:lnSpc>
              <a:spcBef>
                <a:spcPts val="1600"/>
              </a:spcBef>
              <a:spcAft>
                <a:spcPts val="0"/>
              </a:spcAft>
              <a:buClr>
                <a:schemeClr val="dk1"/>
              </a:buClr>
              <a:buSzPts val="2300"/>
              <a:buChar char="•"/>
              <a:defRPr sz="2300"/>
            </a:lvl9pPr>
          </a:lstStyle>
          <a:p/>
        </p:txBody>
      </p:sp>
      <p:sp>
        <p:nvSpPr>
          <p:cNvPr id="587" name="Google Shape;587;p60"/>
          <p:cNvSpPr txBox="1"/>
          <p:nvPr>
            <p:ph idx="2" type="body"/>
          </p:nvPr>
        </p:nvSpPr>
        <p:spPr>
          <a:xfrm>
            <a:off x="1561520" y="3484022"/>
            <a:ext cx="2205000" cy="1877100"/>
          </a:xfrm>
          <a:prstGeom prst="rect">
            <a:avLst/>
          </a:prstGeom>
          <a:noFill/>
          <a:ln>
            <a:noFill/>
          </a:ln>
        </p:spPr>
        <p:txBody>
          <a:bodyPr anchorCtr="0" anchor="t" bIns="0" lIns="0" spcFirstLastPara="1" rIns="0" wrap="square" tIns="0">
            <a:noAutofit/>
          </a:bodyPr>
          <a:lstStyle>
            <a:lvl1pPr indent="-330200" lvl="0" marL="457200" rtl="0" algn="ctr">
              <a:lnSpc>
                <a:spcPct val="100000"/>
              </a:lnSpc>
              <a:spcBef>
                <a:spcPts val="1400"/>
              </a:spcBef>
              <a:spcAft>
                <a:spcPts val="0"/>
              </a:spcAft>
              <a:buSzPts val="1600"/>
              <a:buChar char="​"/>
              <a:defRPr sz="1600"/>
            </a:lvl1pPr>
            <a:lvl2pPr indent="-304800" lvl="1" marL="914400" rtl="0" algn="ctr">
              <a:lnSpc>
                <a:spcPct val="100000"/>
              </a:lnSpc>
              <a:spcBef>
                <a:spcPts val="800"/>
              </a:spcBef>
              <a:spcAft>
                <a:spcPts val="0"/>
              </a:spcAft>
              <a:buSzPts val="1200"/>
              <a:buChar char="•"/>
              <a:defRPr sz="1200"/>
            </a:lvl2pPr>
            <a:lvl3pPr indent="-228600" lvl="2" marL="1371600" rtl="0" algn="ctr">
              <a:lnSpc>
                <a:spcPct val="100000"/>
              </a:lnSpc>
              <a:spcBef>
                <a:spcPts val="800"/>
              </a:spcBef>
              <a:spcAft>
                <a:spcPts val="0"/>
              </a:spcAft>
              <a:buClr>
                <a:schemeClr val="dk1"/>
              </a:buClr>
              <a:buSzPts val="1000"/>
              <a:buNone/>
              <a:defRPr>
                <a:solidFill>
                  <a:schemeClr val="dk1"/>
                </a:solidFill>
              </a:defRPr>
            </a:lvl3pPr>
            <a:lvl4pPr indent="-342900" lvl="3" marL="1828800" rtl="0" algn="ctr">
              <a:lnSpc>
                <a:spcPct val="90000"/>
              </a:lnSpc>
              <a:spcBef>
                <a:spcPts val="1400"/>
              </a:spcBef>
              <a:spcAft>
                <a:spcPts val="0"/>
              </a:spcAft>
              <a:buSzPts val="1800"/>
              <a:buChar char="​"/>
              <a:defRPr/>
            </a:lvl4pPr>
            <a:lvl5pPr indent="-342900" lvl="4" marL="2286000" rtl="0" algn="ctr">
              <a:lnSpc>
                <a:spcPct val="100000"/>
              </a:lnSpc>
              <a:spcBef>
                <a:spcPts val="1400"/>
              </a:spcBef>
              <a:spcAft>
                <a:spcPts val="0"/>
              </a:spcAft>
              <a:buSzPts val="1800"/>
              <a:buChar char="​"/>
              <a:defRPr/>
            </a:lvl5pPr>
            <a:lvl6pPr indent="-342900" lvl="5" marL="2743200" rtl="0" algn="ctr">
              <a:lnSpc>
                <a:spcPct val="90000"/>
              </a:lnSpc>
              <a:spcBef>
                <a:spcPts val="2000"/>
              </a:spcBef>
              <a:spcAft>
                <a:spcPts val="0"/>
              </a:spcAft>
              <a:buClr>
                <a:schemeClr val="dk1"/>
              </a:buClr>
              <a:buSzPts val="1800"/>
              <a:buChar char="​"/>
              <a:defRPr/>
            </a:lvl6pPr>
            <a:lvl7pPr indent="-342900" lvl="6" marL="3200400" rtl="0" algn="ctr">
              <a:lnSpc>
                <a:spcPct val="90000"/>
              </a:lnSpc>
              <a:spcBef>
                <a:spcPts val="3300"/>
              </a:spcBef>
              <a:spcAft>
                <a:spcPts val="0"/>
              </a:spcAft>
              <a:buSzPts val="1800"/>
              <a:buChar char="​"/>
              <a:defRPr/>
            </a:lvl7pPr>
            <a:lvl8pPr indent="-342900" lvl="7" marL="3657600" rtl="0" algn="ctr">
              <a:lnSpc>
                <a:spcPct val="88000"/>
              </a:lnSpc>
              <a:spcBef>
                <a:spcPts val="1600"/>
              </a:spcBef>
              <a:spcAft>
                <a:spcPts val="0"/>
              </a:spcAft>
              <a:buClr>
                <a:schemeClr val="dk1"/>
              </a:buClr>
              <a:buSzPts val="1800"/>
              <a:buChar char="•"/>
              <a:defRPr/>
            </a:lvl8pPr>
            <a:lvl9pPr indent="-342900" lvl="8" marL="4114800" rtl="0" algn="ctr">
              <a:lnSpc>
                <a:spcPct val="88000"/>
              </a:lnSpc>
              <a:spcBef>
                <a:spcPts val="1600"/>
              </a:spcBef>
              <a:spcAft>
                <a:spcPts val="0"/>
              </a:spcAft>
              <a:buClr>
                <a:schemeClr val="dk1"/>
              </a:buClr>
              <a:buSzPts val="1800"/>
              <a:buChar char="•"/>
              <a:defRPr/>
            </a:lvl9pPr>
          </a:lstStyle>
          <a:p/>
        </p:txBody>
      </p:sp>
      <p:sp>
        <p:nvSpPr>
          <p:cNvPr id="588" name="Google Shape;588;p60"/>
          <p:cNvSpPr txBox="1"/>
          <p:nvPr>
            <p:ph type="title"/>
          </p:nvPr>
        </p:nvSpPr>
        <p:spPr>
          <a:xfrm>
            <a:off x="491331" y="1164130"/>
            <a:ext cx="11217000" cy="930300"/>
          </a:xfrm>
          <a:prstGeom prst="rect">
            <a:avLst/>
          </a:prstGeom>
          <a:noFill/>
          <a:ln>
            <a:noFill/>
          </a:ln>
        </p:spPr>
        <p:txBody>
          <a:bodyPr anchorCtr="0" anchor="t" bIns="45700" lIns="91425" spcFirstLastPara="1" rIns="91425" wrap="square" tIns="45700">
            <a:noAutofit/>
          </a:bodyPr>
          <a:lstStyle>
            <a:lvl1pPr lvl="0" rtl="0" algn="ctr">
              <a:lnSpc>
                <a:spcPct val="85000"/>
              </a:lnSpc>
              <a:spcBef>
                <a:spcPts val="0"/>
              </a:spcBef>
              <a:spcAft>
                <a:spcPts val="0"/>
              </a:spcAft>
              <a:buSzPts val="3200"/>
              <a:buFont typeface="Arial"/>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589" name="Google Shape;589;p60"/>
          <p:cNvSpPr txBox="1"/>
          <p:nvPr>
            <p:ph idx="3" type="body"/>
          </p:nvPr>
        </p:nvSpPr>
        <p:spPr>
          <a:xfrm>
            <a:off x="5171982" y="2610748"/>
            <a:ext cx="1824900" cy="660600"/>
          </a:xfrm>
          <a:prstGeom prst="rect">
            <a:avLst/>
          </a:prstGeom>
          <a:noFill/>
          <a:ln>
            <a:noFill/>
          </a:ln>
        </p:spPr>
        <p:txBody>
          <a:bodyPr anchorCtr="0" anchor="t" bIns="0" lIns="0" spcFirstLastPara="1" rIns="0" wrap="square" tIns="0">
            <a:noAutofit/>
          </a:bodyPr>
          <a:lstStyle>
            <a:lvl1pPr indent="-577850" lvl="0" marL="457200" rtl="0" algn="ctr">
              <a:lnSpc>
                <a:spcPct val="100000"/>
              </a:lnSpc>
              <a:spcBef>
                <a:spcPts val="1400"/>
              </a:spcBef>
              <a:spcAft>
                <a:spcPts val="0"/>
              </a:spcAft>
              <a:buSzPts val="5500"/>
              <a:buChar char="​"/>
              <a:defRPr sz="5500"/>
            </a:lvl1pPr>
            <a:lvl2pPr indent="-374650" lvl="1" marL="914400" rtl="0" algn="ctr">
              <a:lnSpc>
                <a:spcPct val="100000"/>
              </a:lnSpc>
              <a:spcBef>
                <a:spcPts val="800"/>
              </a:spcBef>
              <a:spcAft>
                <a:spcPts val="0"/>
              </a:spcAft>
              <a:buSzPts val="2300"/>
              <a:buChar char="•"/>
              <a:defRPr sz="1700"/>
            </a:lvl2pPr>
            <a:lvl3pPr indent="-374650" lvl="2" marL="1371600" rtl="0" algn="ctr">
              <a:lnSpc>
                <a:spcPct val="100000"/>
              </a:lnSpc>
              <a:spcBef>
                <a:spcPts val="800"/>
              </a:spcBef>
              <a:spcAft>
                <a:spcPts val="0"/>
              </a:spcAft>
              <a:buClr>
                <a:schemeClr val="dk1"/>
              </a:buClr>
              <a:buSzPts val="2300"/>
              <a:buChar char="－"/>
              <a:defRPr sz="1500">
                <a:solidFill>
                  <a:schemeClr val="dk1"/>
                </a:solidFill>
              </a:defRPr>
            </a:lvl3pPr>
            <a:lvl4pPr indent="-374650" lvl="3" marL="1828800" rtl="0" algn="ctr">
              <a:lnSpc>
                <a:spcPct val="90000"/>
              </a:lnSpc>
              <a:spcBef>
                <a:spcPts val="1400"/>
              </a:spcBef>
              <a:spcAft>
                <a:spcPts val="0"/>
              </a:spcAft>
              <a:buSzPts val="2300"/>
              <a:buChar char="​"/>
              <a:defRPr sz="1550"/>
            </a:lvl4pPr>
            <a:lvl5pPr indent="-374650" lvl="4" marL="2286000" rtl="0" algn="ctr">
              <a:lnSpc>
                <a:spcPct val="100000"/>
              </a:lnSpc>
              <a:spcBef>
                <a:spcPts val="1400"/>
              </a:spcBef>
              <a:spcAft>
                <a:spcPts val="0"/>
              </a:spcAft>
              <a:buSzPts val="2300"/>
              <a:buChar char="​"/>
              <a:defRPr sz="1600"/>
            </a:lvl5pPr>
            <a:lvl6pPr indent="-374650" lvl="5" marL="2743200" rtl="0" algn="ctr">
              <a:lnSpc>
                <a:spcPct val="90000"/>
              </a:lnSpc>
              <a:spcBef>
                <a:spcPts val="2000"/>
              </a:spcBef>
              <a:spcAft>
                <a:spcPts val="0"/>
              </a:spcAft>
              <a:buClr>
                <a:schemeClr val="dk1"/>
              </a:buClr>
              <a:buSzPts val="2300"/>
              <a:buChar char="​"/>
              <a:defRPr sz="2900"/>
            </a:lvl6pPr>
            <a:lvl7pPr indent="-374650" lvl="6" marL="3200400" rtl="0" algn="ctr">
              <a:lnSpc>
                <a:spcPct val="90000"/>
              </a:lnSpc>
              <a:spcBef>
                <a:spcPts val="3300"/>
              </a:spcBef>
              <a:spcAft>
                <a:spcPts val="0"/>
              </a:spcAft>
              <a:buSzPts val="2300"/>
              <a:buChar char="​"/>
              <a:defRPr sz="4100"/>
            </a:lvl7pPr>
            <a:lvl8pPr indent="-374650" lvl="7" marL="3657600" rtl="0" algn="ctr">
              <a:lnSpc>
                <a:spcPct val="88000"/>
              </a:lnSpc>
              <a:spcBef>
                <a:spcPts val="1600"/>
              </a:spcBef>
              <a:spcAft>
                <a:spcPts val="0"/>
              </a:spcAft>
              <a:buClr>
                <a:schemeClr val="dk1"/>
              </a:buClr>
              <a:buSzPts val="2300"/>
              <a:buChar char="•"/>
              <a:defRPr sz="2300"/>
            </a:lvl8pPr>
            <a:lvl9pPr indent="-374650" lvl="8" marL="4114800" rtl="0" algn="ctr">
              <a:lnSpc>
                <a:spcPct val="88000"/>
              </a:lnSpc>
              <a:spcBef>
                <a:spcPts val="1600"/>
              </a:spcBef>
              <a:spcAft>
                <a:spcPts val="0"/>
              </a:spcAft>
              <a:buClr>
                <a:schemeClr val="dk1"/>
              </a:buClr>
              <a:buSzPts val="2300"/>
              <a:buChar char="•"/>
              <a:defRPr sz="2300"/>
            </a:lvl9pPr>
          </a:lstStyle>
          <a:p/>
        </p:txBody>
      </p:sp>
      <p:sp>
        <p:nvSpPr>
          <p:cNvPr id="590" name="Google Shape;590;p60"/>
          <p:cNvSpPr txBox="1"/>
          <p:nvPr>
            <p:ph idx="4" type="body"/>
          </p:nvPr>
        </p:nvSpPr>
        <p:spPr>
          <a:xfrm>
            <a:off x="4929752" y="3484022"/>
            <a:ext cx="2205000" cy="1877100"/>
          </a:xfrm>
          <a:prstGeom prst="rect">
            <a:avLst/>
          </a:prstGeom>
          <a:noFill/>
          <a:ln>
            <a:noFill/>
          </a:ln>
        </p:spPr>
        <p:txBody>
          <a:bodyPr anchorCtr="0" anchor="t" bIns="0" lIns="0" spcFirstLastPara="1" rIns="0" wrap="square" tIns="0">
            <a:noAutofit/>
          </a:bodyPr>
          <a:lstStyle>
            <a:lvl1pPr indent="-330200" lvl="0" marL="457200" rtl="0" algn="ctr">
              <a:lnSpc>
                <a:spcPct val="100000"/>
              </a:lnSpc>
              <a:spcBef>
                <a:spcPts val="1400"/>
              </a:spcBef>
              <a:spcAft>
                <a:spcPts val="0"/>
              </a:spcAft>
              <a:buSzPts val="1600"/>
              <a:buChar char="​"/>
              <a:defRPr sz="1600"/>
            </a:lvl1pPr>
            <a:lvl2pPr indent="-304800" lvl="1" marL="914400" rtl="0" algn="ctr">
              <a:lnSpc>
                <a:spcPct val="100000"/>
              </a:lnSpc>
              <a:spcBef>
                <a:spcPts val="800"/>
              </a:spcBef>
              <a:spcAft>
                <a:spcPts val="0"/>
              </a:spcAft>
              <a:buSzPts val="1200"/>
              <a:buChar char="•"/>
              <a:defRPr b="0" i="0" sz="1200">
                <a:latin typeface="Arial"/>
                <a:ea typeface="Arial"/>
                <a:cs typeface="Arial"/>
                <a:sym typeface="Arial"/>
              </a:defRPr>
            </a:lvl2pPr>
            <a:lvl3pPr indent="-228600" lvl="2" marL="1371600" rtl="0" algn="ctr">
              <a:lnSpc>
                <a:spcPct val="100000"/>
              </a:lnSpc>
              <a:spcBef>
                <a:spcPts val="800"/>
              </a:spcBef>
              <a:spcAft>
                <a:spcPts val="0"/>
              </a:spcAft>
              <a:buClr>
                <a:schemeClr val="dk1"/>
              </a:buClr>
              <a:buSzPts val="1000"/>
              <a:buNone/>
              <a:defRPr>
                <a:solidFill>
                  <a:schemeClr val="dk1"/>
                </a:solidFill>
              </a:defRPr>
            </a:lvl3pPr>
            <a:lvl4pPr indent="-342900" lvl="3" marL="1828800" rtl="0" algn="ctr">
              <a:lnSpc>
                <a:spcPct val="90000"/>
              </a:lnSpc>
              <a:spcBef>
                <a:spcPts val="1400"/>
              </a:spcBef>
              <a:spcAft>
                <a:spcPts val="0"/>
              </a:spcAft>
              <a:buSzPts val="1800"/>
              <a:buChar char="​"/>
              <a:defRPr/>
            </a:lvl4pPr>
            <a:lvl5pPr indent="-342900" lvl="4" marL="2286000" rtl="0" algn="ctr">
              <a:lnSpc>
                <a:spcPct val="100000"/>
              </a:lnSpc>
              <a:spcBef>
                <a:spcPts val="1400"/>
              </a:spcBef>
              <a:spcAft>
                <a:spcPts val="0"/>
              </a:spcAft>
              <a:buSzPts val="1800"/>
              <a:buChar char="​"/>
              <a:defRPr/>
            </a:lvl5pPr>
            <a:lvl6pPr indent="-342900" lvl="5" marL="2743200" rtl="0" algn="ctr">
              <a:lnSpc>
                <a:spcPct val="90000"/>
              </a:lnSpc>
              <a:spcBef>
                <a:spcPts val="2000"/>
              </a:spcBef>
              <a:spcAft>
                <a:spcPts val="0"/>
              </a:spcAft>
              <a:buClr>
                <a:schemeClr val="dk1"/>
              </a:buClr>
              <a:buSzPts val="1800"/>
              <a:buChar char="​"/>
              <a:defRPr/>
            </a:lvl6pPr>
            <a:lvl7pPr indent="-342900" lvl="6" marL="3200400" rtl="0" algn="ctr">
              <a:lnSpc>
                <a:spcPct val="90000"/>
              </a:lnSpc>
              <a:spcBef>
                <a:spcPts val="3300"/>
              </a:spcBef>
              <a:spcAft>
                <a:spcPts val="0"/>
              </a:spcAft>
              <a:buSzPts val="1800"/>
              <a:buChar char="​"/>
              <a:defRPr/>
            </a:lvl7pPr>
            <a:lvl8pPr indent="-342900" lvl="7" marL="3657600" rtl="0" algn="ctr">
              <a:lnSpc>
                <a:spcPct val="88000"/>
              </a:lnSpc>
              <a:spcBef>
                <a:spcPts val="1600"/>
              </a:spcBef>
              <a:spcAft>
                <a:spcPts val="0"/>
              </a:spcAft>
              <a:buClr>
                <a:schemeClr val="dk1"/>
              </a:buClr>
              <a:buSzPts val="1800"/>
              <a:buChar char="•"/>
              <a:defRPr/>
            </a:lvl8pPr>
            <a:lvl9pPr indent="-342900" lvl="8" marL="4114800" rtl="0" algn="ctr">
              <a:lnSpc>
                <a:spcPct val="88000"/>
              </a:lnSpc>
              <a:spcBef>
                <a:spcPts val="1600"/>
              </a:spcBef>
              <a:spcAft>
                <a:spcPts val="0"/>
              </a:spcAft>
              <a:buClr>
                <a:schemeClr val="dk1"/>
              </a:buClr>
              <a:buSzPts val="1800"/>
              <a:buChar char="•"/>
              <a:defRPr/>
            </a:lvl9pPr>
          </a:lstStyle>
          <a:p/>
        </p:txBody>
      </p:sp>
      <p:cxnSp>
        <p:nvCxnSpPr>
          <p:cNvPr id="591" name="Google Shape;591;p60"/>
          <p:cNvCxnSpPr/>
          <p:nvPr/>
        </p:nvCxnSpPr>
        <p:spPr>
          <a:xfrm>
            <a:off x="4372190" y="2637077"/>
            <a:ext cx="0" cy="1733400"/>
          </a:xfrm>
          <a:prstGeom prst="straightConnector1">
            <a:avLst/>
          </a:prstGeom>
          <a:noFill/>
          <a:ln cap="flat" cmpd="sng" w="9525">
            <a:solidFill>
              <a:schemeClr val="dk1"/>
            </a:solidFill>
            <a:prstDash val="solid"/>
            <a:miter lim="800000"/>
            <a:headEnd len="sm" w="sm" type="none"/>
            <a:tailEnd len="sm" w="sm" type="none"/>
          </a:ln>
        </p:spPr>
      </p:cxnSp>
      <p:sp>
        <p:nvSpPr>
          <p:cNvPr id="592" name="Google Shape;592;p60"/>
          <p:cNvSpPr txBox="1"/>
          <p:nvPr>
            <p:ph idx="5" type="body"/>
          </p:nvPr>
        </p:nvSpPr>
        <p:spPr>
          <a:xfrm>
            <a:off x="8563364" y="2610748"/>
            <a:ext cx="1824900" cy="660600"/>
          </a:xfrm>
          <a:prstGeom prst="rect">
            <a:avLst/>
          </a:prstGeom>
          <a:noFill/>
          <a:ln>
            <a:noFill/>
          </a:ln>
        </p:spPr>
        <p:txBody>
          <a:bodyPr anchorCtr="0" anchor="t" bIns="0" lIns="0" spcFirstLastPara="1" rIns="0" wrap="square" tIns="0">
            <a:noAutofit/>
          </a:bodyPr>
          <a:lstStyle>
            <a:lvl1pPr indent="-577850" lvl="0" marL="457200" rtl="0" algn="ctr">
              <a:lnSpc>
                <a:spcPct val="100000"/>
              </a:lnSpc>
              <a:spcBef>
                <a:spcPts val="1400"/>
              </a:spcBef>
              <a:spcAft>
                <a:spcPts val="0"/>
              </a:spcAft>
              <a:buSzPts val="5500"/>
              <a:buChar char="​"/>
              <a:defRPr sz="5500"/>
            </a:lvl1pPr>
            <a:lvl2pPr indent="-374650" lvl="1" marL="914400" rtl="0" algn="ctr">
              <a:lnSpc>
                <a:spcPct val="100000"/>
              </a:lnSpc>
              <a:spcBef>
                <a:spcPts val="800"/>
              </a:spcBef>
              <a:spcAft>
                <a:spcPts val="0"/>
              </a:spcAft>
              <a:buSzPts val="2300"/>
              <a:buChar char="•"/>
              <a:defRPr sz="1700"/>
            </a:lvl2pPr>
            <a:lvl3pPr indent="-374650" lvl="2" marL="1371600" rtl="0" algn="ctr">
              <a:lnSpc>
                <a:spcPct val="100000"/>
              </a:lnSpc>
              <a:spcBef>
                <a:spcPts val="800"/>
              </a:spcBef>
              <a:spcAft>
                <a:spcPts val="0"/>
              </a:spcAft>
              <a:buClr>
                <a:schemeClr val="dk1"/>
              </a:buClr>
              <a:buSzPts val="2300"/>
              <a:buChar char="－"/>
              <a:defRPr sz="1500">
                <a:solidFill>
                  <a:schemeClr val="dk1"/>
                </a:solidFill>
              </a:defRPr>
            </a:lvl3pPr>
            <a:lvl4pPr indent="-374650" lvl="3" marL="1828800" rtl="0" algn="ctr">
              <a:lnSpc>
                <a:spcPct val="90000"/>
              </a:lnSpc>
              <a:spcBef>
                <a:spcPts val="1400"/>
              </a:spcBef>
              <a:spcAft>
                <a:spcPts val="0"/>
              </a:spcAft>
              <a:buSzPts val="2300"/>
              <a:buChar char="​"/>
              <a:defRPr sz="1550"/>
            </a:lvl4pPr>
            <a:lvl5pPr indent="-374650" lvl="4" marL="2286000" rtl="0" algn="ctr">
              <a:lnSpc>
                <a:spcPct val="100000"/>
              </a:lnSpc>
              <a:spcBef>
                <a:spcPts val="1400"/>
              </a:spcBef>
              <a:spcAft>
                <a:spcPts val="0"/>
              </a:spcAft>
              <a:buSzPts val="2300"/>
              <a:buChar char="​"/>
              <a:defRPr sz="1600"/>
            </a:lvl5pPr>
            <a:lvl6pPr indent="-374650" lvl="5" marL="2743200" rtl="0" algn="ctr">
              <a:lnSpc>
                <a:spcPct val="90000"/>
              </a:lnSpc>
              <a:spcBef>
                <a:spcPts val="2000"/>
              </a:spcBef>
              <a:spcAft>
                <a:spcPts val="0"/>
              </a:spcAft>
              <a:buClr>
                <a:schemeClr val="dk1"/>
              </a:buClr>
              <a:buSzPts val="2300"/>
              <a:buChar char="​"/>
              <a:defRPr sz="2900"/>
            </a:lvl6pPr>
            <a:lvl7pPr indent="-374650" lvl="6" marL="3200400" rtl="0" algn="ctr">
              <a:lnSpc>
                <a:spcPct val="90000"/>
              </a:lnSpc>
              <a:spcBef>
                <a:spcPts val="3300"/>
              </a:spcBef>
              <a:spcAft>
                <a:spcPts val="0"/>
              </a:spcAft>
              <a:buSzPts val="2300"/>
              <a:buChar char="​"/>
              <a:defRPr sz="4100"/>
            </a:lvl7pPr>
            <a:lvl8pPr indent="-374650" lvl="7" marL="3657600" rtl="0" algn="ctr">
              <a:lnSpc>
                <a:spcPct val="88000"/>
              </a:lnSpc>
              <a:spcBef>
                <a:spcPts val="1600"/>
              </a:spcBef>
              <a:spcAft>
                <a:spcPts val="0"/>
              </a:spcAft>
              <a:buClr>
                <a:schemeClr val="dk1"/>
              </a:buClr>
              <a:buSzPts val="2300"/>
              <a:buChar char="•"/>
              <a:defRPr sz="2300"/>
            </a:lvl8pPr>
            <a:lvl9pPr indent="-374650" lvl="8" marL="4114800" rtl="0" algn="ctr">
              <a:lnSpc>
                <a:spcPct val="88000"/>
              </a:lnSpc>
              <a:spcBef>
                <a:spcPts val="1600"/>
              </a:spcBef>
              <a:spcAft>
                <a:spcPts val="0"/>
              </a:spcAft>
              <a:buClr>
                <a:schemeClr val="dk1"/>
              </a:buClr>
              <a:buSzPts val="2300"/>
              <a:buChar char="•"/>
              <a:defRPr sz="2300"/>
            </a:lvl9pPr>
          </a:lstStyle>
          <a:p/>
        </p:txBody>
      </p:sp>
      <p:sp>
        <p:nvSpPr>
          <p:cNvPr id="593" name="Google Shape;593;p60"/>
          <p:cNvSpPr txBox="1"/>
          <p:nvPr>
            <p:ph idx="6" type="body"/>
          </p:nvPr>
        </p:nvSpPr>
        <p:spPr>
          <a:xfrm>
            <a:off x="8321134" y="3484022"/>
            <a:ext cx="2205000" cy="1877100"/>
          </a:xfrm>
          <a:prstGeom prst="rect">
            <a:avLst/>
          </a:prstGeom>
          <a:noFill/>
          <a:ln>
            <a:noFill/>
          </a:ln>
        </p:spPr>
        <p:txBody>
          <a:bodyPr anchorCtr="0" anchor="t" bIns="0" lIns="0" spcFirstLastPara="1" rIns="0" wrap="square" tIns="0">
            <a:noAutofit/>
          </a:bodyPr>
          <a:lstStyle>
            <a:lvl1pPr indent="-330200" lvl="0" marL="457200" rtl="0" algn="ctr">
              <a:lnSpc>
                <a:spcPct val="100000"/>
              </a:lnSpc>
              <a:spcBef>
                <a:spcPts val="1400"/>
              </a:spcBef>
              <a:spcAft>
                <a:spcPts val="0"/>
              </a:spcAft>
              <a:buSzPts val="1600"/>
              <a:buChar char="​"/>
              <a:defRPr sz="1600"/>
            </a:lvl1pPr>
            <a:lvl2pPr indent="-304800" lvl="1" marL="914400" rtl="0" algn="ctr">
              <a:lnSpc>
                <a:spcPct val="100000"/>
              </a:lnSpc>
              <a:spcBef>
                <a:spcPts val="800"/>
              </a:spcBef>
              <a:spcAft>
                <a:spcPts val="0"/>
              </a:spcAft>
              <a:buSzPts val="1200"/>
              <a:buChar char="•"/>
              <a:defRPr b="0" i="0" sz="1200">
                <a:latin typeface="Arial"/>
                <a:ea typeface="Arial"/>
                <a:cs typeface="Arial"/>
                <a:sym typeface="Arial"/>
              </a:defRPr>
            </a:lvl2pPr>
            <a:lvl3pPr indent="-228600" lvl="2" marL="1371600" rtl="0" algn="ctr">
              <a:lnSpc>
                <a:spcPct val="100000"/>
              </a:lnSpc>
              <a:spcBef>
                <a:spcPts val="800"/>
              </a:spcBef>
              <a:spcAft>
                <a:spcPts val="0"/>
              </a:spcAft>
              <a:buClr>
                <a:schemeClr val="dk1"/>
              </a:buClr>
              <a:buSzPts val="1000"/>
              <a:buNone/>
              <a:defRPr>
                <a:solidFill>
                  <a:schemeClr val="dk1"/>
                </a:solidFill>
              </a:defRPr>
            </a:lvl3pPr>
            <a:lvl4pPr indent="-342900" lvl="3" marL="1828800" rtl="0" algn="ctr">
              <a:lnSpc>
                <a:spcPct val="90000"/>
              </a:lnSpc>
              <a:spcBef>
                <a:spcPts val="1400"/>
              </a:spcBef>
              <a:spcAft>
                <a:spcPts val="0"/>
              </a:spcAft>
              <a:buSzPts val="1800"/>
              <a:buChar char="​"/>
              <a:defRPr/>
            </a:lvl4pPr>
            <a:lvl5pPr indent="-342900" lvl="4" marL="2286000" rtl="0" algn="ctr">
              <a:lnSpc>
                <a:spcPct val="100000"/>
              </a:lnSpc>
              <a:spcBef>
                <a:spcPts val="1400"/>
              </a:spcBef>
              <a:spcAft>
                <a:spcPts val="0"/>
              </a:spcAft>
              <a:buSzPts val="1800"/>
              <a:buChar char="​"/>
              <a:defRPr/>
            </a:lvl5pPr>
            <a:lvl6pPr indent="-342900" lvl="5" marL="2743200" rtl="0" algn="ctr">
              <a:lnSpc>
                <a:spcPct val="90000"/>
              </a:lnSpc>
              <a:spcBef>
                <a:spcPts val="2000"/>
              </a:spcBef>
              <a:spcAft>
                <a:spcPts val="0"/>
              </a:spcAft>
              <a:buClr>
                <a:schemeClr val="dk1"/>
              </a:buClr>
              <a:buSzPts val="1800"/>
              <a:buChar char="​"/>
              <a:defRPr/>
            </a:lvl6pPr>
            <a:lvl7pPr indent="-342900" lvl="6" marL="3200400" rtl="0" algn="ctr">
              <a:lnSpc>
                <a:spcPct val="90000"/>
              </a:lnSpc>
              <a:spcBef>
                <a:spcPts val="3300"/>
              </a:spcBef>
              <a:spcAft>
                <a:spcPts val="0"/>
              </a:spcAft>
              <a:buSzPts val="1800"/>
              <a:buChar char="​"/>
              <a:defRPr/>
            </a:lvl7pPr>
            <a:lvl8pPr indent="-342900" lvl="7" marL="3657600" rtl="0" algn="ctr">
              <a:lnSpc>
                <a:spcPct val="88000"/>
              </a:lnSpc>
              <a:spcBef>
                <a:spcPts val="1600"/>
              </a:spcBef>
              <a:spcAft>
                <a:spcPts val="0"/>
              </a:spcAft>
              <a:buClr>
                <a:schemeClr val="dk1"/>
              </a:buClr>
              <a:buSzPts val="1800"/>
              <a:buChar char="•"/>
              <a:defRPr/>
            </a:lvl8pPr>
            <a:lvl9pPr indent="-342900" lvl="8" marL="4114800" rtl="0" algn="ctr">
              <a:lnSpc>
                <a:spcPct val="88000"/>
              </a:lnSpc>
              <a:spcBef>
                <a:spcPts val="1600"/>
              </a:spcBef>
              <a:spcAft>
                <a:spcPts val="0"/>
              </a:spcAft>
              <a:buClr>
                <a:schemeClr val="dk1"/>
              </a:buClr>
              <a:buSzPts val="1800"/>
              <a:buChar char="•"/>
              <a:defRPr/>
            </a:lvl9pPr>
          </a:lstStyle>
          <a:p/>
        </p:txBody>
      </p:sp>
      <p:cxnSp>
        <p:nvCxnSpPr>
          <p:cNvPr id="594" name="Google Shape;594;p60"/>
          <p:cNvCxnSpPr/>
          <p:nvPr/>
        </p:nvCxnSpPr>
        <p:spPr>
          <a:xfrm>
            <a:off x="7739859" y="2637077"/>
            <a:ext cx="0" cy="1733400"/>
          </a:xfrm>
          <a:prstGeom prst="straightConnector1">
            <a:avLst/>
          </a:prstGeom>
          <a:noFill/>
          <a:ln cap="flat" cmpd="sng" w="9525">
            <a:solidFill>
              <a:schemeClr val="dk1"/>
            </a:solidFill>
            <a:prstDash val="solid"/>
            <a:miter lim="800000"/>
            <a:headEnd len="sm" w="sm" type="none"/>
            <a:tailEnd len="sm" w="sm" type="none"/>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_Font Check" showMasterSp="0">
  <p:cSld name="z_Font Check">
    <p:bg>
      <p:bgPr>
        <a:solidFill>
          <a:schemeClr val="dk1"/>
        </a:solidFill>
      </p:bgPr>
    </p:bg>
    <p:spTree>
      <p:nvGrpSpPr>
        <p:cNvPr id="63" name="Shape 63"/>
        <p:cNvGrpSpPr/>
        <p:nvPr/>
      </p:nvGrpSpPr>
      <p:grpSpPr>
        <a:xfrm>
          <a:off x="0" y="0"/>
          <a:ext cx="0" cy="0"/>
          <a:chOff x="0" y="0"/>
          <a:chExt cx="0" cy="0"/>
        </a:xfrm>
      </p:grpSpPr>
      <p:sp>
        <p:nvSpPr>
          <p:cNvPr id="64" name="Google Shape;64;p7"/>
          <p:cNvSpPr txBox="1"/>
          <p:nvPr/>
        </p:nvSpPr>
        <p:spPr>
          <a:xfrm>
            <a:off x="397236" y="1380568"/>
            <a:ext cx="9947400" cy="708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2000">
                <a:solidFill>
                  <a:schemeClr val="lt2"/>
                </a:solidFill>
                <a:latin typeface="DM Sans"/>
                <a:ea typeface="DM Sans"/>
                <a:cs typeface="DM Sans"/>
                <a:sym typeface="DM Sans"/>
              </a:rPr>
              <a:t>Use this slide to make sure you </a:t>
            </a:r>
            <a:endParaRPr/>
          </a:p>
          <a:p>
            <a:pPr indent="0" lvl="0" marL="0" marR="0" rtl="0" algn="l">
              <a:spcBef>
                <a:spcPts val="0"/>
              </a:spcBef>
              <a:spcAft>
                <a:spcPts val="0"/>
              </a:spcAft>
              <a:buNone/>
            </a:pPr>
            <a:r>
              <a:rPr b="0" i="0" lang="en-US" sz="2000">
                <a:solidFill>
                  <a:schemeClr val="lt2"/>
                </a:solidFill>
                <a:latin typeface="DM Sans"/>
                <a:ea typeface="DM Sans"/>
                <a:cs typeface="DM Sans"/>
                <a:sym typeface="DM Sans"/>
              </a:rPr>
              <a:t>have the correct font installed</a:t>
            </a:r>
            <a:endParaRPr/>
          </a:p>
        </p:txBody>
      </p:sp>
      <p:sp>
        <p:nvSpPr>
          <p:cNvPr id="65" name="Google Shape;65;p7"/>
          <p:cNvSpPr txBox="1"/>
          <p:nvPr/>
        </p:nvSpPr>
        <p:spPr>
          <a:xfrm>
            <a:off x="397236" y="572779"/>
            <a:ext cx="6737700" cy="769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4400">
                <a:solidFill>
                  <a:schemeClr val="lt2"/>
                </a:solidFill>
                <a:latin typeface="DM Sans"/>
                <a:ea typeface="DM Sans"/>
                <a:cs typeface="DM Sans"/>
                <a:sym typeface="DM Sans"/>
              </a:rPr>
              <a:t>PPT F</a:t>
            </a:r>
            <a:r>
              <a:rPr b="0" i="0" lang="en-US" sz="4400">
                <a:solidFill>
                  <a:schemeClr val="lt2"/>
                </a:solidFill>
                <a:latin typeface="DM Sans"/>
                <a:ea typeface="DM Sans"/>
                <a:cs typeface="DM Sans"/>
                <a:sym typeface="DM Sans"/>
              </a:rPr>
              <a:t>ont check</a:t>
            </a:r>
            <a:endParaRPr/>
          </a:p>
        </p:txBody>
      </p:sp>
      <p:grpSp>
        <p:nvGrpSpPr>
          <p:cNvPr id="66" name="Google Shape;66;p7"/>
          <p:cNvGrpSpPr/>
          <p:nvPr/>
        </p:nvGrpSpPr>
        <p:grpSpPr>
          <a:xfrm>
            <a:off x="5167361" y="1863761"/>
            <a:ext cx="6011361" cy="3577900"/>
            <a:chOff x="5718803" y="2107571"/>
            <a:chExt cx="4629109" cy="2755198"/>
          </a:xfrm>
        </p:grpSpPr>
        <p:sp>
          <p:nvSpPr>
            <p:cNvPr id="67" name="Google Shape;67;p7"/>
            <p:cNvSpPr txBox="1"/>
            <p:nvPr/>
          </p:nvSpPr>
          <p:spPr>
            <a:xfrm>
              <a:off x="6080712" y="2667259"/>
              <a:ext cx="4267200" cy="590100"/>
            </a:xfrm>
            <a:prstGeom prst="rect">
              <a:avLst/>
            </a:prstGeom>
            <a:noFill/>
            <a:ln>
              <a:noFill/>
            </a:ln>
          </p:spPr>
          <p:txBody>
            <a:bodyPr anchorCtr="0" anchor="t" bIns="45700" lIns="91425" spcFirstLastPara="1" rIns="91425" wrap="square" tIns="45700">
              <a:noAutofit/>
            </a:bodyPr>
            <a:lstStyle/>
            <a:p>
              <a:pPr indent="0" lvl="0" marL="0" marR="0" rtl="0" algn="l">
                <a:lnSpc>
                  <a:spcPct val="85000"/>
                </a:lnSpc>
                <a:spcBef>
                  <a:spcPts val="0"/>
                </a:spcBef>
                <a:spcAft>
                  <a:spcPts val="0"/>
                </a:spcAft>
                <a:buClr>
                  <a:schemeClr val="lt2"/>
                </a:buClr>
                <a:buSzPts val="6700"/>
                <a:buFont typeface="DM Sans"/>
                <a:buNone/>
              </a:pPr>
              <a:r>
                <a:rPr b="0" i="0" lang="en-US" sz="6700">
                  <a:solidFill>
                    <a:schemeClr val="lt2"/>
                  </a:solidFill>
                  <a:latin typeface="DM Sans"/>
                  <a:ea typeface="DM Sans"/>
                  <a:cs typeface="DM Sans"/>
                  <a:sym typeface="DM Sans"/>
                </a:rPr>
                <a:t>Aeonik Font</a:t>
              </a:r>
              <a:endParaRPr/>
            </a:p>
          </p:txBody>
        </p:sp>
        <p:sp>
          <p:nvSpPr>
            <p:cNvPr id="68" name="Google Shape;68;p7"/>
            <p:cNvSpPr txBox="1"/>
            <p:nvPr/>
          </p:nvSpPr>
          <p:spPr>
            <a:xfrm>
              <a:off x="5759850" y="2122885"/>
              <a:ext cx="4360500" cy="402900"/>
            </a:xfrm>
            <a:prstGeom prst="rect">
              <a:avLst/>
            </a:prstGeom>
            <a:noFill/>
            <a:ln>
              <a:noFill/>
            </a:ln>
          </p:spPr>
          <p:txBody>
            <a:bodyPr anchorCtr="0" anchor="t" bIns="45700" lIns="91425" spcFirstLastPara="1" rIns="91425" wrap="square" tIns="45700">
              <a:spAutoFit/>
            </a:bodyPr>
            <a:lstStyle/>
            <a:p>
              <a:pPr indent="-88900" lvl="1" marL="0" marR="0" rtl="0" algn="ctr">
                <a:lnSpc>
                  <a:spcPct val="100000"/>
                </a:lnSpc>
                <a:spcBef>
                  <a:spcPts val="0"/>
                </a:spcBef>
                <a:spcAft>
                  <a:spcPts val="0"/>
                </a:spcAft>
                <a:buClr>
                  <a:srgbClr val="B6C9FF"/>
                </a:buClr>
                <a:buSzPts val="1400"/>
                <a:buFont typeface="Calibri"/>
                <a:buChar char="​"/>
              </a:pPr>
              <a:r>
                <a:rPr b="0" i="0" lang="en-US" sz="1400" u="none" cap="none" strike="noStrike">
                  <a:solidFill>
                    <a:srgbClr val="B6C9FF"/>
                  </a:solidFill>
                  <a:latin typeface="DM Sans"/>
                  <a:ea typeface="DM Sans"/>
                  <a:cs typeface="DM Sans"/>
                  <a:sym typeface="DM Sans"/>
                </a:rPr>
                <a:t>The two sets of text below</a:t>
              </a:r>
              <a:br>
                <a:rPr b="0" i="0" lang="en-US" sz="1400" u="none" cap="none" strike="noStrike">
                  <a:solidFill>
                    <a:srgbClr val="B6C9FF"/>
                  </a:solidFill>
                  <a:latin typeface="DM Sans"/>
                  <a:ea typeface="DM Sans"/>
                  <a:cs typeface="DM Sans"/>
                  <a:sym typeface="DM Sans"/>
                </a:rPr>
              </a:br>
              <a:r>
                <a:rPr b="0" i="0" lang="en-US" sz="1400" u="none" cap="none" strike="noStrike">
                  <a:solidFill>
                    <a:srgbClr val="B6C9FF"/>
                  </a:solidFill>
                  <a:latin typeface="DM Sans"/>
                  <a:ea typeface="DM Sans"/>
                  <a:cs typeface="DM Sans"/>
                  <a:sym typeface="DM Sans"/>
                </a:rPr>
                <a:t>should match.</a:t>
              </a:r>
              <a:endParaRPr/>
            </a:p>
          </p:txBody>
        </p:sp>
        <p:pic>
          <p:nvPicPr>
            <p:cNvPr id="69" name="Google Shape;69;p7"/>
            <p:cNvPicPr preferRelativeResize="0"/>
            <p:nvPr/>
          </p:nvPicPr>
          <p:blipFill rotWithShape="1">
            <a:blip r:embed="rId2">
              <a:alphaModFix/>
            </a:blip>
            <a:srcRect b="0" l="0" r="0" t="0"/>
            <a:stretch/>
          </p:blipFill>
          <p:spPr>
            <a:xfrm>
              <a:off x="5759850" y="3491169"/>
              <a:ext cx="4584700" cy="1371600"/>
            </a:xfrm>
            <a:prstGeom prst="rect">
              <a:avLst/>
            </a:prstGeom>
            <a:noFill/>
            <a:ln>
              <a:noFill/>
            </a:ln>
          </p:spPr>
        </p:pic>
        <p:grpSp>
          <p:nvGrpSpPr>
            <p:cNvPr id="70" name="Google Shape;70;p7"/>
            <p:cNvGrpSpPr/>
            <p:nvPr/>
          </p:nvGrpSpPr>
          <p:grpSpPr>
            <a:xfrm>
              <a:off x="6159631" y="2107571"/>
              <a:ext cx="3478806" cy="2715000"/>
              <a:chOff x="7066983" y="2602871"/>
              <a:chExt cx="3478806" cy="2715000"/>
            </a:xfrm>
          </p:grpSpPr>
          <p:cxnSp>
            <p:nvCxnSpPr>
              <p:cNvPr id="71" name="Google Shape;71;p7"/>
              <p:cNvCxnSpPr/>
              <p:nvPr/>
            </p:nvCxnSpPr>
            <p:spPr>
              <a:xfrm>
                <a:off x="7066983" y="2602871"/>
                <a:ext cx="0" cy="2715000"/>
              </a:xfrm>
              <a:prstGeom prst="straightConnector1">
                <a:avLst/>
              </a:prstGeom>
              <a:noFill/>
              <a:ln cap="flat" cmpd="sng" w="9525">
                <a:solidFill>
                  <a:srgbClr val="B6C9FF"/>
                </a:solidFill>
                <a:prstDash val="solid"/>
                <a:miter lim="800000"/>
                <a:headEnd len="sm" w="sm" type="none"/>
                <a:tailEnd len="sm" w="sm" type="none"/>
              </a:ln>
            </p:spPr>
          </p:cxnSp>
          <p:cxnSp>
            <p:nvCxnSpPr>
              <p:cNvPr id="72" name="Google Shape;72;p7"/>
              <p:cNvCxnSpPr/>
              <p:nvPr/>
            </p:nvCxnSpPr>
            <p:spPr>
              <a:xfrm>
                <a:off x="7490978" y="2602871"/>
                <a:ext cx="0" cy="2715000"/>
              </a:xfrm>
              <a:prstGeom prst="straightConnector1">
                <a:avLst/>
              </a:prstGeom>
              <a:noFill/>
              <a:ln cap="flat" cmpd="sng" w="9525">
                <a:solidFill>
                  <a:srgbClr val="B6C9FF"/>
                </a:solidFill>
                <a:prstDash val="solid"/>
                <a:miter lim="800000"/>
                <a:headEnd len="sm" w="sm" type="none"/>
                <a:tailEnd len="sm" w="sm" type="none"/>
              </a:ln>
            </p:spPr>
          </p:cxnSp>
          <p:cxnSp>
            <p:nvCxnSpPr>
              <p:cNvPr id="73" name="Google Shape;73;p7"/>
              <p:cNvCxnSpPr/>
              <p:nvPr/>
            </p:nvCxnSpPr>
            <p:spPr>
              <a:xfrm>
                <a:off x="10545789" y="2602871"/>
                <a:ext cx="0" cy="2715000"/>
              </a:xfrm>
              <a:prstGeom prst="straightConnector1">
                <a:avLst/>
              </a:prstGeom>
              <a:noFill/>
              <a:ln cap="flat" cmpd="sng" w="9525">
                <a:solidFill>
                  <a:srgbClr val="B6C9FF"/>
                </a:solidFill>
                <a:prstDash val="solid"/>
                <a:miter lim="800000"/>
                <a:headEnd len="sm" w="sm" type="none"/>
                <a:tailEnd len="sm" w="sm" type="none"/>
              </a:ln>
            </p:spPr>
          </p:cxnSp>
          <p:cxnSp>
            <p:nvCxnSpPr>
              <p:cNvPr id="74" name="Google Shape;74;p7"/>
              <p:cNvCxnSpPr/>
              <p:nvPr/>
            </p:nvCxnSpPr>
            <p:spPr>
              <a:xfrm>
                <a:off x="10336345" y="2602871"/>
                <a:ext cx="0" cy="2715000"/>
              </a:xfrm>
              <a:prstGeom prst="straightConnector1">
                <a:avLst/>
              </a:prstGeom>
              <a:noFill/>
              <a:ln cap="flat" cmpd="sng" w="9525">
                <a:solidFill>
                  <a:srgbClr val="B6C9FF"/>
                </a:solidFill>
                <a:prstDash val="solid"/>
                <a:miter lim="800000"/>
                <a:headEnd len="sm" w="sm" type="none"/>
                <a:tailEnd len="sm" w="sm" type="none"/>
              </a:ln>
            </p:spPr>
          </p:cxnSp>
        </p:grpSp>
        <p:grpSp>
          <p:nvGrpSpPr>
            <p:cNvPr id="75" name="Google Shape;75;p7"/>
            <p:cNvGrpSpPr/>
            <p:nvPr/>
          </p:nvGrpSpPr>
          <p:grpSpPr>
            <a:xfrm>
              <a:off x="5718803" y="2762995"/>
              <a:ext cx="4360500" cy="1563164"/>
              <a:chOff x="6576578" y="3258295"/>
              <a:chExt cx="4360500" cy="1563164"/>
            </a:xfrm>
          </p:grpSpPr>
          <p:cxnSp>
            <p:nvCxnSpPr>
              <p:cNvPr id="76" name="Google Shape;76;p7"/>
              <p:cNvCxnSpPr/>
              <p:nvPr/>
            </p:nvCxnSpPr>
            <p:spPr>
              <a:xfrm>
                <a:off x="6576578" y="3258295"/>
                <a:ext cx="4360500" cy="0"/>
              </a:xfrm>
              <a:prstGeom prst="straightConnector1">
                <a:avLst/>
              </a:prstGeom>
              <a:noFill/>
              <a:ln cap="flat" cmpd="sng" w="9525">
                <a:solidFill>
                  <a:srgbClr val="B6C9FF"/>
                </a:solidFill>
                <a:prstDash val="solid"/>
                <a:miter lim="800000"/>
                <a:headEnd len="sm" w="sm" type="none"/>
                <a:tailEnd len="sm" w="sm" type="none"/>
              </a:ln>
            </p:spPr>
          </p:cxnSp>
          <p:cxnSp>
            <p:nvCxnSpPr>
              <p:cNvPr id="77" name="Google Shape;77;p7"/>
              <p:cNvCxnSpPr/>
              <p:nvPr/>
            </p:nvCxnSpPr>
            <p:spPr>
              <a:xfrm>
                <a:off x="6576578" y="3723157"/>
                <a:ext cx="4360500" cy="0"/>
              </a:xfrm>
              <a:prstGeom prst="straightConnector1">
                <a:avLst/>
              </a:prstGeom>
              <a:noFill/>
              <a:ln cap="flat" cmpd="sng" w="9525">
                <a:solidFill>
                  <a:srgbClr val="B6C9FF"/>
                </a:solidFill>
                <a:prstDash val="solid"/>
                <a:miter lim="800000"/>
                <a:headEnd len="sm" w="sm" type="none"/>
                <a:tailEnd len="sm" w="sm" type="none"/>
              </a:ln>
            </p:spPr>
          </p:cxnSp>
          <p:cxnSp>
            <p:nvCxnSpPr>
              <p:cNvPr id="78" name="Google Shape;78;p7"/>
              <p:cNvCxnSpPr/>
              <p:nvPr/>
            </p:nvCxnSpPr>
            <p:spPr>
              <a:xfrm>
                <a:off x="6576578" y="4356597"/>
                <a:ext cx="4360500" cy="0"/>
              </a:xfrm>
              <a:prstGeom prst="straightConnector1">
                <a:avLst/>
              </a:prstGeom>
              <a:noFill/>
              <a:ln cap="flat" cmpd="sng" w="9525">
                <a:solidFill>
                  <a:srgbClr val="B6C9FF"/>
                </a:solidFill>
                <a:prstDash val="solid"/>
                <a:miter lim="800000"/>
                <a:headEnd len="sm" w="sm" type="none"/>
                <a:tailEnd len="sm" w="sm" type="none"/>
              </a:ln>
            </p:spPr>
          </p:cxnSp>
          <p:cxnSp>
            <p:nvCxnSpPr>
              <p:cNvPr id="79" name="Google Shape;79;p7"/>
              <p:cNvCxnSpPr/>
              <p:nvPr/>
            </p:nvCxnSpPr>
            <p:spPr>
              <a:xfrm>
                <a:off x="6576578" y="4821459"/>
                <a:ext cx="4360500" cy="0"/>
              </a:xfrm>
              <a:prstGeom prst="straightConnector1">
                <a:avLst/>
              </a:prstGeom>
              <a:noFill/>
              <a:ln cap="flat" cmpd="sng" w="9525">
                <a:solidFill>
                  <a:srgbClr val="B6C9FF"/>
                </a:solidFill>
                <a:prstDash val="solid"/>
                <a:miter lim="800000"/>
                <a:headEnd len="sm" w="sm" type="none"/>
                <a:tailEnd len="sm" w="sm" type="none"/>
              </a:ln>
            </p:spPr>
          </p:cxnSp>
        </p:grpSp>
      </p:grpSp>
      <p:grpSp>
        <p:nvGrpSpPr>
          <p:cNvPr id="80" name="Google Shape;80;p7"/>
          <p:cNvGrpSpPr/>
          <p:nvPr/>
        </p:nvGrpSpPr>
        <p:grpSpPr>
          <a:xfrm>
            <a:off x="491331" y="6363293"/>
            <a:ext cx="11201710" cy="246888"/>
            <a:chOff x="491331" y="6363293"/>
            <a:chExt cx="11201710" cy="246888"/>
          </a:xfrm>
        </p:grpSpPr>
        <p:grpSp>
          <p:nvGrpSpPr>
            <p:cNvPr id="81" name="Google Shape;81;p7"/>
            <p:cNvGrpSpPr/>
            <p:nvPr/>
          </p:nvGrpSpPr>
          <p:grpSpPr>
            <a:xfrm>
              <a:off x="491331" y="6363293"/>
              <a:ext cx="8016638" cy="246888"/>
              <a:chOff x="491331" y="6363293"/>
              <a:chExt cx="8016638" cy="246888"/>
            </a:xfrm>
          </p:grpSpPr>
          <p:pic>
            <p:nvPicPr>
              <p:cNvPr descr="Shape, icon&#10;&#10;Description automatically generated" id="82" name="Google Shape;82;p7"/>
              <p:cNvPicPr preferRelativeResize="0"/>
              <p:nvPr/>
            </p:nvPicPr>
            <p:blipFill rotWithShape="1">
              <a:blip r:embed="rId3">
                <a:alphaModFix/>
              </a:blip>
              <a:srcRect b="0" l="0" r="0" t="0"/>
              <a:stretch/>
            </p:blipFill>
            <p:spPr>
              <a:xfrm>
                <a:off x="491331" y="6363293"/>
                <a:ext cx="246888" cy="246888"/>
              </a:xfrm>
              <a:prstGeom prst="rect">
                <a:avLst/>
              </a:prstGeom>
              <a:noFill/>
              <a:ln>
                <a:noFill/>
              </a:ln>
            </p:spPr>
          </p:pic>
          <p:sp>
            <p:nvSpPr>
              <p:cNvPr id="83" name="Google Shape;83;p7"/>
              <p:cNvSpPr/>
              <p:nvPr/>
            </p:nvSpPr>
            <p:spPr>
              <a:xfrm>
                <a:off x="1192769" y="6445914"/>
                <a:ext cx="7315200" cy="92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0" i="0" lang="en-US" sz="600">
                    <a:solidFill>
                      <a:srgbClr val="AFABA1"/>
                    </a:solidFill>
                    <a:latin typeface="DM Sans"/>
                    <a:ea typeface="DM Sans"/>
                    <a:cs typeface="DM Sans"/>
                    <a:sym typeface="DM Sans"/>
                  </a:rPr>
                  <a:t>© Okta and/or its affiliates. All rights reserved. Confidential Information of Okta – For Recipient’s Internal Use Only.</a:t>
                </a:r>
                <a:endParaRPr/>
              </a:p>
            </p:txBody>
          </p:sp>
        </p:grpSp>
        <p:pic>
          <p:nvPicPr>
            <p:cNvPr descr="A picture containing text, clipart&#10;&#10;Description automatically generated" id="84" name="Google Shape;84;p7"/>
            <p:cNvPicPr preferRelativeResize="0"/>
            <p:nvPr/>
          </p:nvPicPr>
          <p:blipFill rotWithShape="1">
            <a:blip r:embed="rId4">
              <a:alphaModFix/>
            </a:blip>
            <a:srcRect b="0" l="0" r="0" t="0"/>
            <a:stretch/>
          </p:blipFill>
          <p:spPr>
            <a:xfrm>
              <a:off x="11244985" y="6403804"/>
              <a:ext cx="448056" cy="164287"/>
            </a:xfrm>
            <a:prstGeom prst="rect">
              <a:avLst/>
            </a:prstGeom>
            <a:noFill/>
            <a:ln>
              <a:noFill/>
            </a:ln>
          </p:spPr>
        </p:pic>
      </p:gr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_3x Stats Dark">
  <p:cSld name="5_h_Stat + Image Left Dark (3x)_1_1">
    <p:bg>
      <p:bgPr>
        <a:gradFill>
          <a:gsLst>
            <a:gs pos="0">
              <a:srgbClr val="0F0F0F"/>
            </a:gs>
            <a:gs pos="66000">
              <a:srgbClr val="1F192C"/>
            </a:gs>
            <a:gs pos="87000">
              <a:srgbClr val="2A1951"/>
            </a:gs>
            <a:gs pos="100000">
              <a:srgbClr val="2F1863"/>
            </a:gs>
          </a:gsLst>
          <a:lin ang="18900044" scaled="0"/>
        </a:gradFill>
      </p:bgPr>
    </p:bg>
    <p:spTree>
      <p:nvGrpSpPr>
        <p:cNvPr id="595" name="Shape 595"/>
        <p:cNvGrpSpPr/>
        <p:nvPr/>
      </p:nvGrpSpPr>
      <p:grpSpPr>
        <a:xfrm>
          <a:off x="0" y="0"/>
          <a:ext cx="0" cy="0"/>
          <a:chOff x="0" y="0"/>
          <a:chExt cx="0" cy="0"/>
        </a:xfrm>
      </p:grpSpPr>
      <p:sp>
        <p:nvSpPr>
          <p:cNvPr id="596" name="Google Shape;596;p61"/>
          <p:cNvSpPr txBox="1"/>
          <p:nvPr>
            <p:ph idx="1" type="body"/>
          </p:nvPr>
        </p:nvSpPr>
        <p:spPr>
          <a:xfrm>
            <a:off x="1803750" y="2610748"/>
            <a:ext cx="1824900" cy="660600"/>
          </a:xfrm>
          <a:prstGeom prst="rect">
            <a:avLst/>
          </a:prstGeom>
          <a:noFill/>
          <a:ln>
            <a:noFill/>
          </a:ln>
        </p:spPr>
        <p:txBody>
          <a:bodyPr anchorCtr="0" anchor="t" bIns="0" lIns="0" spcFirstLastPara="1" rIns="0" wrap="square" tIns="0">
            <a:noAutofit/>
          </a:bodyPr>
          <a:lstStyle>
            <a:lvl1pPr indent="-577850" lvl="0" marL="457200" rtl="0" algn="ctr">
              <a:lnSpc>
                <a:spcPct val="100000"/>
              </a:lnSpc>
              <a:spcBef>
                <a:spcPts val="1400"/>
              </a:spcBef>
              <a:spcAft>
                <a:spcPts val="0"/>
              </a:spcAft>
              <a:buClr>
                <a:schemeClr val="lt2"/>
              </a:buClr>
              <a:buSzPts val="5500"/>
              <a:buChar char="​"/>
              <a:defRPr sz="5500">
                <a:solidFill>
                  <a:schemeClr val="lt2"/>
                </a:solidFill>
              </a:defRPr>
            </a:lvl1pPr>
            <a:lvl2pPr indent="-374650" lvl="1" marL="914400" rtl="0" algn="ctr">
              <a:lnSpc>
                <a:spcPct val="100000"/>
              </a:lnSpc>
              <a:spcBef>
                <a:spcPts val="800"/>
              </a:spcBef>
              <a:spcAft>
                <a:spcPts val="0"/>
              </a:spcAft>
              <a:buClr>
                <a:schemeClr val="lt2"/>
              </a:buClr>
              <a:buSzPts val="2300"/>
              <a:buChar char="•"/>
              <a:defRPr sz="1700">
                <a:solidFill>
                  <a:schemeClr val="lt2"/>
                </a:solidFill>
              </a:defRPr>
            </a:lvl2pPr>
            <a:lvl3pPr indent="-374650" lvl="2" marL="1371600" rtl="0" algn="ctr">
              <a:lnSpc>
                <a:spcPct val="100000"/>
              </a:lnSpc>
              <a:spcBef>
                <a:spcPts val="800"/>
              </a:spcBef>
              <a:spcAft>
                <a:spcPts val="0"/>
              </a:spcAft>
              <a:buClr>
                <a:schemeClr val="lt2"/>
              </a:buClr>
              <a:buSzPts val="2300"/>
              <a:buChar char="－"/>
              <a:defRPr sz="1500">
                <a:solidFill>
                  <a:schemeClr val="lt2"/>
                </a:solidFill>
              </a:defRPr>
            </a:lvl3pPr>
            <a:lvl4pPr indent="-374650" lvl="3" marL="1828800" rtl="0" algn="ctr">
              <a:lnSpc>
                <a:spcPct val="90000"/>
              </a:lnSpc>
              <a:spcBef>
                <a:spcPts val="1400"/>
              </a:spcBef>
              <a:spcAft>
                <a:spcPts val="0"/>
              </a:spcAft>
              <a:buClr>
                <a:schemeClr val="lt2"/>
              </a:buClr>
              <a:buSzPts val="2300"/>
              <a:buChar char="​"/>
              <a:defRPr sz="1550">
                <a:solidFill>
                  <a:schemeClr val="lt2"/>
                </a:solidFill>
              </a:defRPr>
            </a:lvl4pPr>
            <a:lvl5pPr indent="-374650" lvl="4" marL="2286000" rtl="0" algn="ctr">
              <a:lnSpc>
                <a:spcPct val="100000"/>
              </a:lnSpc>
              <a:spcBef>
                <a:spcPts val="1400"/>
              </a:spcBef>
              <a:spcAft>
                <a:spcPts val="0"/>
              </a:spcAft>
              <a:buClr>
                <a:schemeClr val="lt2"/>
              </a:buClr>
              <a:buSzPts val="2300"/>
              <a:buChar char="​"/>
              <a:defRPr sz="1600">
                <a:solidFill>
                  <a:schemeClr val="lt2"/>
                </a:solidFill>
              </a:defRPr>
            </a:lvl5pPr>
            <a:lvl6pPr indent="-374650" lvl="5" marL="2743200" rtl="0" algn="ctr">
              <a:lnSpc>
                <a:spcPct val="90000"/>
              </a:lnSpc>
              <a:spcBef>
                <a:spcPts val="2000"/>
              </a:spcBef>
              <a:spcAft>
                <a:spcPts val="0"/>
              </a:spcAft>
              <a:buClr>
                <a:schemeClr val="lt2"/>
              </a:buClr>
              <a:buSzPts val="2300"/>
              <a:buChar char="​"/>
              <a:defRPr sz="2900">
                <a:solidFill>
                  <a:schemeClr val="lt2"/>
                </a:solidFill>
              </a:defRPr>
            </a:lvl6pPr>
            <a:lvl7pPr indent="-374650" lvl="6" marL="3200400" rtl="0" algn="ctr">
              <a:lnSpc>
                <a:spcPct val="90000"/>
              </a:lnSpc>
              <a:spcBef>
                <a:spcPts val="3300"/>
              </a:spcBef>
              <a:spcAft>
                <a:spcPts val="0"/>
              </a:spcAft>
              <a:buClr>
                <a:schemeClr val="lt2"/>
              </a:buClr>
              <a:buSzPts val="2300"/>
              <a:buChar char="​"/>
              <a:defRPr sz="4100">
                <a:solidFill>
                  <a:schemeClr val="lt2"/>
                </a:solidFill>
              </a:defRPr>
            </a:lvl7pPr>
            <a:lvl8pPr indent="-374650" lvl="7" marL="3657600" rtl="0" algn="ctr">
              <a:lnSpc>
                <a:spcPct val="88000"/>
              </a:lnSpc>
              <a:spcBef>
                <a:spcPts val="1600"/>
              </a:spcBef>
              <a:spcAft>
                <a:spcPts val="0"/>
              </a:spcAft>
              <a:buClr>
                <a:schemeClr val="lt2"/>
              </a:buClr>
              <a:buSzPts val="2300"/>
              <a:buChar char="•"/>
              <a:defRPr sz="2300">
                <a:solidFill>
                  <a:schemeClr val="lt2"/>
                </a:solidFill>
              </a:defRPr>
            </a:lvl8pPr>
            <a:lvl9pPr indent="-374650" lvl="8" marL="4114800" rtl="0" algn="ctr">
              <a:lnSpc>
                <a:spcPct val="88000"/>
              </a:lnSpc>
              <a:spcBef>
                <a:spcPts val="1600"/>
              </a:spcBef>
              <a:spcAft>
                <a:spcPts val="0"/>
              </a:spcAft>
              <a:buClr>
                <a:schemeClr val="lt2"/>
              </a:buClr>
              <a:buSzPts val="2300"/>
              <a:buChar char="•"/>
              <a:defRPr sz="2300">
                <a:solidFill>
                  <a:schemeClr val="lt2"/>
                </a:solidFill>
              </a:defRPr>
            </a:lvl9pPr>
          </a:lstStyle>
          <a:p/>
        </p:txBody>
      </p:sp>
      <p:sp>
        <p:nvSpPr>
          <p:cNvPr id="597" name="Google Shape;597;p61"/>
          <p:cNvSpPr txBox="1"/>
          <p:nvPr>
            <p:ph idx="2" type="body"/>
          </p:nvPr>
        </p:nvSpPr>
        <p:spPr>
          <a:xfrm>
            <a:off x="1561520" y="3484022"/>
            <a:ext cx="2205000" cy="1877100"/>
          </a:xfrm>
          <a:prstGeom prst="rect">
            <a:avLst/>
          </a:prstGeom>
          <a:noFill/>
          <a:ln>
            <a:noFill/>
          </a:ln>
        </p:spPr>
        <p:txBody>
          <a:bodyPr anchorCtr="0" anchor="t" bIns="0" lIns="0" spcFirstLastPara="1" rIns="0" wrap="square" tIns="0">
            <a:noAutofit/>
          </a:bodyPr>
          <a:lstStyle>
            <a:lvl1pPr indent="-330200" lvl="0" marL="457200" rtl="0" algn="ctr">
              <a:lnSpc>
                <a:spcPct val="100000"/>
              </a:lnSpc>
              <a:spcBef>
                <a:spcPts val="1400"/>
              </a:spcBef>
              <a:spcAft>
                <a:spcPts val="0"/>
              </a:spcAft>
              <a:buClr>
                <a:schemeClr val="lt2"/>
              </a:buClr>
              <a:buSzPts val="1600"/>
              <a:buChar char="​"/>
              <a:defRPr sz="1600">
                <a:solidFill>
                  <a:schemeClr val="lt2"/>
                </a:solidFill>
              </a:defRPr>
            </a:lvl1pPr>
            <a:lvl2pPr indent="-304800" lvl="1" marL="914400" rtl="0" algn="ctr">
              <a:lnSpc>
                <a:spcPct val="100000"/>
              </a:lnSpc>
              <a:spcBef>
                <a:spcPts val="800"/>
              </a:spcBef>
              <a:spcAft>
                <a:spcPts val="0"/>
              </a:spcAft>
              <a:buClr>
                <a:schemeClr val="lt2"/>
              </a:buClr>
              <a:buSzPts val="1200"/>
              <a:buChar char="•"/>
              <a:defRPr sz="1200">
                <a:solidFill>
                  <a:schemeClr val="lt2"/>
                </a:solidFill>
              </a:defRPr>
            </a:lvl2pPr>
            <a:lvl3pPr indent="-228600" lvl="2" marL="1371600" rtl="0" algn="ctr">
              <a:lnSpc>
                <a:spcPct val="100000"/>
              </a:lnSpc>
              <a:spcBef>
                <a:spcPts val="800"/>
              </a:spcBef>
              <a:spcAft>
                <a:spcPts val="0"/>
              </a:spcAft>
              <a:buClr>
                <a:schemeClr val="lt2"/>
              </a:buClr>
              <a:buSzPts val="1000"/>
              <a:buNone/>
              <a:defRPr>
                <a:solidFill>
                  <a:schemeClr val="lt2"/>
                </a:solidFill>
              </a:defRPr>
            </a:lvl3pPr>
            <a:lvl4pPr indent="-342900" lvl="3" marL="1828800" rtl="0" algn="ctr">
              <a:lnSpc>
                <a:spcPct val="90000"/>
              </a:lnSpc>
              <a:spcBef>
                <a:spcPts val="1400"/>
              </a:spcBef>
              <a:spcAft>
                <a:spcPts val="0"/>
              </a:spcAft>
              <a:buClr>
                <a:schemeClr val="lt2"/>
              </a:buClr>
              <a:buSzPts val="1800"/>
              <a:buChar char="​"/>
              <a:defRPr>
                <a:solidFill>
                  <a:schemeClr val="lt2"/>
                </a:solidFill>
              </a:defRPr>
            </a:lvl4pPr>
            <a:lvl5pPr indent="-342900" lvl="4" marL="2286000" rtl="0" algn="ctr">
              <a:lnSpc>
                <a:spcPct val="100000"/>
              </a:lnSpc>
              <a:spcBef>
                <a:spcPts val="1400"/>
              </a:spcBef>
              <a:spcAft>
                <a:spcPts val="0"/>
              </a:spcAft>
              <a:buClr>
                <a:schemeClr val="lt2"/>
              </a:buClr>
              <a:buSzPts val="1800"/>
              <a:buChar char="​"/>
              <a:defRPr>
                <a:solidFill>
                  <a:schemeClr val="lt2"/>
                </a:solidFill>
              </a:defRPr>
            </a:lvl5pPr>
            <a:lvl6pPr indent="-342900" lvl="5" marL="2743200" rtl="0" algn="ctr">
              <a:lnSpc>
                <a:spcPct val="90000"/>
              </a:lnSpc>
              <a:spcBef>
                <a:spcPts val="2000"/>
              </a:spcBef>
              <a:spcAft>
                <a:spcPts val="0"/>
              </a:spcAft>
              <a:buClr>
                <a:schemeClr val="lt2"/>
              </a:buClr>
              <a:buSzPts val="1800"/>
              <a:buChar char="​"/>
              <a:defRPr>
                <a:solidFill>
                  <a:schemeClr val="lt2"/>
                </a:solidFill>
              </a:defRPr>
            </a:lvl6pPr>
            <a:lvl7pPr indent="-342900" lvl="6" marL="3200400" rtl="0" algn="ctr">
              <a:lnSpc>
                <a:spcPct val="90000"/>
              </a:lnSpc>
              <a:spcBef>
                <a:spcPts val="3300"/>
              </a:spcBef>
              <a:spcAft>
                <a:spcPts val="0"/>
              </a:spcAft>
              <a:buClr>
                <a:schemeClr val="lt2"/>
              </a:buClr>
              <a:buSzPts val="1800"/>
              <a:buChar char="​"/>
              <a:defRPr>
                <a:solidFill>
                  <a:schemeClr val="lt2"/>
                </a:solidFill>
              </a:defRPr>
            </a:lvl7pPr>
            <a:lvl8pPr indent="-342900" lvl="7" marL="3657600" rtl="0" algn="ctr">
              <a:lnSpc>
                <a:spcPct val="88000"/>
              </a:lnSpc>
              <a:spcBef>
                <a:spcPts val="1600"/>
              </a:spcBef>
              <a:spcAft>
                <a:spcPts val="0"/>
              </a:spcAft>
              <a:buClr>
                <a:schemeClr val="lt2"/>
              </a:buClr>
              <a:buSzPts val="1800"/>
              <a:buChar char="•"/>
              <a:defRPr>
                <a:solidFill>
                  <a:schemeClr val="lt2"/>
                </a:solidFill>
              </a:defRPr>
            </a:lvl8pPr>
            <a:lvl9pPr indent="-342900" lvl="8" marL="4114800" rtl="0" algn="ctr">
              <a:lnSpc>
                <a:spcPct val="88000"/>
              </a:lnSpc>
              <a:spcBef>
                <a:spcPts val="1600"/>
              </a:spcBef>
              <a:spcAft>
                <a:spcPts val="0"/>
              </a:spcAft>
              <a:buClr>
                <a:schemeClr val="lt2"/>
              </a:buClr>
              <a:buSzPts val="1800"/>
              <a:buChar char="•"/>
              <a:defRPr>
                <a:solidFill>
                  <a:schemeClr val="lt2"/>
                </a:solidFill>
              </a:defRPr>
            </a:lvl9pPr>
          </a:lstStyle>
          <a:p/>
        </p:txBody>
      </p:sp>
      <p:sp>
        <p:nvSpPr>
          <p:cNvPr id="598" name="Google Shape;598;p61"/>
          <p:cNvSpPr txBox="1"/>
          <p:nvPr>
            <p:ph type="title"/>
          </p:nvPr>
        </p:nvSpPr>
        <p:spPr>
          <a:xfrm>
            <a:off x="491331" y="1164130"/>
            <a:ext cx="11217000" cy="930300"/>
          </a:xfrm>
          <a:prstGeom prst="rect">
            <a:avLst/>
          </a:prstGeom>
          <a:noFill/>
          <a:ln>
            <a:noFill/>
          </a:ln>
        </p:spPr>
        <p:txBody>
          <a:bodyPr anchorCtr="0" anchor="t" bIns="45700" lIns="91425" spcFirstLastPara="1" rIns="91425" wrap="square" tIns="45700">
            <a:noAutofit/>
          </a:bodyPr>
          <a:lstStyle>
            <a:lvl1pPr lvl="0" rtl="0" algn="ctr">
              <a:lnSpc>
                <a:spcPct val="85000"/>
              </a:lnSpc>
              <a:spcBef>
                <a:spcPts val="0"/>
              </a:spcBef>
              <a:spcAft>
                <a:spcPts val="0"/>
              </a:spcAft>
              <a:buClr>
                <a:schemeClr val="lt2"/>
              </a:buClr>
              <a:buSzPts val="3200"/>
              <a:buFont typeface="Arial"/>
              <a:buNone/>
              <a:defRPr>
                <a:solidFill>
                  <a:schemeClr val="lt2"/>
                </a:solidFill>
              </a:defRPr>
            </a:lvl1pPr>
            <a:lvl2pPr lvl="1" rtl="0">
              <a:spcBef>
                <a:spcPts val="0"/>
              </a:spcBef>
              <a:spcAft>
                <a:spcPts val="0"/>
              </a:spcAft>
              <a:buClr>
                <a:schemeClr val="lt2"/>
              </a:buClr>
              <a:buSzPts val="1400"/>
              <a:buNone/>
              <a:defRPr>
                <a:solidFill>
                  <a:schemeClr val="lt2"/>
                </a:solidFill>
              </a:defRPr>
            </a:lvl2pPr>
            <a:lvl3pPr lvl="2" rtl="0">
              <a:spcBef>
                <a:spcPts val="0"/>
              </a:spcBef>
              <a:spcAft>
                <a:spcPts val="0"/>
              </a:spcAft>
              <a:buClr>
                <a:schemeClr val="lt2"/>
              </a:buClr>
              <a:buSzPts val="1400"/>
              <a:buNone/>
              <a:defRPr>
                <a:solidFill>
                  <a:schemeClr val="lt2"/>
                </a:solidFill>
              </a:defRPr>
            </a:lvl3pPr>
            <a:lvl4pPr lvl="3" rtl="0">
              <a:spcBef>
                <a:spcPts val="0"/>
              </a:spcBef>
              <a:spcAft>
                <a:spcPts val="0"/>
              </a:spcAft>
              <a:buClr>
                <a:schemeClr val="lt2"/>
              </a:buClr>
              <a:buSzPts val="1400"/>
              <a:buNone/>
              <a:defRPr>
                <a:solidFill>
                  <a:schemeClr val="lt2"/>
                </a:solidFill>
              </a:defRPr>
            </a:lvl4pPr>
            <a:lvl5pPr lvl="4" rtl="0">
              <a:spcBef>
                <a:spcPts val="0"/>
              </a:spcBef>
              <a:spcAft>
                <a:spcPts val="0"/>
              </a:spcAft>
              <a:buClr>
                <a:schemeClr val="lt2"/>
              </a:buClr>
              <a:buSzPts val="1400"/>
              <a:buNone/>
              <a:defRPr>
                <a:solidFill>
                  <a:schemeClr val="lt2"/>
                </a:solidFill>
              </a:defRPr>
            </a:lvl5pPr>
            <a:lvl6pPr lvl="5" rtl="0">
              <a:spcBef>
                <a:spcPts val="0"/>
              </a:spcBef>
              <a:spcAft>
                <a:spcPts val="0"/>
              </a:spcAft>
              <a:buClr>
                <a:schemeClr val="lt2"/>
              </a:buClr>
              <a:buSzPts val="1400"/>
              <a:buNone/>
              <a:defRPr>
                <a:solidFill>
                  <a:schemeClr val="lt2"/>
                </a:solidFill>
              </a:defRPr>
            </a:lvl6pPr>
            <a:lvl7pPr lvl="6" rtl="0">
              <a:spcBef>
                <a:spcPts val="0"/>
              </a:spcBef>
              <a:spcAft>
                <a:spcPts val="0"/>
              </a:spcAft>
              <a:buClr>
                <a:schemeClr val="lt2"/>
              </a:buClr>
              <a:buSzPts val="1400"/>
              <a:buNone/>
              <a:defRPr>
                <a:solidFill>
                  <a:schemeClr val="lt2"/>
                </a:solidFill>
              </a:defRPr>
            </a:lvl7pPr>
            <a:lvl8pPr lvl="7" rtl="0">
              <a:spcBef>
                <a:spcPts val="0"/>
              </a:spcBef>
              <a:spcAft>
                <a:spcPts val="0"/>
              </a:spcAft>
              <a:buClr>
                <a:schemeClr val="lt2"/>
              </a:buClr>
              <a:buSzPts val="1400"/>
              <a:buNone/>
              <a:defRPr>
                <a:solidFill>
                  <a:schemeClr val="lt2"/>
                </a:solidFill>
              </a:defRPr>
            </a:lvl8pPr>
            <a:lvl9pPr lvl="8" rtl="0">
              <a:spcBef>
                <a:spcPts val="0"/>
              </a:spcBef>
              <a:spcAft>
                <a:spcPts val="0"/>
              </a:spcAft>
              <a:buClr>
                <a:schemeClr val="lt2"/>
              </a:buClr>
              <a:buSzPts val="1400"/>
              <a:buNone/>
              <a:defRPr>
                <a:solidFill>
                  <a:schemeClr val="lt2"/>
                </a:solidFill>
              </a:defRPr>
            </a:lvl9pPr>
          </a:lstStyle>
          <a:p/>
        </p:txBody>
      </p:sp>
      <p:sp>
        <p:nvSpPr>
          <p:cNvPr id="599" name="Google Shape;599;p61"/>
          <p:cNvSpPr txBox="1"/>
          <p:nvPr>
            <p:ph idx="3" type="body"/>
          </p:nvPr>
        </p:nvSpPr>
        <p:spPr>
          <a:xfrm>
            <a:off x="5171982" y="2610748"/>
            <a:ext cx="1824900" cy="660600"/>
          </a:xfrm>
          <a:prstGeom prst="rect">
            <a:avLst/>
          </a:prstGeom>
          <a:noFill/>
          <a:ln>
            <a:noFill/>
          </a:ln>
        </p:spPr>
        <p:txBody>
          <a:bodyPr anchorCtr="0" anchor="t" bIns="0" lIns="0" spcFirstLastPara="1" rIns="0" wrap="square" tIns="0">
            <a:noAutofit/>
          </a:bodyPr>
          <a:lstStyle>
            <a:lvl1pPr indent="-577850" lvl="0" marL="457200" rtl="0" algn="ctr">
              <a:lnSpc>
                <a:spcPct val="100000"/>
              </a:lnSpc>
              <a:spcBef>
                <a:spcPts val="1400"/>
              </a:spcBef>
              <a:spcAft>
                <a:spcPts val="0"/>
              </a:spcAft>
              <a:buClr>
                <a:schemeClr val="lt2"/>
              </a:buClr>
              <a:buSzPts val="5500"/>
              <a:buChar char="​"/>
              <a:defRPr sz="5500">
                <a:solidFill>
                  <a:schemeClr val="lt2"/>
                </a:solidFill>
              </a:defRPr>
            </a:lvl1pPr>
            <a:lvl2pPr indent="-374650" lvl="1" marL="914400" rtl="0" algn="ctr">
              <a:lnSpc>
                <a:spcPct val="100000"/>
              </a:lnSpc>
              <a:spcBef>
                <a:spcPts val="800"/>
              </a:spcBef>
              <a:spcAft>
                <a:spcPts val="0"/>
              </a:spcAft>
              <a:buClr>
                <a:schemeClr val="lt2"/>
              </a:buClr>
              <a:buSzPts val="2300"/>
              <a:buChar char="•"/>
              <a:defRPr sz="1700">
                <a:solidFill>
                  <a:schemeClr val="lt2"/>
                </a:solidFill>
              </a:defRPr>
            </a:lvl2pPr>
            <a:lvl3pPr indent="-374650" lvl="2" marL="1371600" rtl="0" algn="ctr">
              <a:lnSpc>
                <a:spcPct val="100000"/>
              </a:lnSpc>
              <a:spcBef>
                <a:spcPts val="800"/>
              </a:spcBef>
              <a:spcAft>
                <a:spcPts val="0"/>
              </a:spcAft>
              <a:buClr>
                <a:schemeClr val="lt2"/>
              </a:buClr>
              <a:buSzPts val="2300"/>
              <a:buChar char="－"/>
              <a:defRPr sz="1500">
                <a:solidFill>
                  <a:schemeClr val="lt2"/>
                </a:solidFill>
              </a:defRPr>
            </a:lvl3pPr>
            <a:lvl4pPr indent="-374650" lvl="3" marL="1828800" rtl="0" algn="ctr">
              <a:lnSpc>
                <a:spcPct val="90000"/>
              </a:lnSpc>
              <a:spcBef>
                <a:spcPts val="1400"/>
              </a:spcBef>
              <a:spcAft>
                <a:spcPts val="0"/>
              </a:spcAft>
              <a:buClr>
                <a:schemeClr val="lt2"/>
              </a:buClr>
              <a:buSzPts val="2300"/>
              <a:buChar char="​"/>
              <a:defRPr sz="1550">
                <a:solidFill>
                  <a:schemeClr val="lt2"/>
                </a:solidFill>
              </a:defRPr>
            </a:lvl4pPr>
            <a:lvl5pPr indent="-374650" lvl="4" marL="2286000" rtl="0" algn="ctr">
              <a:lnSpc>
                <a:spcPct val="100000"/>
              </a:lnSpc>
              <a:spcBef>
                <a:spcPts val="1400"/>
              </a:spcBef>
              <a:spcAft>
                <a:spcPts val="0"/>
              </a:spcAft>
              <a:buClr>
                <a:schemeClr val="lt2"/>
              </a:buClr>
              <a:buSzPts val="2300"/>
              <a:buChar char="​"/>
              <a:defRPr sz="1600">
                <a:solidFill>
                  <a:schemeClr val="lt2"/>
                </a:solidFill>
              </a:defRPr>
            </a:lvl5pPr>
            <a:lvl6pPr indent="-374650" lvl="5" marL="2743200" rtl="0" algn="ctr">
              <a:lnSpc>
                <a:spcPct val="90000"/>
              </a:lnSpc>
              <a:spcBef>
                <a:spcPts val="2000"/>
              </a:spcBef>
              <a:spcAft>
                <a:spcPts val="0"/>
              </a:spcAft>
              <a:buClr>
                <a:schemeClr val="lt2"/>
              </a:buClr>
              <a:buSzPts val="2300"/>
              <a:buChar char="​"/>
              <a:defRPr sz="2900">
                <a:solidFill>
                  <a:schemeClr val="lt2"/>
                </a:solidFill>
              </a:defRPr>
            </a:lvl6pPr>
            <a:lvl7pPr indent="-374650" lvl="6" marL="3200400" rtl="0" algn="ctr">
              <a:lnSpc>
                <a:spcPct val="90000"/>
              </a:lnSpc>
              <a:spcBef>
                <a:spcPts val="3300"/>
              </a:spcBef>
              <a:spcAft>
                <a:spcPts val="0"/>
              </a:spcAft>
              <a:buClr>
                <a:schemeClr val="lt2"/>
              </a:buClr>
              <a:buSzPts val="2300"/>
              <a:buChar char="​"/>
              <a:defRPr sz="4100">
                <a:solidFill>
                  <a:schemeClr val="lt2"/>
                </a:solidFill>
              </a:defRPr>
            </a:lvl7pPr>
            <a:lvl8pPr indent="-374650" lvl="7" marL="3657600" rtl="0" algn="ctr">
              <a:lnSpc>
                <a:spcPct val="88000"/>
              </a:lnSpc>
              <a:spcBef>
                <a:spcPts val="1600"/>
              </a:spcBef>
              <a:spcAft>
                <a:spcPts val="0"/>
              </a:spcAft>
              <a:buClr>
                <a:schemeClr val="lt2"/>
              </a:buClr>
              <a:buSzPts val="2300"/>
              <a:buChar char="•"/>
              <a:defRPr sz="2300">
                <a:solidFill>
                  <a:schemeClr val="lt2"/>
                </a:solidFill>
              </a:defRPr>
            </a:lvl8pPr>
            <a:lvl9pPr indent="-374650" lvl="8" marL="4114800" rtl="0" algn="ctr">
              <a:lnSpc>
                <a:spcPct val="88000"/>
              </a:lnSpc>
              <a:spcBef>
                <a:spcPts val="1600"/>
              </a:spcBef>
              <a:spcAft>
                <a:spcPts val="0"/>
              </a:spcAft>
              <a:buClr>
                <a:schemeClr val="lt2"/>
              </a:buClr>
              <a:buSzPts val="2300"/>
              <a:buChar char="•"/>
              <a:defRPr sz="2300">
                <a:solidFill>
                  <a:schemeClr val="lt2"/>
                </a:solidFill>
              </a:defRPr>
            </a:lvl9pPr>
          </a:lstStyle>
          <a:p/>
        </p:txBody>
      </p:sp>
      <p:sp>
        <p:nvSpPr>
          <p:cNvPr id="600" name="Google Shape;600;p61"/>
          <p:cNvSpPr txBox="1"/>
          <p:nvPr>
            <p:ph idx="4" type="body"/>
          </p:nvPr>
        </p:nvSpPr>
        <p:spPr>
          <a:xfrm>
            <a:off x="4929752" y="3484022"/>
            <a:ext cx="2205000" cy="1877100"/>
          </a:xfrm>
          <a:prstGeom prst="rect">
            <a:avLst/>
          </a:prstGeom>
          <a:noFill/>
          <a:ln>
            <a:noFill/>
          </a:ln>
        </p:spPr>
        <p:txBody>
          <a:bodyPr anchorCtr="0" anchor="t" bIns="0" lIns="0" spcFirstLastPara="1" rIns="0" wrap="square" tIns="0">
            <a:noAutofit/>
          </a:bodyPr>
          <a:lstStyle>
            <a:lvl1pPr indent="-330200" lvl="0" marL="457200" rtl="0" algn="ctr">
              <a:lnSpc>
                <a:spcPct val="100000"/>
              </a:lnSpc>
              <a:spcBef>
                <a:spcPts val="1400"/>
              </a:spcBef>
              <a:spcAft>
                <a:spcPts val="0"/>
              </a:spcAft>
              <a:buClr>
                <a:schemeClr val="lt2"/>
              </a:buClr>
              <a:buSzPts val="1600"/>
              <a:buChar char="​"/>
              <a:defRPr sz="1600">
                <a:solidFill>
                  <a:schemeClr val="lt2"/>
                </a:solidFill>
              </a:defRPr>
            </a:lvl1pPr>
            <a:lvl2pPr indent="-304800" lvl="1" marL="914400" rtl="0" algn="ctr">
              <a:lnSpc>
                <a:spcPct val="100000"/>
              </a:lnSpc>
              <a:spcBef>
                <a:spcPts val="800"/>
              </a:spcBef>
              <a:spcAft>
                <a:spcPts val="0"/>
              </a:spcAft>
              <a:buClr>
                <a:schemeClr val="lt2"/>
              </a:buClr>
              <a:buSzPts val="1200"/>
              <a:buChar char="•"/>
              <a:defRPr b="0" i="0" sz="1200">
                <a:solidFill>
                  <a:schemeClr val="lt2"/>
                </a:solidFill>
                <a:latin typeface="Arial"/>
                <a:ea typeface="Arial"/>
                <a:cs typeface="Arial"/>
                <a:sym typeface="Arial"/>
              </a:defRPr>
            </a:lvl2pPr>
            <a:lvl3pPr indent="-228600" lvl="2" marL="1371600" rtl="0" algn="ctr">
              <a:lnSpc>
                <a:spcPct val="100000"/>
              </a:lnSpc>
              <a:spcBef>
                <a:spcPts val="800"/>
              </a:spcBef>
              <a:spcAft>
                <a:spcPts val="0"/>
              </a:spcAft>
              <a:buClr>
                <a:schemeClr val="lt2"/>
              </a:buClr>
              <a:buSzPts val="1000"/>
              <a:buNone/>
              <a:defRPr>
                <a:solidFill>
                  <a:schemeClr val="lt2"/>
                </a:solidFill>
              </a:defRPr>
            </a:lvl3pPr>
            <a:lvl4pPr indent="-342900" lvl="3" marL="1828800" rtl="0" algn="ctr">
              <a:lnSpc>
                <a:spcPct val="90000"/>
              </a:lnSpc>
              <a:spcBef>
                <a:spcPts val="1400"/>
              </a:spcBef>
              <a:spcAft>
                <a:spcPts val="0"/>
              </a:spcAft>
              <a:buClr>
                <a:schemeClr val="lt2"/>
              </a:buClr>
              <a:buSzPts val="1800"/>
              <a:buChar char="​"/>
              <a:defRPr>
                <a:solidFill>
                  <a:schemeClr val="lt2"/>
                </a:solidFill>
              </a:defRPr>
            </a:lvl4pPr>
            <a:lvl5pPr indent="-342900" lvl="4" marL="2286000" rtl="0" algn="ctr">
              <a:lnSpc>
                <a:spcPct val="100000"/>
              </a:lnSpc>
              <a:spcBef>
                <a:spcPts val="1400"/>
              </a:spcBef>
              <a:spcAft>
                <a:spcPts val="0"/>
              </a:spcAft>
              <a:buClr>
                <a:schemeClr val="lt2"/>
              </a:buClr>
              <a:buSzPts val="1800"/>
              <a:buChar char="​"/>
              <a:defRPr>
                <a:solidFill>
                  <a:schemeClr val="lt2"/>
                </a:solidFill>
              </a:defRPr>
            </a:lvl5pPr>
            <a:lvl6pPr indent="-342900" lvl="5" marL="2743200" rtl="0" algn="ctr">
              <a:lnSpc>
                <a:spcPct val="90000"/>
              </a:lnSpc>
              <a:spcBef>
                <a:spcPts val="2000"/>
              </a:spcBef>
              <a:spcAft>
                <a:spcPts val="0"/>
              </a:spcAft>
              <a:buClr>
                <a:schemeClr val="lt2"/>
              </a:buClr>
              <a:buSzPts val="1800"/>
              <a:buChar char="​"/>
              <a:defRPr>
                <a:solidFill>
                  <a:schemeClr val="lt2"/>
                </a:solidFill>
              </a:defRPr>
            </a:lvl6pPr>
            <a:lvl7pPr indent="-342900" lvl="6" marL="3200400" rtl="0" algn="ctr">
              <a:lnSpc>
                <a:spcPct val="90000"/>
              </a:lnSpc>
              <a:spcBef>
                <a:spcPts val="3300"/>
              </a:spcBef>
              <a:spcAft>
                <a:spcPts val="0"/>
              </a:spcAft>
              <a:buClr>
                <a:schemeClr val="lt2"/>
              </a:buClr>
              <a:buSzPts val="1800"/>
              <a:buChar char="​"/>
              <a:defRPr>
                <a:solidFill>
                  <a:schemeClr val="lt2"/>
                </a:solidFill>
              </a:defRPr>
            </a:lvl7pPr>
            <a:lvl8pPr indent="-342900" lvl="7" marL="3657600" rtl="0" algn="ctr">
              <a:lnSpc>
                <a:spcPct val="88000"/>
              </a:lnSpc>
              <a:spcBef>
                <a:spcPts val="1600"/>
              </a:spcBef>
              <a:spcAft>
                <a:spcPts val="0"/>
              </a:spcAft>
              <a:buClr>
                <a:schemeClr val="lt2"/>
              </a:buClr>
              <a:buSzPts val="1800"/>
              <a:buChar char="•"/>
              <a:defRPr>
                <a:solidFill>
                  <a:schemeClr val="lt2"/>
                </a:solidFill>
              </a:defRPr>
            </a:lvl8pPr>
            <a:lvl9pPr indent="-342900" lvl="8" marL="4114800" rtl="0" algn="ctr">
              <a:lnSpc>
                <a:spcPct val="88000"/>
              </a:lnSpc>
              <a:spcBef>
                <a:spcPts val="1600"/>
              </a:spcBef>
              <a:spcAft>
                <a:spcPts val="0"/>
              </a:spcAft>
              <a:buClr>
                <a:schemeClr val="lt2"/>
              </a:buClr>
              <a:buSzPts val="1800"/>
              <a:buChar char="•"/>
              <a:defRPr>
                <a:solidFill>
                  <a:schemeClr val="lt2"/>
                </a:solidFill>
              </a:defRPr>
            </a:lvl9pPr>
          </a:lstStyle>
          <a:p/>
        </p:txBody>
      </p:sp>
      <p:cxnSp>
        <p:nvCxnSpPr>
          <p:cNvPr id="601" name="Google Shape;601;p61"/>
          <p:cNvCxnSpPr/>
          <p:nvPr/>
        </p:nvCxnSpPr>
        <p:spPr>
          <a:xfrm>
            <a:off x="4372190" y="2637077"/>
            <a:ext cx="0" cy="1733400"/>
          </a:xfrm>
          <a:prstGeom prst="straightConnector1">
            <a:avLst/>
          </a:prstGeom>
          <a:noFill/>
          <a:ln cap="flat" cmpd="sng" w="9525">
            <a:solidFill>
              <a:schemeClr val="lt1"/>
            </a:solidFill>
            <a:prstDash val="solid"/>
            <a:miter lim="800000"/>
            <a:headEnd len="sm" w="sm" type="none"/>
            <a:tailEnd len="sm" w="sm" type="none"/>
          </a:ln>
        </p:spPr>
      </p:cxnSp>
      <p:sp>
        <p:nvSpPr>
          <p:cNvPr id="602" name="Google Shape;602;p61"/>
          <p:cNvSpPr txBox="1"/>
          <p:nvPr>
            <p:ph idx="5" type="body"/>
          </p:nvPr>
        </p:nvSpPr>
        <p:spPr>
          <a:xfrm>
            <a:off x="8563364" y="2610748"/>
            <a:ext cx="1824900" cy="660600"/>
          </a:xfrm>
          <a:prstGeom prst="rect">
            <a:avLst/>
          </a:prstGeom>
          <a:noFill/>
          <a:ln>
            <a:noFill/>
          </a:ln>
        </p:spPr>
        <p:txBody>
          <a:bodyPr anchorCtr="0" anchor="t" bIns="0" lIns="0" spcFirstLastPara="1" rIns="0" wrap="square" tIns="0">
            <a:noAutofit/>
          </a:bodyPr>
          <a:lstStyle>
            <a:lvl1pPr indent="-577850" lvl="0" marL="457200" rtl="0" algn="ctr">
              <a:lnSpc>
                <a:spcPct val="100000"/>
              </a:lnSpc>
              <a:spcBef>
                <a:spcPts val="1400"/>
              </a:spcBef>
              <a:spcAft>
                <a:spcPts val="0"/>
              </a:spcAft>
              <a:buClr>
                <a:schemeClr val="lt2"/>
              </a:buClr>
              <a:buSzPts val="5500"/>
              <a:buChar char="​"/>
              <a:defRPr sz="5500">
                <a:solidFill>
                  <a:schemeClr val="lt2"/>
                </a:solidFill>
              </a:defRPr>
            </a:lvl1pPr>
            <a:lvl2pPr indent="-374650" lvl="1" marL="914400" rtl="0" algn="ctr">
              <a:lnSpc>
                <a:spcPct val="100000"/>
              </a:lnSpc>
              <a:spcBef>
                <a:spcPts val="800"/>
              </a:spcBef>
              <a:spcAft>
                <a:spcPts val="0"/>
              </a:spcAft>
              <a:buClr>
                <a:schemeClr val="lt2"/>
              </a:buClr>
              <a:buSzPts val="2300"/>
              <a:buChar char="•"/>
              <a:defRPr sz="1700">
                <a:solidFill>
                  <a:schemeClr val="lt2"/>
                </a:solidFill>
              </a:defRPr>
            </a:lvl2pPr>
            <a:lvl3pPr indent="-374650" lvl="2" marL="1371600" rtl="0" algn="ctr">
              <a:lnSpc>
                <a:spcPct val="100000"/>
              </a:lnSpc>
              <a:spcBef>
                <a:spcPts val="800"/>
              </a:spcBef>
              <a:spcAft>
                <a:spcPts val="0"/>
              </a:spcAft>
              <a:buClr>
                <a:schemeClr val="lt2"/>
              </a:buClr>
              <a:buSzPts val="2300"/>
              <a:buChar char="－"/>
              <a:defRPr sz="1500">
                <a:solidFill>
                  <a:schemeClr val="lt2"/>
                </a:solidFill>
              </a:defRPr>
            </a:lvl3pPr>
            <a:lvl4pPr indent="-374650" lvl="3" marL="1828800" rtl="0" algn="ctr">
              <a:lnSpc>
                <a:spcPct val="90000"/>
              </a:lnSpc>
              <a:spcBef>
                <a:spcPts val="1400"/>
              </a:spcBef>
              <a:spcAft>
                <a:spcPts val="0"/>
              </a:spcAft>
              <a:buClr>
                <a:schemeClr val="lt2"/>
              </a:buClr>
              <a:buSzPts val="2300"/>
              <a:buChar char="​"/>
              <a:defRPr sz="1550">
                <a:solidFill>
                  <a:schemeClr val="lt2"/>
                </a:solidFill>
              </a:defRPr>
            </a:lvl4pPr>
            <a:lvl5pPr indent="-374650" lvl="4" marL="2286000" rtl="0" algn="ctr">
              <a:lnSpc>
                <a:spcPct val="100000"/>
              </a:lnSpc>
              <a:spcBef>
                <a:spcPts val="1400"/>
              </a:spcBef>
              <a:spcAft>
                <a:spcPts val="0"/>
              </a:spcAft>
              <a:buClr>
                <a:schemeClr val="lt2"/>
              </a:buClr>
              <a:buSzPts val="2300"/>
              <a:buChar char="​"/>
              <a:defRPr sz="1600">
                <a:solidFill>
                  <a:schemeClr val="lt2"/>
                </a:solidFill>
              </a:defRPr>
            </a:lvl5pPr>
            <a:lvl6pPr indent="-374650" lvl="5" marL="2743200" rtl="0" algn="ctr">
              <a:lnSpc>
                <a:spcPct val="90000"/>
              </a:lnSpc>
              <a:spcBef>
                <a:spcPts val="2000"/>
              </a:spcBef>
              <a:spcAft>
                <a:spcPts val="0"/>
              </a:spcAft>
              <a:buClr>
                <a:schemeClr val="lt2"/>
              </a:buClr>
              <a:buSzPts val="2300"/>
              <a:buChar char="​"/>
              <a:defRPr sz="2900">
                <a:solidFill>
                  <a:schemeClr val="lt2"/>
                </a:solidFill>
              </a:defRPr>
            </a:lvl6pPr>
            <a:lvl7pPr indent="-374650" lvl="6" marL="3200400" rtl="0" algn="ctr">
              <a:lnSpc>
                <a:spcPct val="90000"/>
              </a:lnSpc>
              <a:spcBef>
                <a:spcPts val="3300"/>
              </a:spcBef>
              <a:spcAft>
                <a:spcPts val="0"/>
              </a:spcAft>
              <a:buClr>
                <a:schemeClr val="lt2"/>
              </a:buClr>
              <a:buSzPts val="2300"/>
              <a:buChar char="​"/>
              <a:defRPr sz="4100">
                <a:solidFill>
                  <a:schemeClr val="lt2"/>
                </a:solidFill>
              </a:defRPr>
            </a:lvl7pPr>
            <a:lvl8pPr indent="-374650" lvl="7" marL="3657600" rtl="0" algn="ctr">
              <a:lnSpc>
                <a:spcPct val="88000"/>
              </a:lnSpc>
              <a:spcBef>
                <a:spcPts val="1600"/>
              </a:spcBef>
              <a:spcAft>
                <a:spcPts val="0"/>
              </a:spcAft>
              <a:buClr>
                <a:schemeClr val="lt2"/>
              </a:buClr>
              <a:buSzPts val="2300"/>
              <a:buChar char="•"/>
              <a:defRPr sz="2300">
                <a:solidFill>
                  <a:schemeClr val="lt2"/>
                </a:solidFill>
              </a:defRPr>
            </a:lvl8pPr>
            <a:lvl9pPr indent="-374650" lvl="8" marL="4114800" rtl="0" algn="ctr">
              <a:lnSpc>
                <a:spcPct val="88000"/>
              </a:lnSpc>
              <a:spcBef>
                <a:spcPts val="1600"/>
              </a:spcBef>
              <a:spcAft>
                <a:spcPts val="0"/>
              </a:spcAft>
              <a:buClr>
                <a:schemeClr val="lt2"/>
              </a:buClr>
              <a:buSzPts val="2300"/>
              <a:buChar char="•"/>
              <a:defRPr sz="2300">
                <a:solidFill>
                  <a:schemeClr val="lt2"/>
                </a:solidFill>
              </a:defRPr>
            </a:lvl9pPr>
          </a:lstStyle>
          <a:p/>
        </p:txBody>
      </p:sp>
      <p:sp>
        <p:nvSpPr>
          <p:cNvPr id="603" name="Google Shape;603;p61"/>
          <p:cNvSpPr txBox="1"/>
          <p:nvPr>
            <p:ph idx="6" type="body"/>
          </p:nvPr>
        </p:nvSpPr>
        <p:spPr>
          <a:xfrm>
            <a:off x="8321134" y="3484022"/>
            <a:ext cx="2205000" cy="1877100"/>
          </a:xfrm>
          <a:prstGeom prst="rect">
            <a:avLst/>
          </a:prstGeom>
          <a:noFill/>
          <a:ln>
            <a:noFill/>
          </a:ln>
        </p:spPr>
        <p:txBody>
          <a:bodyPr anchorCtr="0" anchor="t" bIns="0" lIns="0" spcFirstLastPara="1" rIns="0" wrap="square" tIns="0">
            <a:noAutofit/>
          </a:bodyPr>
          <a:lstStyle>
            <a:lvl1pPr indent="-330200" lvl="0" marL="457200" rtl="0" algn="ctr">
              <a:lnSpc>
                <a:spcPct val="100000"/>
              </a:lnSpc>
              <a:spcBef>
                <a:spcPts val="1400"/>
              </a:spcBef>
              <a:spcAft>
                <a:spcPts val="0"/>
              </a:spcAft>
              <a:buClr>
                <a:schemeClr val="lt2"/>
              </a:buClr>
              <a:buSzPts val="1600"/>
              <a:buChar char="​"/>
              <a:defRPr sz="1600">
                <a:solidFill>
                  <a:schemeClr val="lt2"/>
                </a:solidFill>
              </a:defRPr>
            </a:lvl1pPr>
            <a:lvl2pPr indent="-304800" lvl="1" marL="914400" rtl="0" algn="ctr">
              <a:lnSpc>
                <a:spcPct val="100000"/>
              </a:lnSpc>
              <a:spcBef>
                <a:spcPts val="800"/>
              </a:spcBef>
              <a:spcAft>
                <a:spcPts val="0"/>
              </a:spcAft>
              <a:buClr>
                <a:schemeClr val="lt2"/>
              </a:buClr>
              <a:buSzPts val="1200"/>
              <a:buChar char="•"/>
              <a:defRPr b="0" i="0" sz="1200">
                <a:solidFill>
                  <a:schemeClr val="lt2"/>
                </a:solidFill>
                <a:latin typeface="Arial"/>
                <a:ea typeface="Arial"/>
                <a:cs typeface="Arial"/>
                <a:sym typeface="Arial"/>
              </a:defRPr>
            </a:lvl2pPr>
            <a:lvl3pPr indent="-228600" lvl="2" marL="1371600" rtl="0" algn="ctr">
              <a:lnSpc>
                <a:spcPct val="100000"/>
              </a:lnSpc>
              <a:spcBef>
                <a:spcPts val="800"/>
              </a:spcBef>
              <a:spcAft>
                <a:spcPts val="0"/>
              </a:spcAft>
              <a:buClr>
                <a:schemeClr val="lt2"/>
              </a:buClr>
              <a:buSzPts val="1000"/>
              <a:buNone/>
              <a:defRPr>
                <a:solidFill>
                  <a:schemeClr val="lt2"/>
                </a:solidFill>
              </a:defRPr>
            </a:lvl3pPr>
            <a:lvl4pPr indent="-342900" lvl="3" marL="1828800" rtl="0" algn="ctr">
              <a:lnSpc>
                <a:spcPct val="90000"/>
              </a:lnSpc>
              <a:spcBef>
                <a:spcPts val="1400"/>
              </a:spcBef>
              <a:spcAft>
                <a:spcPts val="0"/>
              </a:spcAft>
              <a:buClr>
                <a:schemeClr val="lt2"/>
              </a:buClr>
              <a:buSzPts val="1800"/>
              <a:buChar char="​"/>
              <a:defRPr>
                <a:solidFill>
                  <a:schemeClr val="lt2"/>
                </a:solidFill>
              </a:defRPr>
            </a:lvl4pPr>
            <a:lvl5pPr indent="-342900" lvl="4" marL="2286000" rtl="0" algn="ctr">
              <a:lnSpc>
                <a:spcPct val="100000"/>
              </a:lnSpc>
              <a:spcBef>
                <a:spcPts val="1400"/>
              </a:spcBef>
              <a:spcAft>
                <a:spcPts val="0"/>
              </a:spcAft>
              <a:buClr>
                <a:schemeClr val="lt2"/>
              </a:buClr>
              <a:buSzPts val="1800"/>
              <a:buChar char="​"/>
              <a:defRPr>
                <a:solidFill>
                  <a:schemeClr val="lt2"/>
                </a:solidFill>
              </a:defRPr>
            </a:lvl5pPr>
            <a:lvl6pPr indent="-342900" lvl="5" marL="2743200" rtl="0" algn="ctr">
              <a:lnSpc>
                <a:spcPct val="90000"/>
              </a:lnSpc>
              <a:spcBef>
                <a:spcPts val="2000"/>
              </a:spcBef>
              <a:spcAft>
                <a:spcPts val="0"/>
              </a:spcAft>
              <a:buClr>
                <a:schemeClr val="lt2"/>
              </a:buClr>
              <a:buSzPts val="1800"/>
              <a:buChar char="​"/>
              <a:defRPr>
                <a:solidFill>
                  <a:schemeClr val="lt2"/>
                </a:solidFill>
              </a:defRPr>
            </a:lvl6pPr>
            <a:lvl7pPr indent="-342900" lvl="6" marL="3200400" rtl="0" algn="ctr">
              <a:lnSpc>
                <a:spcPct val="90000"/>
              </a:lnSpc>
              <a:spcBef>
                <a:spcPts val="3300"/>
              </a:spcBef>
              <a:spcAft>
                <a:spcPts val="0"/>
              </a:spcAft>
              <a:buClr>
                <a:schemeClr val="lt2"/>
              </a:buClr>
              <a:buSzPts val="1800"/>
              <a:buChar char="​"/>
              <a:defRPr>
                <a:solidFill>
                  <a:schemeClr val="lt2"/>
                </a:solidFill>
              </a:defRPr>
            </a:lvl7pPr>
            <a:lvl8pPr indent="-342900" lvl="7" marL="3657600" rtl="0" algn="ctr">
              <a:lnSpc>
                <a:spcPct val="88000"/>
              </a:lnSpc>
              <a:spcBef>
                <a:spcPts val="1600"/>
              </a:spcBef>
              <a:spcAft>
                <a:spcPts val="0"/>
              </a:spcAft>
              <a:buClr>
                <a:schemeClr val="lt2"/>
              </a:buClr>
              <a:buSzPts val="1800"/>
              <a:buChar char="•"/>
              <a:defRPr>
                <a:solidFill>
                  <a:schemeClr val="lt2"/>
                </a:solidFill>
              </a:defRPr>
            </a:lvl8pPr>
            <a:lvl9pPr indent="-342900" lvl="8" marL="4114800" rtl="0" algn="ctr">
              <a:lnSpc>
                <a:spcPct val="88000"/>
              </a:lnSpc>
              <a:spcBef>
                <a:spcPts val="1600"/>
              </a:spcBef>
              <a:spcAft>
                <a:spcPts val="0"/>
              </a:spcAft>
              <a:buClr>
                <a:schemeClr val="lt2"/>
              </a:buClr>
              <a:buSzPts val="1800"/>
              <a:buChar char="•"/>
              <a:defRPr>
                <a:solidFill>
                  <a:schemeClr val="lt2"/>
                </a:solidFill>
              </a:defRPr>
            </a:lvl9pPr>
          </a:lstStyle>
          <a:p/>
        </p:txBody>
      </p:sp>
      <p:cxnSp>
        <p:nvCxnSpPr>
          <p:cNvPr id="604" name="Google Shape;604;p61"/>
          <p:cNvCxnSpPr/>
          <p:nvPr/>
        </p:nvCxnSpPr>
        <p:spPr>
          <a:xfrm>
            <a:off x="7739859" y="2637077"/>
            <a:ext cx="0" cy="1733400"/>
          </a:xfrm>
          <a:prstGeom prst="straightConnector1">
            <a:avLst/>
          </a:prstGeom>
          <a:noFill/>
          <a:ln cap="flat" cmpd="sng" w="9525">
            <a:solidFill>
              <a:schemeClr val="lt1"/>
            </a:solidFill>
            <a:prstDash val="solid"/>
            <a:miter lim="800000"/>
            <a:headEnd len="sm" w="sm" type="none"/>
            <a:tailEnd len="sm" w="sm" type="none"/>
          </a:ln>
        </p:spPr>
      </p:cxnSp>
      <p:grpSp>
        <p:nvGrpSpPr>
          <p:cNvPr id="605" name="Google Shape;605;p61"/>
          <p:cNvGrpSpPr/>
          <p:nvPr/>
        </p:nvGrpSpPr>
        <p:grpSpPr>
          <a:xfrm>
            <a:off x="491331" y="6363293"/>
            <a:ext cx="11201710" cy="246888"/>
            <a:chOff x="491331" y="6363293"/>
            <a:chExt cx="11201710" cy="246888"/>
          </a:xfrm>
        </p:grpSpPr>
        <p:grpSp>
          <p:nvGrpSpPr>
            <p:cNvPr id="606" name="Google Shape;606;p61"/>
            <p:cNvGrpSpPr/>
            <p:nvPr/>
          </p:nvGrpSpPr>
          <p:grpSpPr>
            <a:xfrm>
              <a:off x="491331" y="6363293"/>
              <a:ext cx="8016638" cy="246888"/>
              <a:chOff x="491331" y="6363293"/>
              <a:chExt cx="8016638" cy="246888"/>
            </a:xfrm>
          </p:grpSpPr>
          <p:pic>
            <p:nvPicPr>
              <p:cNvPr descr="Shape, icon&#10;&#10;Description automatically generated" id="607" name="Google Shape;607;p61"/>
              <p:cNvPicPr preferRelativeResize="0"/>
              <p:nvPr/>
            </p:nvPicPr>
            <p:blipFill rotWithShape="1">
              <a:blip r:embed="rId2">
                <a:alphaModFix/>
              </a:blip>
              <a:srcRect b="0" l="0" r="0" t="0"/>
              <a:stretch/>
            </p:blipFill>
            <p:spPr>
              <a:xfrm>
                <a:off x="491331" y="6363293"/>
                <a:ext cx="246888" cy="246888"/>
              </a:xfrm>
              <a:prstGeom prst="rect">
                <a:avLst/>
              </a:prstGeom>
              <a:noFill/>
              <a:ln>
                <a:noFill/>
              </a:ln>
            </p:spPr>
          </p:pic>
          <p:sp>
            <p:nvSpPr>
              <p:cNvPr id="608" name="Google Shape;608;p61"/>
              <p:cNvSpPr/>
              <p:nvPr/>
            </p:nvSpPr>
            <p:spPr>
              <a:xfrm>
                <a:off x="1192769" y="6445914"/>
                <a:ext cx="7315200" cy="92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0" i="0" lang="en-US" sz="600">
                    <a:solidFill>
                      <a:srgbClr val="AFABA1"/>
                    </a:solidFill>
                    <a:latin typeface="DM Sans"/>
                    <a:ea typeface="DM Sans"/>
                    <a:cs typeface="DM Sans"/>
                    <a:sym typeface="DM Sans"/>
                  </a:rPr>
                  <a:t>© Okta and/or its affiliates. All rights reserved. Confidential Information of Okta – For Recipient’s Internal Use Only.</a:t>
                </a:r>
                <a:endParaRPr/>
              </a:p>
            </p:txBody>
          </p:sp>
        </p:grpSp>
        <p:pic>
          <p:nvPicPr>
            <p:cNvPr descr="A picture containing text, clipart&#10;&#10;Description automatically generated" id="609" name="Google Shape;609;p61"/>
            <p:cNvPicPr preferRelativeResize="0"/>
            <p:nvPr/>
          </p:nvPicPr>
          <p:blipFill rotWithShape="1">
            <a:blip r:embed="rId3">
              <a:alphaModFix/>
            </a:blip>
            <a:srcRect b="0" l="0" r="0" t="0"/>
            <a:stretch/>
          </p:blipFill>
          <p:spPr>
            <a:xfrm>
              <a:off x="11244985" y="6403804"/>
              <a:ext cx="448056" cy="164287"/>
            </a:xfrm>
            <a:prstGeom prst="rect">
              <a:avLst/>
            </a:prstGeom>
            <a:noFill/>
            <a:ln>
              <a:noFill/>
            </a:ln>
          </p:spPr>
        </p:pic>
      </p:gr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_Stat + Image Left (3x) 1">
  <p:cSld name="1_h_Stat + Image Left (2x)">
    <p:spTree>
      <p:nvGrpSpPr>
        <p:cNvPr id="610" name="Shape 610"/>
        <p:cNvGrpSpPr/>
        <p:nvPr/>
      </p:nvGrpSpPr>
      <p:grpSpPr>
        <a:xfrm>
          <a:off x="0" y="0"/>
          <a:ext cx="0" cy="0"/>
          <a:chOff x="0" y="0"/>
          <a:chExt cx="0" cy="0"/>
        </a:xfrm>
      </p:grpSpPr>
      <p:sp>
        <p:nvSpPr>
          <p:cNvPr id="611" name="Google Shape;611;p62"/>
          <p:cNvSpPr txBox="1"/>
          <p:nvPr>
            <p:ph idx="1" type="body"/>
          </p:nvPr>
        </p:nvSpPr>
        <p:spPr>
          <a:xfrm>
            <a:off x="453466" y="2500393"/>
            <a:ext cx="1536600" cy="660600"/>
          </a:xfrm>
          <a:prstGeom prst="rect">
            <a:avLst/>
          </a:prstGeom>
          <a:noFill/>
          <a:ln>
            <a:noFill/>
          </a:ln>
        </p:spPr>
        <p:txBody>
          <a:bodyPr anchorCtr="0" anchor="t" bIns="0" lIns="0" spcFirstLastPara="1" rIns="0" wrap="square" tIns="0">
            <a:noAutofit/>
          </a:bodyPr>
          <a:lstStyle>
            <a:lvl1pPr indent="-457200" lvl="0" marL="457200" rtl="0" algn="l">
              <a:lnSpc>
                <a:spcPct val="100000"/>
              </a:lnSpc>
              <a:spcBef>
                <a:spcPts val="1400"/>
              </a:spcBef>
              <a:spcAft>
                <a:spcPts val="0"/>
              </a:spcAft>
              <a:buClr>
                <a:schemeClr val="dk1"/>
              </a:buClr>
              <a:buSzPts val="3600"/>
              <a:buChar char="​"/>
              <a:defRPr sz="3600"/>
            </a:lvl1pPr>
            <a:lvl2pPr indent="-342900" lvl="1" marL="914400" rtl="0" algn="l">
              <a:lnSpc>
                <a:spcPct val="100000"/>
              </a:lnSpc>
              <a:spcBef>
                <a:spcPts val="800"/>
              </a:spcBef>
              <a:spcAft>
                <a:spcPts val="0"/>
              </a:spcAft>
              <a:buClr>
                <a:schemeClr val="dk1"/>
              </a:buClr>
              <a:buSzPts val="1800"/>
              <a:buChar char="•"/>
              <a:defRPr/>
            </a:lvl2pPr>
            <a:lvl3pPr indent="-342900" lvl="2" marL="1371600" rtl="0" algn="l">
              <a:lnSpc>
                <a:spcPct val="100000"/>
              </a:lnSpc>
              <a:spcBef>
                <a:spcPts val="800"/>
              </a:spcBef>
              <a:spcAft>
                <a:spcPts val="0"/>
              </a:spcAft>
              <a:buClr>
                <a:srgbClr val="6B665F"/>
              </a:buClr>
              <a:buSzPts val="1800"/>
              <a:buChar char="－"/>
              <a:defRPr/>
            </a:lvl3pPr>
            <a:lvl4pPr indent="-342900" lvl="3" marL="1828800" rtl="0" algn="l">
              <a:lnSpc>
                <a:spcPct val="90000"/>
              </a:lnSpc>
              <a:spcBef>
                <a:spcPts val="1400"/>
              </a:spcBef>
              <a:spcAft>
                <a:spcPts val="0"/>
              </a:spcAft>
              <a:buSzPts val="1800"/>
              <a:buChar char="​"/>
              <a:defRPr/>
            </a:lvl4pPr>
            <a:lvl5pPr indent="-342900" lvl="4" marL="2286000" rtl="0" algn="l">
              <a:lnSpc>
                <a:spcPct val="100000"/>
              </a:lnSpc>
              <a:spcBef>
                <a:spcPts val="1400"/>
              </a:spcBef>
              <a:spcAft>
                <a:spcPts val="0"/>
              </a:spcAft>
              <a:buSzPts val="1800"/>
              <a:buChar char="​"/>
              <a:defRPr/>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612" name="Google Shape;612;p62"/>
          <p:cNvSpPr txBox="1"/>
          <p:nvPr>
            <p:ph idx="2" type="body"/>
          </p:nvPr>
        </p:nvSpPr>
        <p:spPr>
          <a:xfrm>
            <a:off x="2147610" y="2561938"/>
            <a:ext cx="2666400" cy="558600"/>
          </a:xfrm>
          <a:prstGeom prst="rect">
            <a:avLst/>
          </a:prstGeom>
          <a:noFill/>
          <a:ln>
            <a:noFill/>
          </a:ln>
        </p:spPr>
        <p:txBody>
          <a:bodyPr anchorCtr="0" anchor="t" bIns="0" lIns="0" spcFirstLastPara="1" rIns="0" wrap="square" tIns="0">
            <a:noAutofit/>
          </a:bodyPr>
          <a:lstStyle>
            <a:lvl1pPr indent="-317500" lvl="0" marL="457200" rtl="0" algn="l">
              <a:lnSpc>
                <a:spcPct val="100000"/>
              </a:lnSpc>
              <a:spcBef>
                <a:spcPts val="1400"/>
              </a:spcBef>
              <a:spcAft>
                <a:spcPts val="0"/>
              </a:spcAft>
              <a:buClr>
                <a:schemeClr val="dk1"/>
              </a:buClr>
              <a:buSzPts val="1400"/>
              <a:buChar char="​"/>
              <a:defRPr sz="1400"/>
            </a:lvl1pPr>
            <a:lvl2pPr indent="-295275" lvl="1" marL="914400" rtl="0" algn="l">
              <a:lnSpc>
                <a:spcPct val="100000"/>
              </a:lnSpc>
              <a:spcBef>
                <a:spcPts val="800"/>
              </a:spcBef>
              <a:spcAft>
                <a:spcPts val="0"/>
              </a:spcAft>
              <a:buClr>
                <a:schemeClr val="dk1"/>
              </a:buClr>
              <a:buSzPts val="1050"/>
              <a:buChar char="•"/>
              <a:defRPr sz="1050"/>
            </a:lvl2pPr>
            <a:lvl3pPr indent="-228600" lvl="2" marL="1371600" rtl="0" algn="l">
              <a:lnSpc>
                <a:spcPct val="100000"/>
              </a:lnSpc>
              <a:spcBef>
                <a:spcPts val="800"/>
              </a:spcBef>
              <a:spcAft>
                <a:spcPts val="0"/>
              </a:spcAft>
              <a:buClr>
                <a:srgbClr val="6B665F"/>
              </a:buClr>
              <a:buSzPts val="1000"/>
              <a:buNone/>
              <a:defRPr/>
            </a:lvl3pPr>
            <a:lvl4pPr indent="-342900" lvl="3" marL="1828800" rtl="0" algn="l">
              <a:lnSpc>
                <a:spcPct val="90000"/>
              </a:lnSpc>
              <a:spcBef>
                <a:spcPts val="1400"/>
              </a:spcBef>
              <a:spcAft>
                <a:spcPts val="0"/>
              </a:spcAft>
              <a:buSzPts val="1800"/>
              <a:buChar char="​"/>
              <a:defRPr/>
            </a:lvl4pPr>
            <a:lvl5pPr indent="-342900" lvl="4" marL="2286000" rtl="0" algn="l">
              <a:lnSpc>
                <a:spcPct val="100000"/>
              </a:lnSpc>
              <a:spcBef>
                <a:spcPts val="1400"/>
              </a:spcBef>
              <a:spcAft>
                <a:spcPts val="0"/>
              </a:spcAft>
              <a:buSzPts val="1800"/>
              <a:buChar char="​"/>
              <a:defRPr/>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613" name="Google Shape;613;p62"/>
          <p:cNvSpPr txBox="1"/>
          <p:nvPr>
            <p:ph type="title"/>
          </p:nvPr>
        </p:nvSpPr>
        <p:spPr>
          <a:xfrm>
            <a:off x="394602" y="492642"/>
            <a:ext cx="11255100" cy="681900"/>
          </a:xfrm>
          <a:prstGeom prst="rect">
            <a:avLst/>
          </a:prstGeom>
          <a:noFill/>
          <a:ln>
            <a:noFill/>
          </a:ln>
        </p:spPr>
        <p:txBody>
          <a:bodyPr anchorCtr="0" anchor="t" bIns="45700" lIns="91425" spcFirstLastPara="1" rIns="91425" wrap="square" tIns="45700">
            <a:noAutofit/>
          </a:bodyPr>
          <a:lstStyle>
            <a:lvl1pPr lvl="0" rtl="0" algn="l">
              <a:lnSpc>
                <a:spcPct val="85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14" name="Google Shape;614;p62"/>
          <p:cNvSpPr/>
          <p:nvPr/>
        </p:nvSpPr>
        <p:spPr>
          <a:xfrm>
            <a:off x="5275401" y="1431237"/>
            <a:ext cx="6374400" cy="4287000"/>
          </a:xfrm>
          <a:prstGeom prst="roundRect">
            <a:avLst>
              <a:gd fmla="val 2679" name="adj"/>
            </a:avLst>
          </a:prstGeom>
          <a:solidFill>
            <a:srgbClr val="F6F1E7"/>
          </a:solidFill>
          <a:ln>
            <a:noFill/>
          </a:ln>
        </p:spPr>
        <p:txBody>
          <a:bodyPr anchorCtr="0" anchor="ctr" bIns="182875" lIns="182875" spcFirstLastPara="1" rIns="182875" wrap="square" tIns="18287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cxnSp>
        <p:nvCxnSpPr>
          <p:cNvPr id="615" name="Google Shape;615;p62"/>
          <p:cNvCxnSpPr/>
          <p:nvPr/>
        </p:nvCxnSpPr>
        <p:spPr>
          <a:xfrm>
            <a:off x="482600" y="2411850"/>
            <a:ext cx="4496400" cy="0"/>
          </a:xfrm>
          <a:prstGeom prst="straightConnector1">
            <a:avLst/>
          </a:prstGeom>
          <a:noFill/>
          <a:ln cap="flat" cmpd="sng" w="9525">
            <a:solidFill>
              <a:schemeClr val="dk1"/>
            </a:solidFill>
            <a:prstDash val="solid"/>
            <a:round/>
            <a:headEnd len="sm" w="sm" type="none"/>
            <a:tailEnd len="sm" w="sm" type="none"/>
          </a:ln>
        </p:spPr>
      </p:cxnSp>
      <p:cxnSp>
        <p:nvCxnSpPr>
          <p:cNvPr id="616" name="Google Shape;616;p62"/>
          <p:cNvCxnSpPr/>
          <p:nvPr/>
        </p:nvCxnSpPr>
        <p:spPr>
          <a:xfrm>
            <a:off x="482600" y="3370863"/>
            <a:ext cx="4496400" cy="0"/>
          </a:xfrm>
          <a:prstGeom prst="straightConnector1">
            <a:avLst/>
          </a:prstGeom>
          <a:noFill/>
          <a:ln cap="flat" cmpd="sng" w="9525">
            <a:solidFill>
              <a:schemeClr val="dk1"/>
            </a:solidFill>
            <a:prstDash val="solid"/>
            <a:round/>
            <a:headEnd len="sm" w="sm" type="none"/>
            <a:tailEnd len="sm" w="sm" type="none"/>
          </a:ln>
        </p:spPr>
      </p:cxnSp>
      <p:cxnSp>
        <p:nvCxnSpPr>
          <p:cNvPr id="617" name="Google Shape;617;p62"/>
          <p:cNvCxnSpPr/>
          <p:nvPr/>
        </p:nvCxnSpPr>
        <p:spPr>
          <a:xfrm>
            <a:off x="482600" y="4296463"/>
            <a:ext cx="4496400" cy="0"/>
          </a:xfrm>
          <a:prstGeom prst="straightConnector1">
            <a:avLst/>
          </a:prstGeom>
          <a:noFill/>
          <a:ln cap="flat" cmpd="sng" w="9525">
            <a:solidFill>
              <a:schemeClr val="dk1"/>
            </a:solidFill>
            <a:prstDash val="solid"/>
            <a:round/>
            <a:headEnd len="sm" w="sm" type="none"/>
            <a:tailEnd len="sm" w="sm" type="none"/>
          </a:ln>
        </p:spPr>
      </p:cxnSp>
      <p:sp>
        <p:nvSpPr>
          <p:cNvPr id="618" name="Google Shape;618;p62"/>
          <p:cNvSpPr txBox="1"/>
          <p:nvPr>
            <p:ph idx="3" type="body"/>
          </p:nvPr>
        </p:nvSpPr>
        <p:spPr>
          <a:xfrm>
            <a:off x="453466" y="3468581"/>
            <a:ext cx="1536600" cy="660600"/>
          </a:xfrm>
          <a:prstGeom prst="rect">
            <a:avLst/>
          </a:prstGeom>
          <a:noFill/>
          <a:ln>
            <a:noFill/>
          </a:ln>
        </p:spPr>
        <p:txBody>
          <a:bodyPr anchorCtr="0" anchor="t" bIns="0" lIns="0" spcFirstLastPara="1" rIns="0" wrap="square" tIns="0">
            <a:noAutofit/>
          </a:bodyPr>
          <a:lstStyle>
            <a:lvl1pPr indent="-457200" lvl="0" marL="457200" rtl="0" algn="l">
              <a:lnSpc>
                <a:spcPct val="100000"/>
              </a:lnSpc>
              <a:spcBef>
                <a:spcPts val="1400"/>
              </a:spcBef>
              <a:spcAft>
                <a:spcPts val="0"/>
              </a:spcAft>
              <a:buClr>
                <a:schemeClr val="dk1"/>
              </a:buClr>
              <a:buSzPts val="3600"/>
              <a:buChar char="​"/>
              <a:defRPr sz="3600"/>
            </a:lvl1pPr>
            <a:lvl2pPr indent="-342900" lvl="1" marL="914400" rtl="0" algn="l">
              <a:lnSpc>
                <a:spcPct val="100000"/>
              </a:lnSpc>
              <a:spcBef>
                <a:spcPts val="800"/>
              </a:spcBef>
              <a:spcAft>
                <a:spcPts val="0"/>
              </a:spcAft>
              <a:buClr>
                <a:schemeClr val="dk1"/>
              </a:buClr>
              <a:buSzPts val="1800"/>
              <a:buChar char="•"/>
              <a:defRPr/>
            </a:lvl2pPr>
            <a:lvl3pPr indent="-342900" lvl="2" marL="1371600" rtl="0" algn="l">
              <a:lnSpc>
                <a:spcPct val="100000"/>
              </a:lnSpc>
              <a:spcBef>
                <a:spcPts val="800"/>
              </a:spcBef>
              <a:spcAft>
                <a:spcPts val="0"/>
              </a:spcAft>
              <a:buClr>
                <a:srgbClr val="6B665F"/>
              </a:buClr>
              <a:buSzPts val="1800"/>
              <a:buChar char="－"/>
              <a:defRPr/>
            </a:lvl3pPr>
            <a:lvl4pPr indent="-342900" lvl="3" marL="1828800" rtl="0" algn="l">
              <a:lnSpc>
                <a:spcPct val="90000"/>
              </a:lnSpc>
              <a:spcBef>
                <a:spcPts val="1400"/>
              </a:spcBef>
              <a:spcAft>
                <a:spcPts val="0"/>
              </a:spcAft>
              <a:buSzPts val="1800"/>
              <a:buChar char="​"/>
              <a:defRPr/>
            </a:lvl4pPr>
            <a:lvl5pPr indent="-342900" lvl="4" marL="2286000" rtl="0" algn="l">
              <a:lnSpc>
                <a:spcPct val="100000"/>
              </a:lnSpc>
              <a:spcBef>
                <a:spcPts val="1400"/>
              </a:spcBef>
              <a:spcAft>
                <a:spcPts val="0"/>
              </a:spcAft>
              <a:buSzPts val="1800"/>
              <a:buChar char="​"/>
              <a:defRPr/>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619" name="Google Shape;619;p62"/>
          <p:cNvSpPr txBox="1"/>
          <p:nvPr>
            <p:ph idx="4" type="body"/>
          </p:nvPr>
        </p:nvSpPr>
        <p:spPr>
          <a:xfrm>
            <a:off x="2147610" y="3530126"/>
            <a:ext cx="2666400" cy="558600"/>
          </a:xfrm>
          <a:prstGeom prst="rect">
            <a:avLst/>
          </a:prstGeom>
          <a:noFill/>
          <a:ln>
            <a:noFill/>
          </a:ln>
        </p:spPr>
        <p:txBody>
          <a:bodyPr anchorCtr="0" anchor="t" bIns="0" lIns="0" spcFirstLastPara="1" rIns="0" wrap="square" tIns="0">
            <a:noAutofit/>
          </a:bodyPr>
          <a:lstStyle>
            <a:lvl1pPr indent="-317500" lvl="0" marL="457200" rtl="0" algn="l">
              <a:lnSpc>
                <a:spcPct val="100000"/>
              </a:lnSpc>
              <a:spcBef>
                <a:spcPts val="1400"/>
              </a:spcBef>
              <a:spcAft>
                <a:spcPts val="0"/>
              </a:spcAft>
              <a:buClr>
                <a:schemeClr val="dk1"/>
              </a:buClr>
              <a:buSzPts val="1400"/>
              <a:buChar char="​"/>
              <a:defRPr sz="1400"/>
            </a:lvl1pPr>
            <a:lvl2pPr indent="-295275" lvl="1" marL="914400" rtl="0" algn="l">
              <a:lnSpc>
                <a:spcPct val="100000"/>
              </a:lnSpc>
              <a:spcBef>
                <a:spcPts val="800"/>
              </a:spcBef>
              <a:spcAft>
                <a:spcPts val="0"/>
              </a:spcAft>
              <a:buClr>
                <a:schemeClr val="dk1"/>
              </a:buClr>
              <a:buSzPts val="1050"/>
              <a:buChar char="•"/>
              <a:defRPr sz="1050"/>
            </a:lvl2pPr>
            <a:lvl3pPr indent="-228600" lvl="2" marL="1371600" rtl="0" algn="l">
              <a:lnSpc>
                <a:spcPct val="100000"/>
              </a:lnSpc>
              <a:spcBef>
                <a:spcPts val="800"/>
              </a:spcBef>
              <a:spcAft>
                <a:spcPts val="0"/>
              </a:spcAft>
              <a:buClr>
                <a:srgbClr val="6B665F"/>
              </a:buClr>
              <a:buSzPts val="1000"/>
              <a:buNone/>
              <a:defRPr/>
            </a:lvl3pPr>
            <a:lvl4pPr indent="-342900" lvl="3" marL="1828800" rtl="0" algn="l">
              <a:lnSpc>
                <a:spcPct val="90000"/>
              </a:lnSpc>
              <a:spcBef>
                <a:spcPts val="1400"/>
              </a:spcBef>
              <a:spcAft>
                <a:spcPts val="0"/>
              </a:spcAft>
              <a:buSzPts val="1800"/>
              <a:buChar char="​"/>
              <a:defRPr/>
            </a:lvl4pPr>
            <a:lvl5pPr indent="-342900" lvl="4" marL="2286000" rtl="0" algn="l">
              <a:lnSpc>
                <a:spcPct val="100000"/>
              </a:lnSpc>
              <a:spcBef>
                <a:spcPts val="1400"/>
              </a:spcBef>
              <a:spcAft>
                <a:spcPts val="0"/>
              </a:spcAft>
              <a:buSzPts val="1800"/>
              <a:buChar char="​"/>
              <a:defRPr/>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620" name="Google Shape;620;p62"/>
          <p:cNvSpPr txBox="1"/>
          <p:nvPr>
            <p:ph idx="5" type="body"/>
          </p:nvPr>
        </p:nvSpPr>
        <p:spPr>
          <a:xfrm>
            <a:off x="453466" y="4382981"/>
            <a:ext cx="1536600" cy="660600"/>
          </a:xfrm>
          <a:prstGeom prst="rect">
            <a:avLst/>
          </a:prstGeom>
          <a:noFill/>
          <a:ln>
            <a:noFill/>
          </a:ln>
        </p:spPr>
        <p:txBody>
          <a:bodyPr anchorCtr="0" anchor="t" bIns="0" lIns="0" spcFirstLastPara="1" rIns="0" wrap="square" tIns="0">
            <a:noAutofit/>
          </a:bodyPr>
          <a:lstStyle>
            <a:lvl1pPr indent="-457200" lvl="0" marL="457200" rtl="0" algn="l">
              <a:lnSpc>
                <a:spcPct val="100000"/>
              </a:lnSpc>
              <a:spcBef>
                <a:spcPts val="1400"/>
              </a:spcBef>
              <a:spcAft>
                <a:spcPts val="0"/>
              </a:spcAft>
              <a:buClr>
                <a:schemeClr val="dk1"/>
              </a:buClr>
              <a:buSzPts val="3600"/>
              <a:buChar char="​"/>
              <a:defRPr sz="3600"/>
            </a:lvl1pPr>
            <a:lvl2pPr indent="-342900" lvl="1" marL="914400" rtl="0" algn="l">
              <a:lnSpc>
                <a:spcPct val="100000"/>
              </a:lnSpc>
              <a:spcBef>
                <a:spcPts val="800"/>
              </a:spcBef>
              <a:spcAft>
                <a:spcPts val="0"/>
              </a:spcAft>
              <a:buClr>
                <a:schemeClr val="dk1"/>
              </a:buClr>
              <a:buSzPts val="1800"/>
              <a:buChar char="•"/>
              <a:defRPr/>
            </a:lvl2pPr>
            <a:lvl3pPr indent="-342900" lvl="2" marL="1371600" rtl="0" algn="l">
              <a:lnSpc>
                <a:spcPct val="100000"/>
              </a:lnSpc>
              <a:spcBef>
                <a:spcPts val="800"/>
              </a:spcBef>
              <a:spcAft>
                <a:spcPts val="0"/>
              </a:spcAft>
              <a:buClr>
                <a:srgbClr val="6B665F"/>
              </a:buClr>
              <a:buSzPts val="1800"/>
              <a:buChar char="－"/>
              <a:defRPr/>
            </a:lvl3pPr>
            <a:lvl4pPr indent="-342900" lvl="3" marL="1828800" rtl="0" algn="l">
              <a:lnSpc>
                <a:spcPct val="90000"/>
              </a:lnSpc>
              <a:spcBef>
                <a:spcPts val="1400"/>
              </a:spcBef>
              <a:spcAft>
                <a:spcPts val="0"/>
              </a:spcAft>
              <a:buSzPts val="1800"/>
              <a:buChar char="​"/>
              <a:defRPr/>
            </a:lvl4pPr>
            <a:lvl5pPr indent="-342900" lvl="4" marL="2286000" rtl="0" algn="l">
              <a:lnSpc>
                <a:spcPct val="100000"/>
              </a:lnSpc>
              <a:spcBef>
                <a:spcPts val="1400"/>
              </a:spcBef>
              <a:spcAft>
                <a:spcPts val="0"/>
              </a:spcAft>
              <a:buSzPts val="1800"/>
              <a:buChar char="​"/>
              <a:defRPr/>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621" name="Google Shape;621;p62"/>
          <p:cNvSpPr txBox="1"/>
          <p:nvPr>
            <p:ph idx="6" type="body"/>
          </p:nvPr>
        </p:nvSpPr>
        <p:spPr>
          <a:xfrm>
            <a:off x="2147610" y="4444526"/>
            <a:ext cx="2666400" cy="558600"/>
          </a:xfrm>
          <a:prstGeom prst="rect">
            <a:avLst/>
          </a:prstGeom>
          <a:noFill/>
          <a:ln>
            <a:noFill/>
          </a:ln>
        </p:spPr>
        <p:txBody>
          <a:bodyPr anchorCtr="0" anchor="t" bIns="0" lIns="0" spcFirstLastPara="1" rIns="0" wrap="square" tIns="0">
            <a:noAutofit/>
          </a:bodyPr>
          <a:lstStyle>
            <a:lvl1pPr indent="-317500" lvl="0" marL="457200" rtl="0" algn="l">
              <a:lnSpc>
                <a:spcPct val="100000"/>
              </a:lnSpc>
              <a:spcBef>
                <a:spcPts val="1400"/>
              </a:spcBef>
              <a:spcAft>
                <a:spcPts val="0"/>
              </a:spcAft>
              <a:buClr>
                <a:schemeClr val="dk1"/>
              </a:buClr>
              <a:buSzPts val="1400"/>
              <a:buChar char="​"/>
              <a:defRPr sz="1400"/>
            </a:lvl1pPr>
            <a:lvl2pPr indent="-295275" lvl="1" marL="914400" rtl="0" algn="l">
              <a:lnSpc>
                <a:spcPct val="100000"/>
              </a:lnSpc>
              <a:spcBef>
                <a:spcPts val="800"/>
              </a:spcBef>
              <a:spcAft>
                <a:spcPts val="0"/>
              </a:spcAft>
              <a:buClr>
                <a:schemeClr val="dk1"/>
              </a:buClr>
              <a:buSzPts val="1050"/>
              <a:buChar char="•"/>
              <a:defRPr sz="1050"/>
            </a:lvl2pPr>
            <a:lvl3pPr indent="-228600" lvl="2" marL="1371600" rtl="0" algn="l">
              <a:lnSpc>
                <a:spcPct val="100000"/>
              </a:lnSpc>
              <a:spcBef>
                <a:spcPts val="800"/>
              </a:spcBef>
              <a:spcAft>
                <a:spcPts val="0"/>
              </a:spcAft>
              <a:buClr>
                <a:srgbClr val="6B665F"/>
              </a:buClr>
              <a:buSzPts val="1000"/>
              <a:buNone/>
              <a:defRPr/>
            </a:lvl3pPr>
            <a:lvl4pPr indent="-342900" lvl="3" marL="1828800" rtl="0" algn="l">
              <a:lnSpc>
                <a:spcPct val="90000"/>
              </a:lnSpc>
              <a:spcBef>
                <a:spcPts val="1400"/>
              </a:spcBef>
              <a:spcAft>
                <a:spcPts val="0"/>
              </a:spcAft>
              <a:buSzPts val="1800"/>
              <a:buChar char="​"/>
              <a:defRPr/>
            </a:lvl4pPr>
            <a:lvl5pPr indent="-342900" lvl="4" marL="2286000" rtl="0" algn="l">
              <a:lnSpc>
                <a:spcPct val="100000"/>
              </a:lnSpc>
              <a:spcBef>
                <a:spcPts val="1400"/>
              </a:spcBef>
              <a:spcAft>
                <a:spcPts val="0"/>
              </a:spcAft>
              <a:buSzPts val="1800"/>
              <a:buChar char="​"/>
              <a:defRPr/>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622" name="Google Shape;622;p62"/>
          <p:cNvSpPr txBox="1"/>
          <p:nvPr>
            <p:ph idx="7" type="body"/>
          </p:nvPr>
        </p:nvSpPr>
        <p:spPr>
          <a:xfrm>
            <a:off x="482600" y="5988750"/>
            <a:ext cx="4662300" cy="253500"/>
          </a:xfrm>
          <a:prstGeom prst="rect">
            <a:avLst/>
          </a:prstGeom>
          <a:noFill/>
          <a:ln>
            <a:noFill/>
          </a:ln>
        </p:spPr>
        <p:txBody>
          <a:bodyPr anchorCtr="0" anchor="t" bIns="0" lIns="0" spcFirstLastPara="1" rIns="0" wrap="square" tIns="0">
            <a:noAutofit/>
          </a:bodyPr>
          <a:lstStyle>
            <a:lvl1pPr indent="-279400" lvl="0" marL="457200" rtl="0" algn="l">
              <a:lnSpc>
                <a:spcPct val="90000"/>
              </a:lnSpc>
              <a:spcBef>
                <a:spcPts val="0"/>
              </a:spcBef>
              <a:spcAft>
                <a:spcPts val="0"/>
              </a:spcAft>
              <a:buClr>
                <a:srgbClr val="C5C5C5"/>
              </a:buClr>
              <a:buSzPts val="800"/>
              <a:buChar char="​"/>
              <a:defRPr sz="800">
                <a:solidFill>
                  <a:srgbClr val="C5C5C5"/>
                </a:solidFill>
              </a:defRPr>
            </a:lvl1pPr>
            <a:lvl2pPr indent="-342900" lvl="1" marL="914400" rtl="0" algn="l">
              <a:lnSpc>
                <a:spcPct val="100000"/>
              </a:lnSpc>
              <a:spcBef>
                <a:spcPts val="800"/>
              </a:spcBef>
              <a:spcAft>
                <a:spcPts val="0"/>
              </a:spcAft>
              <a:buClr>
                <a:schemeClr val="dk1"/>
              </a:buClr>
              <a:buSzPts val="1800"/>
              <a:buChar char="•"/>
              <a:defRPr/>
            </a:lvl2pPr>
            <a:lvl3pPr indent="-342900" lvl="2" marL="1371600" rtl="0" algn="l">
              <a:lnSpc>
                <a:spcPct val="100000"/>
              </a:lnSpc>
              <a:spcBef>
                <a:spcPts val="800"/>
              </a:spcBef>
              <a:spcAft>
                <a:spcPts val="0"/>
              </a:spcAft>
              <a:buClr>
                <a:srgbClr val="6B665F"/>
              </a:buClr>
              <a:buSzPts val="1800"/>
              <a:buChar char="－"/>
              <a:defRPr/>
            </a:lvl3pPr>
            <a:lvl4pPr indent="-342900" lvl="3" marL="1828800" rtl="0" algn="l">
              <a:lnSpc>
                <a:spcPct val="90000"/>
              </a:lnSpc>
              <a:spcBef>
                <a:spcPts val="1400"/>
              </a:spcBef>
              <a:spcAft>
                <a:spcPts val="0"/>
              </a:spcAft>
              <a:buSzPts val="1800"/>
              <a:buChar char="​"/>
              <a:defRPr/>
            </a:lvl4pPr>
            <a:lvl5pPr indent="-342900" lvl="4" marL="2286000" rtl="0" algn="l">
              <a:lnSpc>
                <a:spcPct val="100000"/>
              </a:lnSpc>
              <a:spcBef>
                <a:spcPts val="1400"/>
              </a:spcBef>
              <a:spcAft>
                <a:spcPts val="0"/>
              </a:spcAft>
              <a:buSzPts val="1800"/>
              <a:buChar char="​"/>
              <a:defRPr/>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_4 box icons tan">
  <p:cSld name="2_e_Title + 4 Column">
    <p:bg>
      <p:bgPr>
        <a:solidFill>
          <a:schemeClr val="lt2"/>
        </a:solidFill>
      </p:bgPr>
    </p:bg>
    <p:spTree>
      <p:nvGrpSpPr>
        <p:cNvPr id="623" name="Shape 623"/>
        <p:cNvGrpSpPr/>
        <p:nvPr/>
      </p:nvGrpSpPr>
      <p:grpSpPr>
        <a:xfrm>
          <a:off x="0" y="0"/>
          <a:ext cx="0" cy="0"/>
          <a:chOff x="0" y="0"/>
          <a:chExt cx="0" cy="0"/>
        </a:xfrm>
      </p:grpSpPr>
      <p:sp>
        <p:nvSpPr>
          <p:cNvPr id="624" name="Google Shape;624;p63"/>
          <p:cNvSpPr/>
          <p:nvPr/>
        </p:nvSpPr>
        <p:spPr>
          <a:xfrm>
            <a:off x="6275850" y="529390"/>
            <a:ext cx="2534700" cy="2701800"/>
          </a:xfrm>
          <a:prstGeom prst="roundRect">
            <a:avLst>
              <a:gd fmla="val 6540" name="adj"/>
            </a:avLst>
          </a:prstGeom>
          <a:solidFill>
            <a:schemeClr val="lt1"/>
          </a:solidFill>
          <a:ln>
            <a:noFill/>
          </a:ln>
        </p:spPr>
        <p:txBody>
          <a:bodyPr anchorCtr="0" anchor="ctr" bIns="182875" lIns="182875" spcFirstLastPara="1" rIns="182875" wrap="square" tIns="18287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25" name="Google Shape;625;p63"/>
          <p:cNvSpPr txBox="1"/>
          <p:nvPr>
            <p:ph type="title"/>
          </p:nvPr>
        </p:nvSpPr>
        <p:spPr>
          <a:xfrm>
            <a:off x="389625" y="3151021"/>
            <a:ext cx="5375700" cy="2983200"/>
          </a:xfrm>
          <a:prstGeom prst="rect">
            <a:avLst/>
          </a:prstGeom>
          <a:noFill/>
          <a:ln>
            <a:noFill/>
          </a:ln>
        </p:spPr>
        <p:txBody>
          <a:bodyPr anchorCtr="0" anchor="t" bIns="45700" lIns="91425" spcFirstLastPara="1" rIns="91425" wrap="square" tIns="45700">
            <a:noAutofit/>
          </a:bodyPr>
          <a:lstStyle>
            <a:lvl1pPr lvl="0" rtl="0" algn="l">
              <a:lnSpc>
                <a:spcPct val="80000"/>
              </a:lnSpc>
              <a:spcBef>
                <a:spcPts val="0"/>
              </a:spcBef>
              <a:spcAft>
                <a:spcPts val="0"/>
              </a:spcAft>
              <a:buClr>
                <a:schemeClr val="dk1"/>
              </a:buClr>
              <a:buSzPts val="3200"/>
              <a:buFont typeface="Arial"/>
              <a:buNone/>
              <a:defRPr>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26" name="Google Shape;626;p63"/>
          <p:cNvSpPr txBox="1"/>
          <p:nvPr>
            <p:ph idx="1" type="body"/>
          </p:nvPr>
        </p:nvSpPr>
        <p:spPr>
          <a:xfrm>
            <a:off x="6635460" y="2162896"/>
            <a:ext cx="1815300" cy="843900"/>
          </a:xfrm>
          <a:prstGeom prst="rect">
            <a:avLst/>
          </a:prstGeom>
          <a:noFill/>
          <a:ln>
            <a:noFill/>
          </a:ln>
        </p:spPr>
        <p:txBody>
          <a:bodyPr anchorCtr="0" anchor="t" bIns="0" lIns="0" spcFirstLastPara="1" rIns="0" wrap="square" tIns="0">
            <a:noAutofit/>
          </a:bodyPr>
          <a:lstStyle>
            <a:lvl1pPr indent="-368300" lvl="0" marL="457200" rtl="0" algn="ctr">
              <a:lnSpc>
                <a:spcPct val="90000"/>
              </a:lnSpc>
              <a:spcBef>
                <a:spcPts val="600"/>
              </a:spcBef>
              <a:spcAft>
                <a:spcPts val="0"/>
              </a:spcAft>
              <a:buClr>
                <a:schemeClr val="dk1"/>
              </a:buClr>
              <a:buSzPts val="2200"/>
              <a:buChar char="​"/>
              <a:defRPr sz="2200">
                <a:solidFill>
                  <a:schemeClr val="dk1"/>
                </a:solidFill>
              </a:defRPr>
            </a:lvl1pPr>
            <a:lvl2pPr indent="-304800" lvl="1" marL="914400" rtl="0" algn="l">
              <a:lnSpc>
                <a:spcPct val="100000"/>
              </a:lnSpc>
              <a:spcBef>
                <a:spcPts val="800"/>
              </a:spcBef>
              <a:spcAft>
                <a:spcPts val="0"/>
              </a:spcAft>
              <a:buClr>
                <a:schemeClr val="dk1"/>
              </a:buClr>
              <a:buSzPts val="1200"/>
              <a:buChar char="•"/>
              <a:defRPr sz="1200"/>
            </a:lvl2pPr>
            <a:lvl3pPr indent="-298450" lvl="2" marL="1371600" rtl="0" algn="l">
              <a:lnSpc>
                <a:spcPct val="100000"/>
              </a:lnSpc>
              <a:spcBef>
                <a:spcPts val="800"/>
              </a:spcBef>
              <a:spcAft>
                <a:spcPts val="0"/>
              </a:spcAft>
              <a:buClr>
                <a:srgbClr val="6B665F"/>
              </a:buClr>
              <a:buSzPts val="1100"/>
              <a:buChar char="－"/>
              <a:defRPr sz="1100"/>
            </a:lvl3pPr>
            <a:lvl4pPr indent="-304800" lvl="3" marL="1828800" rtl="0" algn="l">
              <a:lnSpc>
                <a:spcPct val="90000"/>
              </a:lnSpc>
              <a:spcBef>
                <a:spcPts val="1400"/>
              </a:spcBef>
              <a:spcAft>
                <a:spcPts val="0"/>
              </a:spcAft>
              <a:buSzPts val="1200"/>
              <a:buChar char="​"/>
              <a:defRPr sz="1200"/>
            </a:lvl4pPr>
            <a:lvl5pPr indent="-304800" lvl="4" marL="2286000" rtl="0" algn="l">
              <a:lnSpc>
                <a:spcPct val="100000"/>
              </a:lnSpc>
              <a:spcBef>
                <a:spcPts val="1400"/>
              </a:spcBef>
              <a:spcAft>
                <a:spcPts val="0"/>
              </a:spcAft>
              <a:buSzPts val="1200"/>
              <a:buChar char="​"/>
              <a:defRPr b="0" i="0" sz="1200"/>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627" name="Google Shape;627;p63"/>
          <p:cNvSpPr txBox="1"/>
          <p:nvPr>
            <p:ph idx="2" type="body"/>
          </p:nvPr>
        </p:nvSpPr>
        <p:spPr>
          <a:xfrm>
            <a:off x="544828" y="2753250"/>
            <a:ext cx="5335800" cy="253500"/>
          </a:xfrm>
          <a:prstGeom prst="rect">
            <a:avLst/>
          </a:prstGeom>
          <a:noFill/>
          <a:ln>
            <a:noFill/>
          </a:ln>
        </p:spPr>
        <p:txBody>
          <a:bodyPr anchorCtr="0" anchor="t" bIns="0" lIns="0" spcFirstLastPara="1" rIns="0" wrap="square" tIns="0">
            <a:noAutofit/>
          </a:bodyPr>
          <a:lstStyle>
            <a:lvl1pPr indent="-330200" lvl="0" marL="457200" rtl="0" algn="l">
              <a:lnSpc>
                <a:spcPct val="90000"/>
              </a:lnSpc>
              <a:spcBef>
                <a:spcPts val="0"/>
              </a:spcBef>
              <a:spcAft>
                <a:spcPts val="0"/>
              </a:spcAft>
              <a:buClr>
                <a:schemeClr val="dk1"/>
              </a:buClr>
              <a:buSzPts val="1600"/>
              <a:buChar char="​"/>
              <a:defRPr sz="1600">
                <a:solidFill>
                  <a:schemeClr val="dk1"/>
                </a:solidFill>
              </a:defRPr>
            </a:lvl1pPr>
            <a:lvl2pPr indent="-342900" lvl="1" marL="914400" rtl="0" algn="l">
              <a:lnSpc>
                <a:spcPct val="100000"/>
              </a:lnSpc>
              <a:spcBef>
                <a:spcPts val="800"/>
              </a:spcBef>
              <a:spcAft>
                <a:spcPts val="0"/>
              </a:spcAft>
              <a:buClr>
                <a:schemeClr val="dk1"/>
              </a:buClr>
              <a:buSzPts val="1800"/>
              <a:buChar char="•"/>
              <a:defRPr/>
            </a:lvl2pPr>
            <a:lvl3pPr indent="-342900" lvl="2" marL="1371600" rtl="0" algn="l">
              <a:lnSpc>
                <a:spcPct val="100000"/>
              </a:lnSpc>
              <a:spcBef>
                <a:spcPts val="800"/>
              </a:spcBef>
              <a:spcAft>
                <a:spcPts val="0"/>
              </a:spcAft>
              <a:buClr>
                <a:srgbClr val="6B665F"/>
              </a:buClr>
              <a:buSzPts val="1800"/>
              <a:buChar char="－"/>
              <a:defRPr/>
            </a:lvl3pPr>
            <a:lvl4pPr indent="-342900" lvl="3" marL="1828800" rtl="0" algn="l">
              <a:lnSpc>
                <a:spcPct val="90000"/>
              </a:lnSpc>
              <a:spcBef>
                <a:spcPts val="1400"/>
              </a:spcBef>
              <a:spcAft>
                <a:spcPts val="0"/>
              </a:spcAft>
              <a:buSzPts val="1800"/>
              <a:buChar char="​"/>
              <a:defRPr/>
            </a:lvl4pPr>
            <a:lvl5pPr indent="-342900" lvl="4" marL="2286000" rtl="0" algn="l">
              <a:lnSpc>
                <a:spcPct val="100000"/>
              </a:lnSpc>
              <a:spcBef>
                <a:spcPts val="1400"/>
              </a:spcBef>
              <a:spcAft>
                <a:spcPts val="0"/>
              </a:spcAft>
              <a:buSzPts val="1800"/>
              <a:buChar char="​"/>
              <a:defRPr/>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628" name="Google Shape;628;p63"/>
          <p:cNvSpPr/>
          <p:nvPr/>
        </p:nvSpPr>
        <p:spPr>
          <a:xfrm>
            <a:off x="9115302" y="529390"/>
            <a:ext cx="2534700" cy="2701800"/>
          </a:xfrm>
          <a:prstGeom prst="roundRect">
            <a:avLst>
              <a:gd fmla="val 6540" name="adj"/>
            </a:avLst>
          </a:prstGeom>
          <a:solidFill>
            <a:schemeClr val="lt1"/>
          </a:solidFill>
          <a:ln>
            <a:noFill/>
          </a:ln>
        </p:spPr>
        <p:txBody>
          <a:bodyPr anchorCtr="0" anchor="ctr" bIns="182875" lIns="182875" spcFirstLastPara="1" rIns="182875" wrap="square" tIns="18287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29" name="Google Shape;629;p63"/>
          <p:cNvSpPr txBox="1"/>
          <p:nvPr>
            <p:ph idx="3" type="body"/>
          </p:nvPr>
        </p:nvSpPr>
        <p:spPr>
          <a:xfrm>
            <a:off x="9474912" y="2162896"/>
            <a:ext cx="1815300" cy="843900"/>
          </a:xfrm>
          <a:prstGeom prst="rect">
            <a:avLst/>
          </a:prstGeom>
          <a:noFill/>
          <a:ln>
            <a:noFill/>
          </a:ln>
        </p:spPr>
        <p:txBody>
          <a:bodyPr anchorCtr="0" anchor="t" bIns="0" lIns="0" spcFirstLastPara="1" rIns="0" wrap="square" tIns="0">
            <a:noAutofit/>
          </a:bodyPr>
          <a:lstStyle>
            <a:lvl1pPr indent="-368300" lvl="0" marL="457200" rtl="0" algn="ctr">
              <a:lnSpc>
                <a:spcPct val="90000"/>
              </a:lnSpc>
              <a:spcBef>
                <a:spcPts val="600"/>
              </a:spcBef>
              <a:spcAft>
                <a:spcPts val="0"/>
              </a:spcAft>
              <a:buClr>
                <a:schemeClr val="dk1"/>
              </a:buClr>
              <a:buSzPts val="2200"/>
              <a:buChar char="​"/>
              <a:defRPr sz="2200">
                <a:solidFill>
                  <a:schemeClr val="dk1"/>
                </a:solidFill>
              </a:defRPr>
            </a:lvl1pPr>
            <a:lvl2pPr indent="-304800" lvl="1" marL="914400" rtl="0" algn="l">
              <a:lnSpc>
                <a:spcPct val="100000"/>
              </a:lnSpc>
              <a:spcBef>
                <a:spcPts val="800"/>
              </a:spcBef>
              <a:spcAft>
                <a:spcPts val="0"/>
              </a:spcAft>
              <a:buClr>
                <a:schemeClr val="dk1"/>
              </a:buClr>
              <a:buSzPts val="1200"/>
              <a:buChar char="•"/>
              <a:defRPr sz="1200"/>
            </a:lvl2pPr>
            <a:lvl3pPr indent="-298450" lvl="2" marL="1371600" rtl="0" algn="l">
              <a:lnSpc>
                <a:spcPct val="100000"/>
              </a:lnSpc>
              <a:spcBef>
                <a:spcPts val="800"/>
              </a:spcBef>
              <a:spcAft>
                <a:spcPts val="0"/>
              </a:spcAft>
              <a:buClr>
                <a:srgbClr val="6B665F"/>
              </a:buClr>
              <a:buSzPts val="1100"/>
              <a:buChar char="－"/>
              <a:defRPr sz="1100"/>
            </a:lvl3pPr>
            <a:lvl4pPr indent="-304800" lvl="3" marL="1828800" rtl="0" algn="l">
              <a:lnSpc>
                <a:spcPct val="90000"/>
              </a:lnSpc>
              <a:spcBef>
                <a:spcPts val="1400"/>
              </a:spcBef>
              <a:spcAft>
                <a:spcPts val="0"/>
              </a:spcAft>
              <a:buSzPts val="1200"/>
              <a:buChar char="​"/>
              <a:defRPr sz="1200"/>
            </a:lvl4pPr>
            <a:lvl5pPr indent="-304800" lvl="4" marL="2286000" rtl="0" algn="l">
              <a:lnSpc>
                <a:spcPct val="100000"/>
              </a:lnSpc>
              <a:spcBef>
                <a:spcPts val="1400"/>
              </a:spcBef>
              <a:spcAft>
                <a:spcPts val="0"/>
              </a:spcAft>
              <a:buSzPts val="1200"/>
              <a:buChar char="​"/>
              <a:defRPr b="0" i="0" sz="1200"/>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630" name="Google Shape;630;p63"/>
          <p:cNvSpPr/>
          <p:nvPr/>
        </p:nvSpPr>
        <p:spPr>
          <a:xfrm>
            <a:off x="6275850" y="3497179"/>
            <a:ext cx="2534700" cy="2701800"/>
          </a:xfrm>
          <a:prstGeom prst="roundRect">
            <a:avLst>
              <a:gd fmla="val 6540" name="adj"/>
            </a:avLst>
          </a:prstGeom>
          <a:solidFill>
            <a:schemeClr val="lt1"/>
          </a:solidFill>
          <a:ln>
            <a:noFill/>
          </a:ln>
        </p:spPr>
        <p:txBody>
          <a:bodyPr anchorCtr="0" anchor="ctr" bIns="182875" lIns="182875" spcFirstLastPara="1" rIns="182875" wrap="square" tIns="18287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31" name="Google Shape;631;p63"/>
          <p:cNvSpPr txBox="1"/>
          <p:nvPr>
            <p:ph idx="4" type="body"/>
          </p:nvPr>
        </p:nvSpPr>
        <p:spPr>
          <a:xfrm>
            <a:off x="6635460" y="5130685"/>
            <a:ext cx="1815300" cy="843900"/>
          </a:xfrm>
          <a:prstGeom prst="rect">
            <a:avLst/>
          </a:prstGeom>
          <a:noFill/>
          <a:ln>
            <a:noFill/>
          </a:ln>
        </p:spPr>
        <p:txBody>
          <a:bodyPr anchorCtr="0" anchor="t" bIns="0" lIns="0" spcFirstLastPara="1" rIns="0" wrap="square" tIns="0">
            <a:noAutofit/>
          </a:bodyPr>
          <a:lstStyle>
            <a:lvl1pPr indent="-368300" lvl="0" marL="457200" rtl="0" algn="ctr">
              <a:lnSpc>
                <a:spcPct val="90000"/>
              </a:lnSpc>
              <a:spcBef>
                <a:spcPts val="600"/>
              </a:spcBef>
              <a:spcAft>
                <a:spcPts val="0"/>
              </a:spcAft>
              <a:buClr>
                <a:schemeClr val="dk1"/>
              </a:buClr>
              <a:buSzPts val="2200"/>
              <a:buChar char="​"/>
              <a:defRPr sz="2200">
                <a:solidFill>
                  <a:schemeClr val="dk1"/>
                </a:solidFill>
              </a:defRPr>
            </a:lvl1pPr>
            <a:lvl2pPr indent="-304800" lvl="1" marL="914400" rtl="0" algn="l">
              <a:lnSpc>
                <a:spcPct val="100000"/>
              </a:lnSpc>
              <a:spcBef>
                <a:spcPts val="800"/>
              </a:spcBef>
              <a:spcAft>
                <a:spcPts val="0"/>
              </a:spcAft>
              <a:buClr>
                <a:schemeClr val="dk1"/>
              </a:buClr>
              <a:buSzPts val="1200"/>
              <a:buChar char="•"/>
              <a:defRPr sz="1200"/>
            </a:lvl2pPr>
            <a:lvl3pPr indent="-298450" lvl="2" marL="1371600" rtl="0" algn="l">
              <a:lnSpc>
                <a:spcPct val="100000"/>
              </a:lnSpc>
              <a:spcBef>
                <a:spcPts val="800"/>
              </a:spcBef>
              <a:spcAft>
                <a:spcPts val="0"/>
              </a:spcAft>
              <a:buClr>
                <a:srgbClr val="6B665F"/>
              </a:buClr>
              <a:buSzPts val="1100"/>
              <a:buChar char="－"/>
              <a:defRPr sz="1100"/>
            </a:lvl3pPr>
            <a:lvl4pPr indent="-304800" lvl="3" marL="1828800" rtl="0" algn="l">
              <a:lnSpc>
                <a:spcPct val="90000"/>
              </a:lnSpc>
              <a:spcBef>
                <a:spcPts val="1400"/>
              </a:spcBef>
              <a:spcAft>
                <a:spcPts val="0"/>
              </a:spcAft>
              <a:buSzPts val="1200"/>
              <a:buChar char="​"/>
              <a:defRPr sz="1200"/>
            </a:lvl4pPr>
            <a:lvl5pPr indent="-304800" lvl="4" marL="2286000" rtl="0" algn="l">
              <a:lnSpc>
                <a:spcPct val="100000"/>
              </a:lnSpc>
              <a:spcBef>
                <a:spcPts val="1400"/>
              </a:spcBef>
              <a:spcAft>
                <a:spcPts val="0"/>
              </a:spcAft>
              <a:buSzPts val="1200"/>
              <a:buChar char="​"/>
              <a:defRPr b="0" i="0" sz="1200"/>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632" name="Google Shape;632;p63"/>
          <p:cNvSpPr/>
          <p:nvPr/>
        </p:nvSpPr>
        <p:spPr>
          <a:xfrm>
            <a:off x="9115302" y="3497179"/>
            <a:ext cx="2534700" cy="2701800"/>
          </a:xfrm>
          <a:prstGeom prst="roundRect">
            <a:avLst>
              <a:gd fmla="val 6540" name="adj"/>
            </a:avLst>
          </a:prstGeom>
          <a:solidFill>
            <a:schemeClr val="lt1"/>
          </a:solidFill>
          <a:ln>
            <a:noFill/>
          </a:ln>
        </p:spPr>
        <p:txBody>
          <a:bodyPr anchorCtr="0" anchor="ctr" bIns="182875" lIns="182875" spcFirstLastPara="1" rIns="182875" wrap="square" tIns="18287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33" name="Google Shape;633;p63"/>
          <p:cNvSpPr txBox="1"/>
          <p:nvPr>
            <p:ph idx="5" type="body"/>
          </p:nvPr>
        </p:nvSpPr>
        <p:spPr>
          <a:xfrm>
            <a:off x="9474912" y="5130685"/>
            <a:ext cx="1815300" cy="843900"/>
          </a:xfrm>
          <a:prstGeom prst="rect">
            <a:avLst/>
          </a:prstGeom>
          <a:noFill/>
          <a:ln>
            <a:noFill/>
          </a:ln>
        </p:spPr>
        <p:txBody>
          <a:bodyPr anchorCtr="0" anchor="t" bIns="0" lIns="0" spcFirstLastPara="1" rIns="0" wrap="square" tIns="0">
            <a:noAutofit/>
          </a:bodyPr>
          <a:lstStyle>
            <a:lvl1pPr indent="-368300" lvl="0" marL="457200" rtl="0" algn="ctr">
              <a:lnSpc>
                <a:spcPct val="90000"/>
              </a:lnSpc>
              <a:spcBef>
                <a:spcPts val="600"/>
              </a:spcBef>
              <a:spcAft>
                <a:spcPts val="0"/>
              </a:spcAft>
              <a:buClr>
                <a:schemeClr val="dk1"/>
              </a:buClr>
              <a:buSzPts val="2200"/>
              <a:buChar char="​"/>
              <a:defRPr sz="2200">
                <a:solidFill>
                  <a:schemeClr val="dk1"/>
                </a:solidFill>
              </a:defRPr>
            </a:lvl1pPr>
            <a:lvl2pPr indent="-304800" lvl="1" marL="914400" rtl="0" algn="l">
              <a:lnSpc>
                <a:spcPct val="100000"/>
              </a:lnSpc>
              <a:spcBef>
                <a:spcPts val="800"/>
              </a:spcBef>
              <a:spcAft>
                <a:spcPts val="0"/>
              </a:spcAft>
              <a:buClr>
                <a:schemeClr val="dk1"/>
              </a:buClr>
              <a:buSzPts val="1200"/>
              <a:buChar char="•"/>
              <a:defRPr sz="1200"/>
            </a:lvl2pPr>
            <a:lvl3pPr indent="-298450" lvl="2" marL="1371600" rtl="0" algn="l">
              <a:lnSpc>
                <a:spcPct val="100000"/>
              </a:lnSpc>
              <a:spcBef>
                <a:spcPts val="800"/>
              </a:spcBef>
              <a:spcAft>
                <a:spcPts val="0"/>
              </a:spcAft>
              <a:buClr>
                <a:srgbClr val="6B665F"/>
              </a:buClr>
              <a:buSzPts val="1100"/>
              <a:buChar char="－"/>
              <a:defRPr sz="1100"/>
            </a:lvl3pPr>
            <a:lvl4pPr indent="-304800" lvl="3" marL="1828800" rtl="0" algn="l">
              <a:lnSpc>
                <a:spcPct val="90000"/>
              </a:lnSpc>
              <a:spcBef>
                <a:spcPts val="1400"/>
              </a:spcBef>
              <a:spcAft>
                <a:spcPts val="0"/>
              </a:spcAft>
              <a:buSzPts val="1200"/>
              <a:buChar char="​"/>
              <a:defRPr sz="1200"/>
            </a:lvl4pPr>
            <a:lvl5pPr indent="-304800" lvl="4" marL="2286000" rtl="0" algn="l">
              <a:lnSpc>
                <a:spcPct val="100000"/>
              </a:lnSpc>
              <a:spcBef>
                <a:spcPts val="1400"/>
              </a:spcBef>
              <a:spcAft>
                <a:spcPts val="0"/>
              </a:spcAft>
              <a:buSzPts val="1200"/>
              <a:buChar char="​"/>
              <a:defRPr b="0" i="0" sz="1200"/>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_3x icon simple">
  <p:cSld name="8_h_Stat + Image Left Dark (3x)">
    <p:bg>
      <p:bgPr>
        <a:solidFill>
          <a:schemeClr val="lt2"/>
        </a:solidFill>
      </p:bgPr>
    </p:bg>
    <p:spTree>
      <p:nvGrpSpPr>
        <p:cNvPr id="634" name="Shape 634"/>
        <p:cNvGrpSpPr/>
        <p:nvPr/>
      </p:nvGrpSpPr>
      <p:grpSpPr>
        <a:xfrm>
          <a:off x="0" y="0"/>
          <a:ext cx="0" cy="0"/>
          <a:chOff x="0" y="0"/>
          <a:chExt cx="0" cy="0"/>
        </a:xfrm>
      </p:grpSpPr>
      <p:sp>
        <p:nvSpPr>
          <p:cNvPr id="635" name="Google Shape;635;p64"/>
          <p:cNvSpPr txBox="1"/>
          <p:nvPr>
            <p:ph idx="1" type="body"/>
          </p:nvPr>
        </p:nvSpPr>
        <p:spPr>
          <a:xfrm>
            <a:off x="491320" y="510150"/>
            <a:ext cx="11205300" cy="882600"/>
          </a:xfrm>
          <a:prstGeom prst="rect">
            <a:avLst/>
          </a:prstGeom>
          <a:noFill/>
          <a:ln>
            <a:noFill/>
          </a:ln>
        </p:spPr>
        <p:txBody>
          <a:bodyPr anchorCtr="0" anchor="t" bIns="0" lIns="0" spcFirstLastPara="1" rIns="0" wrap="square" tIns="0">
            <a:noAutofit/>
          </a:bodyPr>
          <a:lstStyle>
            <a:lvl1pPr indent="-431800" lvl="0" marL="457200" rtl="0" algn="l">
              <a:lnSpc>
                <a:spcPct val="90000"/>
              </a:lnSpc>
              <a:spcBef>
                <a:spcPts val="1400"/>
              </a:spcBef>
              <a:spcAft>
                <a:spcPts val="0"/>
              </a:spcAft>
              <a:buClr>
                <a:schemeClr val="dk1"/>
              </a:buClr>
              <a:buSzPts val="3200"/>
              <a:buChar char="​"/>
              <a:defRPr sz="3200">
                <a:solidFill>
                  <a:schemeClr val="dk1"/>
                </a:solidFill>
              </a:defRPr>
            </a:lvl1pPr>
            <a:lvl2pPr indent="-228600" lvl="1" marL="914400" rtl="0" algn="l">
              <a:lnSpc>
                <a:spcPct val="100000"/>
              </a:lnSpc>
              <a:spcBef>
                <a:spcPts val="800"/>
              </a:spcBef>
              <a:spcAft>
                <a:spcPts val="0"/>
              </a:spcAft>
              <a:buClr>
                <a:schemeClr val="dk1"/>
              </a:buClr>
              <a:buSzPts val="1200"/>
              <a:buNone/>
              <a:defRPr/>
            </a:lvl2pPr>
            <a:lvl3pPr indent="-342900" lvl="2" marL="1371600" rtl="0" algn="l">
              <a:lnSpc>
                <a:spcPct val="100000"/>
              </a:lnSpc>
              <a:spcBef>
                <a:spcPts val="800"/>
              </a:spcBef>
              <a:spcAft>
                <a:spcPts val="0"/>
              </a:spcAft>
              <a:buClr>
                <a:srgbClr val="6B665F"/>
              </a:buClr>
              <a:buSzPts val="1800"/>
              <a:buChar char="－"/>
              <a:defRPr/>
            </a:lvl3pPr>
            <a:lvl4pPr indent="-342900" lvl="3" marL="1828800" rtl="0" algn="l">
              <a:lnSpc>
                <a:spcPct val="90000"/>
              </a:lnSpc>
              <a:spcBef>
                <a:spcPts val="1400"/>
              </a:spcBef>
              <a:spcAft>
                <a:spcPts val="0"/>
              </a:spcAft>
              <a:buSzPts val="1800"/>
              <a:buChar char="​"/>
              <a:defRPr/>
            </a:lvl4pPr>
            <a:lvl5pPr indent="-342900" lvl="4" marL="2286000" rtl="0" algn="l">
              <a:lnSpc>
                <a:spcPct val="100000"/>
              </a:lnSpc>
              <a:spcBef>
                <a:spcPts val="1400"/>
              </a:spcBef>
              <a:spcAft>
                <a:spcPts val="0"/>
              </a:spcAft>
              <a:buSzPts val="1800"/>
              <a:buChar char="​"/>
              <a:defRPr/>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636" name="Google Shape;636;p64"/>
          <p:cNvSpPr txBox="1"/>
          <p:nvPr>
            <p:ph idx="2" type="body"/>
          </p:nvPr>
        </p:nvSpPr>
        <p:spPr>
          <a:xfrm>
            <a:off x="1014723" y="3671800"/>
            <a:ext cx="2929500" cy="843900"/>
          </a:xfrm>
          <a:prstGeom prst="rect">
            <a:avLst/>
          </a:prstGeom>
          <a:noFill/>
          <a:ln>
            <a:noFill/>
          </a:ln>
        </p:spPr>
        <p:txBody>
          <a:bodyPr anchorCtr="0" anchor="t" bIns="0" lIns="0" spcFirstLastPara="1" rIns="0" wrap="square" tIns="0">
            <a:noAutofit/>
          </a:bodyPr>
          <a:lstStyle>
            <a:lvl1pPr indent="-342900" lvl="0" marL="457200" rtl="0" algn="ctr">
              <a:lnSpc>
                <a:spcPct val="90000"/>
              </a:lnSpc>
              <a:spcBef>
                <a:spcPts val="600"/>
              </a:spcBef>
              <a:spcAft>
                <a:spcPts val="0"/>
              </a:spcAft>
              <a:buClr>
                <a:schemeClr val="dk1"/>
              </a:buClr>
              <a:buSzPts val="1800"/>
              <a:buChar char="​"/>
              <a:defRPr sz="1800">
                <a:solidFill>
                  <a:schemeClr val="dk1"/>
                </a:solidFill>
              </a:defRPr>
            </a:lvl1pPr>
            <a:lvl2pPr indent="-304800" lvl="1" marL="914400" rtl="0" algn="l">
              <a:lnSpc>
                <a:spcPct val="100000"/>
              </a:lnSpc>
              <a:spcBef>
                <a:spcPts val="800"/>
              </a:spcBef>
              <a:spcAft>
                <a:spcPts val="0"/>
              </a:spcAft>
              <a:buClr>
                <a:schemeClr val="dk1"/>
              </a:buClr>
              <a:buSzPts val="1200"/>
              <a:buChar char="•"/>
              <a:defRPr sz="1200"/>
            </a:lvl2pPr>
            <a:lvl3pPr indent="-298450" lvl="2" marL="1371600" rtl="0" algn="l">
              <a:lnSpc>
                <a:spcPct val="100000"/>
              </a:lnSpc>
              <a:spcBef>
                <a:spcPts val="800"/>
              </a:spcBef>
              <a:spcAft>
                <a:spcPts val="0"/>
              </a:spcAft>
              <a:buClr>
                <a:srgbClr val="6B665F"/>
              </a:buClr>
              <a:buSzPts val="1100"/>
              <a:buChar char="－"/>
              <a:defRPr sz="1100"/>
            </a:lvl3pPr>
            <a:lvl4pPr indent="-304800" lvl="3" marL="1828800" rtl="0" algn="l">
              <a:lnSpc>
                <a:spcPct val="90000"/>
              </a:lnSpc>
              <a:spcBef>
                <a:spcPts val="1400"/>
              </a:spcBef>
              <a:spcAft>
                <a:spcPts val="0"/>
              </a:spcAft>
              <a:buSzPts val="1200"/>
              <a:buChar char="​"/>
              <a:defRPr sz="1200"/>
            </a:lvl4pPr>
            <a:lvl5pPr indent="-304800" lvl="4" marL="2286000" rtl="0" algn="l">
              <a:lnSpc>
                <a:spcPct val="100000"/>
              </a:lnSpc>
              <a:spcBef>
                <a:spcPts val="1400"/>
              </a:spcBef>
              <a:spcAft>
                <a:spcPts val="0"/>
              </a:spcAft>
              <a:buSzPts val="1200"/>
              <a:buChar char="​"/>
              <a:defRPr b="0" i="0" sz="1200"/>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637" name="Google Shape;637;p64"/>
          <p:cNvSpPr txBox="1"/>
          <p:nvPr>
            <p:ph idx="3" type="body"/>
          </p:nvPr>
        </p:nvSpPr>
        <p:spPr>
          <a:xfrm>
            <a:off x="4631260" y="3671800"/>
            <a:ext cx="2929500" cy="843900"/>
          </a:xfrm>
          <a:prstGeom prst="rect">
            <a:avLst/>
          </a:prstGeom>
          <a:noFill/>
          <a:ln>
            <a:noFill/>
          </a:ln>
        </p:spPr>
        <p:txBody>
          <a:bodyPr anchorCtr="0" anchor="t" bIns="0" lIns="0" spcFirstLastPara="1" rIns="0" wrap="square" tIns="0">
            <a:noAutofit/>
          </a:bodyPr>
          <a:lstStyle>
            <a:lvl1pPr indent="-342900" lvl="0" marL="457200" rtl="0" algn="ctr">
              <a:lnSpc>
                <a:spcPct val="90000"/>
              </a:lnSpc>
              <a:spcBef>
                <a:spcPts val="600"/>
              </a:spcBef>
              <a:spcAft>
                <a:spcPts val="0"/>
              </a:spcAft>
              <a:buClr>
                <a:schemeClr val="dk1"/>
              </a:buClr>
              <a:buSzPts val="1800"/>
              <a:buChar char="​"/>
              <a:defRPr sz="1800">
                <a:solidFill>
                  <a:schemeClr val="dk1"/>
                </a:solidFill>
              </a:defRPr>
            </a:lvl1pPr>
            <a:lvl2pPr indent="-304800" lvl="1" marL="914400" rtl="0" algn="l">
              <a:lnSpc>
                <a:spcPct val="100000"/>
              </a:lnSpc>
              <a:spcBef>
                <a:spcPts val="800"/>
              </a:spcBef>
              <a:spcAft>
                <a:spcPts val="0"/>
              </a:spcAft>
              <a:buClr>
                <a:schemeClr val="dk1"/>
              </a:buClr>
              <a:buSzPts val="1200"/>
              <a:buChar char="•"/>
              <a:defRPr sz="1200"/>
            </a:lvl2pPr>
            <a:lvl3pPr indent="-298450" lvl="2" marL="1371600" rtl="0" algn="l">
              <a:lnSpc>
                <a:spcPct val="100000"/>
              </a:lnSpc>
              <a:spcBef>
                <a:spcPts val="800"/>
              </a:spcBef>
              <a:spcAft>
                <a:spcPts val="0"/>
              </a:spcAft>
              <a:buClr>
                <a:srgbClr val="6B665F"/>
              </a:buClr>
              <a:buSzPts val="1100"/>
              <a:buChar char="－"/>
              <a:defRPr sz="1100"/>
            </a:lvl3pPr>
            <a:lvl4pPr indent="-304800" lvl="3" marL="1828800" rtl="0" algn="l">
              <a:lnSpc>
                <a:spcPct val="90000"/>
              </a:lnSpc>
              <a:spcBef>
                <a:spcPts val="1400"/>
              </a:spcBef>
              <a:spcAft>
                <a:spcPts val="0"/>
              </a:spcAft>
              <a:buSzPts val="1200"/>
              <a:buChar char="​"/>
              <a:defRPr sz="1200"/>
            </a:lvl4pPr>
            <a:lvl5pPr indent="-304800" lvl="4" marL="2286000" rtl="0" algn="l">
              <a:lnSpc>
                <a:spcPct val="100000"/>
              </a:lnSpc>
              <a:spcBef>
                <a:spcPts val="1400"/>
              </a:spcBef>
              <a:spcAft>
                <a:spcPts val="0"/>
              </a:spcAft>
              <a:buSzPts val="1200"/>
              <a:buChar char="​"/>
              <a:defRPr b="0" i="0" sz="1200"/>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638" name="Google Shape;638;p64"/>
          <p:cNvSpPr txBox="1"/>
          <p:nvPr>
            <p:ph idx="4" type="body"/>
          </p:nvPr>
        </p:nvSpPr>
        <p:spPr>
          <a:xfrm>
            <a:off x="8247784" y="3671800"/>
            <a:ext cx="2929500" cy="843900"/>
          </a:xfrm>
          <a:prstGeom prst="rect">
            <a:avLst/>
          </a:prstGeom>
          <a:noFill/>
          <a:ln>
            <a:noFill/>
          </a:ln>
        </p:spPr>
        <p:txBody>
          <a:bodyPr anchorCtr="0" anchor="t" bIns="0" lIns="0" spcFirstLastPara="1" rIns="0" wrap="square" tIns="0">
            <a:noAutofit/>
          </a:bodyPr>
          <a:lstStyle>
            <a:lvl1pPr indent="-342900" lvl="0" marL="457200" rtl="0" algn="ctr">
              <a:lnSpc>
                <a:spcPct val="90000"/>
              </a:lnSpc>
              <a:spcBef>
                <a:spcPts val="600"/>
              </a:spcBef>
              <a:spcAft>
                <a:spcPts val="0"/>
              </a:spcAft>
              <a:buClr>
                <a:schemeClr val="dk1"/>
              </a:buClr>
              <a:buSzPts val="1800"/>
              <a:buChar char="​"/>
              <a:defRPr sz="1800">
                <a:solidFill>
                  <a:schemeClr val="dk1"/>
                </a:solidFill>
              </a:defRPr>
            </a:lvl1pPr>
            <a:lvl2pPr indent="-304800" lvl="1" marL="914400" rtl="0" algn="l">
              <a:lnSpc>
                <a:spcPct val="100000"/>
              </a:lnSpc>
              <a:spcBef>
                <a:spcPts val="800"/>
              </a:spcBef>
              <a:spcAft>
                <a:spcPts val="0"/>
              </a:spcAft>
              <a:buClr>
                <a:schemeClr val="dk1"/>
              </a:buClr>
              <a:buSzPts val="1200"/>
              <a:buChar char="•"/>
              <a:defRPr sz="1200"/>
            </a:lvl2pPr>
            <a:lvl3pPr indent="-298450" lvl="2" marL="1371600" rtl="0" algn="l">
              <a:lnSpc>
                <a:spcPct val="100000"/>
              </a:lnSpc>
              <a:spcBef>
                <a:spcPts val="800"/>
              </a:spcBef>
              <a:spcAft>
                <a:spcPts val="0"/>
              </a:spcAft>
              <a:buClr>
                <a:srgbClr val="6B665F"/>
              </a:buClr>
              <a:buSzPts val="1100"/>
              <a:buChar char="－"/>
              <a:defRPr sz="1100"/>
            </a:lvl3pPr>
            <a:lvl4pPr indent="-304800" lvl="3" marL="1828800" rtl="0" algn="l">
              <a:lnSpc>
                <a:spcPct val="90000"/>
              </a:lnSpc>
              <a:spcBef>
                <a:spcPts val="1400"/>
              </a:spcBef>
              <a:spcAft>
                <a:spcPts val="0"/>
              </a:spcAft>
              <a:buSzPts val="1200"/>
              <a:buChar char="​"/>
              <a:defRPr sz="1200"/>
            </a:lvl4pPr>
            <a:lvl5pPr indent="-304800" lvl="4" marL="2286000" rtl="0" algn="l">
              <a:lnSpc>
                <a:spcPct val="100000"/>
              </a:lnSpc>
              <a:spcBef>
                <a:spcPts val="1400"/>
              </a:spcBef>
              <a:spcAft>
                <a:spcPts val="0"/>
              </a:spcAft>
              <a:buSzPts val="1200"/>
              <a:buChar char="​"/>
              <a:defRPr b="0" i="0" sz="1200"/>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_4x icon simple">
  <p:cSld name="9_h_Stat + Image Left Dark (3x)">
    <p:bg>
      <p:bgPr>
        <a:solidFill>
          <a:schemeClr val="lt2"/>
        </a:solidFill>
      </p:bgPr>
    </p:bg>
    <p:spTree>
      <p:nvGrpSpPr>
        <p:cNvPr id="639" name="Shape 639"/>
        <p:cNvGrpSpPr/>
        <p:nvPr/>
      </p:nvGrpSpPr>
      <p:grpSpPr>
        <a:xfrm>
          <a:off x="0" y="0"/>
          <a:ext cx="0" cy="0"/>
          <a:chOff x="0" y="0"/>
          <a:chExt cx="0" cy="0"/>
        </a:xfrm>
      </p:grpSpPr>
      <p:sp>
        <p:nvSpPr>
          <p:cNvPr id="640" name="Google Shape;640;p65"/>
          <p:cNvSpPr txBox="1"/>
          <p:nvPr>
            <p:ph idx="1" type="body"/>
          </p:nvPr>
        </p:nvSpPr>
        <p:spPr>
          <a:xfrm>
            <a:off x="491320" y="510150"/>
            <a:ext cx="11205300" cy="882600"/>
          </a:xfrm>
          <a:prstGeom prst="rect">
            <a:avLst/>
          </a:prstGeom>
          <a:noFill/>
          <a:ln>
            <a:noFill/>
          </a:ln>
        </p:spPr>
        <p:txBody>
          <a:bodyPr anchorCtr="0" anchor="t" bIns="0" lIns="0" spcFirstLastPara="1" rIns="0" wrap="square" tIns="0">
            <a:noAutofit/>
          </a:bodyPr>
          <a:lstStyle>
            <a:lvl1pPr indent="-431800" lvl="0" marL="457200" rtl="0" algn="l">
              <a:lnSpc>
                <a:spcPct val="90000"/>
              </a:lnSpc>
              <a:spcBef>
                <a:spcPts val="1400"/>
              </a:spcBef>
              <a:spcAft>
                <a:spcPts val="0"/>
              </a:spcAft>
              <a:buClr>
                <a:schemeClr val="dk1"/>
              </a:buClr>
              <a:buSzPts val="3200"/>
              <a:buChar char="​"/>
              <a:defRPr sz="3200">
                <a:solidFill>
                  <a:schemeClr val="dk1"/>
                </a:solidFill>
              </a:defRPr>
            </a:lvl1pPr>
            <a:lvl2pPr indent="-228600" lvl="1" marL="914400" rtl="0" algn="l">
              <a:lnSpc>
                <a:spcPct val="100000"/>
              </a:lnSpc>
              <a:spcBef>
                <a:spcPts val="800"/>
              </a:spcBef>
              <a:spcAft>
                <a:spcPts val="0"/>
              </a:spcAft>
              <a:buClr>
                <a:schemeClr val="dk1"/>
              </a:buClr>
              <a:buSzPts val="1200"/>
              <a:buNone/>
              <a:defRPr/>
            </a:lvl2pPr>
            <a:lvl3pPr indent="-342900" lvl="2" marL="1371600" rtl="0" algn="l">
              <a:lnSpc>
                <a:spcPct val="100000"/>
              </a:lnSpc>
              <a:spcBef>
                <a:spcPts val="800"/>
              </a:spcBef>
              <a:spcAft>
                <a:spcPts val="0"/>
              </a:spcAft>
              <a:buClr>
                <a:srgbClr val="6B665F"/>
              </a:buClr>
              <a:buSzPts val="1800"/>
              <a:buChar char="－"/>
              <a:defRPr/>
            </a:lvl3pPr>
            <a:lvl4pPr indent="-342900" lvl="3" marL="1828800" rtl="0" algn="l">
              <a:lnSpc>
                <a:spcPct val="90000"/>
              </a:lnSpc>
              <a:spcBef>
                <a:spcPts val="1400"/>
              </a:spcBef>
              <a:spcAft>
                <a:spcPts val="0"/>
              </a:spcAft>
              <a:buSzPts val="1800"/>
              <a:buChar char="​"/>
              <a:defRPr/>
            </a:lvl4pPr>
            <a:lvl5pPr indent="-342900" lvl="4" marL="2286000" rtl="0" algn="l">
              <a:lnSpc>
                <a:spcPct val="100000"/>
              </a:lnSpc>
              <a:spcBef>
                <a:spcPts val="1400"/>
              </a:spcBef>
              <a:spcAft>
                <a:spcPts val="0"/>
              </a:spcAft>
              <a:buSzPts val="1800"/>
              <a:buChar char="​"/>
              <a:defRPr/>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641" name="Google Shape;641;p65"/>
          <p:cNvSpPr txBox="1"/>
          <p:nvPr>
            <p:ph idx="2" type="body"/>
          </p:nvPr>
        </p:nvSpPr>
        <p:spPr>
          <a:xfrm>
            <a:off x="924012" y="3671800"/>
            <a:ext cx="2143800" cy="843900"/>
          </a:xfrm>
          <a:prstGeom prst="rect">
            <a:avLst/>
          </a:prstGeom>
          <a:noFill/>
          <a:ln>
            <a:noFill/>
          </a:ln>
        </p:spPr>
        <p:txBody>
          <a:bodyPr anchorCtr="0" anchor="t" bIns="0" lIns="0" spcFirstLastPara="1" rIns="0" wrap="square" tIns="0">
            <a:noAutofit/>
          </a:bodyPr>
          <a:lstStyle>
            <a:lvl1pPr indent="-342900" lvl="0" marL="457200" rtl="0" algn="ctr">
              <a:lnSpc>
                <a:spcPct val="90000"/>
              </a:lnSpc>
              <a:spcBef>
                <a:spcPts val="600"/>
              </a:spcBef>
              <a:spcAft>
                <a:spcPts val="0"/>
              </a:spcAft>
              <a:buClr>
                <a:schemeClr val="dk1"/>
              </a:buClr>
              <a:buSzPts val="1800"/>
              <a:buChar char="​"/>
              <a:defRPr sz="1800">
                <a:solidFill>
                  <a:schemeClr val="dk1"/>
                </a:solidFill>
              </a:defRPr>
            </a:lvl1pPr>
            <a:lvl2pPr indent="-304800" lvl="1" marL="914400" rtl="0" algn="l">
              <a:lnSpc>
                <a:spcPct val="100000"/>
              </a:lnSpc>
              <a:spcBef>
                <a:spcPts val="800"/>
              </a:spcBef>
              <a:spcAft>
                <a:spcPts val="0"/>
              </a:spcAft>
              <a:buClr>
                <a:schemeClr val="dk1"/>
              </a:buClr>
              <a:buSzPts val="1200"/>
              <a:buChar char="•"/>
              <a:defRPr sz="1200"/>
            </a:lvl2pPr>
            <a:lvl3pPr indent="-298450" lvl="2" marL="1371600" rtl="0" algn="l">
              <a:lnSpc>
                <a:spcPct val="100000"/>
              </a:lnSpc>
              <a:spcBef>
                <a:spcPts val="800"/>
              </a:spcBef>
              <a:spcAft>
                <a:spcPts val="0"/>
              </a:spcAft>
              <a:buClr>
                <a:srgbClr val="6B665F"/>
              </a:buClr>
              <a:buSzPts val="1100"/>
              <a:buChar char="－"/>
              <a:defRPr sz="1100"/>
            </a:lvl3pPr>
            <a:lvl4pPr indent="-304800" lvl="3" marL="1828800" rtl="0" algn="l">
              <a:lnSpc>
                <a:spcPct val="90000"/>
              </a:lnSpc>
              <a:spcBef>
                <a:spcPts val="1400"/>
              </a:spcBef>
              <a:spcAft>
                <a:spcPts val="0"/>
              </a:spcAft>
              <a:buSzPts val="1200"/>
              <a:buChar char="​"/>
              <a:defRPr sz="1200"/>
            </a:lvl4pPr>
            <a:lvl5pPr indent="-304800" lvl="4" marL="2286000" rtl="0" algn="l">
              <a:lnSpc>
                <a:spcPct val="100000"/>
              </a:lnSpc>
              <a:spcBef>
                <a:spcPts val="1400"/>
              </a:spcBef>
              <a:spcAft>
                <a:spcPts val="0"/>
              </a:spcAft>
              <a:buSzPts val="1200"/>
              <a:buChar char="​"/>
              <a:defRPr b="0" i="0" sz="1200"/>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642" name="Google Shape;642;p65"/>
          <p:cNvSpPr txBox="1"/>
          <p:nvPr>
            <p:ph idx="3" type="body"/>
          </p:nvPr>
        </p:nvSpPr>
        <p:spPr>
          <a:xfrm>
            <a:off x="3657406" y="3671800"/>
            <a:ext cx="2143800" cy="843900"/>
          </a:xfrm>
          <a:prstGeom prst="rect">
            <a:avLst/>
          </a:prstGeom>
          <a:noFill/>
          <a:ln>
            <a:noFill/>
          </a:ln>
        </p:spPr>
        <p:txBody>
          <a:bodyPr anchorCtr="0" anchor="t" bIns="0" lIns="0" spcFirstLastPara="1" rIns="0" wrap="square" tIns="0">
            <a:noAutofit/>
          </a:bodyPr>
          <a:lstStyle>
            <a:lvl1pPr indent="-342900" lvl="0" marL="457200" rtl="0" algn="ctr">
              <a:lnSpc>
                <a:spcPct val="90000"/>
              </a:lnSpc>
              <a:spcBef>
                <a:spcPts val="600"/>
              </a:spcBef>
              <a:spcAft>
                <a:spcPts val="0"/>
              </a:spcAft>
              <a:buClr>
                <a:schemeClr val="dk1"/>
              </a:buClr>
              <a:buSzPts val="1800"/>
              <a:buChar char="​"/>
              <a:defRPr sz="1800">
                <a:solidFill>
                  <a:schemeClr val="dk1"/>
                </a:solidFill>
              </a:defRPr>
            </a:lvl1pPr>
            <a:lvl2pPr indent="-304800" lvl="1" marL="914400" rtl="0" algn="l">
              <a:lnSpc>
                <a:spcPct val="100000"/>
              </a:lnSpc>
              <a:spcBef>
                <a:spcPts val="800"/>
              </a:spcBef>
              <a:spcAft>
                <a:spcPts val="0"/>
              </a:spcAft>
              <a:buClr>
                <a:schemeClr val="dk1"/>
              </a:buClr>
              <a:buSzPts val="1200"/>
              <a:buChar char="•"/>
              <a:defRPr sz="1200"/>
            </a:lvl2pPr>
            <a:lvl3pPr indent="-298450" lvl="2" marL="1371600" rtl="0" algn="l">
              <a:lnSpc>
                <a:spcPct val="100000"/>
              </a:lnSpc>
              <a:spcBef>
                <a:spcPts val="800"/>
              </a:spcBef>
              <a:spcAft>
                <a:spcPts val="0"/>
              </a:spcAft>
              <a:buClr>
                <a:srgbClr val="6B665F"/>
              </a:buClr>
              <a:buSzPts val="1100"/>
              <a:buChar char="－"/>
              <a:defRPr sz="1100"/>
            </a:lvl3pPr>
            <a:lvl4pPr indent="-304800" lvl="3" marL="1828800" rtl="0" algn="l">
              <a:lnSpc>
                <a:spcPct val="90000"/>
              </a:lnSpc>
              <a:spcBef>
                <a:spcPts val="1400"/>
              </a:spcBef>
              <a:spcAft>
                <a:spcPts val="0"/>
              </a:spcAft>
              <a:buSzPts val="1200"/>
              <a:buChar char="​"/>
              <a:defRPr sz="1200"/>
            </a:lvl4pPr>
            <a:lvl5pPr indent="-304800" lvl="4" marL="2286000" rtl="0" algn="l">
              <a:lnSpc>
                <a:spcPct val="100000"/>
              </a:lnSpc>
              <a:spcBef>
                <a:spcPts val="1400"/>
              </a:spcBef>
              <a:spcAft>
                <a:spcPts val="0"/>
              </a:spcAft>
              <a:buSzPts val="1200"/>
              <a:buChar char="​"/>
              <a:defRPr b="0" i="0" sz="1200"/>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643" name="Google Shape;643;p65"/>
          <p:cNvSpPr txBox="1"/>
          <p:nvPr>
            <p:ph idx="4" type="body"/>
          </p:nvPr>
        </p:nvSpPr>
        <p:spPr>
          <a:xfrm>
            <a:off x="6390799" y="3671800"/>
            <a:ext cx="2143800" cy="843900"/>
          </a:xfrm>
          <a:prstGeom prst="rect">
            <a:avLst/>
          </a:prstGeom>
          <a:noFill/>
          <a:ln>
            <a:noFill/>
          </a:ln>
        </p:spPr>
        <p:txBody>
          <a:bodyPr anchorCtr="0" anchor="t" bIns="0" lIns="0" spcFirstLastPara="1" rIns="0" wrap="square" tIns="0">
            <a:noAutofit/>
          </a:bodyPr>
          <a:lstStyle>
            <a:lvl1pPr indent="-342900" lvl="0" marL="457200" rtl="0" algn="ctr">
              <a:lnSpc>
                <a:spcPct val="90000"/>
              </a:lnSpc>
              <a:spcBef>
                <a:spcPts val="600"/>
              </a:spcBef>
              <a:spcAft>
                <a:spcPts val="0"/>
              </a:spcAft>
              <a:buClr>
                <a:schemeClr val="dk1"/>
              </a:buClr>
              <a:buSzPts val="1800"/>
              <a:buChar char="​"/>
              <a:defRPr sz="1800">
                <a:solidFill>
                  <a:schemeClr val="dk1"/>
                </a:solidFill>
              </a:defRPr>
            </a:lvl1pPr>
            <a:lvl2pPr indent="-304800" lvl="1" marL="914400" rtl="0" algn="l">
              <a:lnSpc>
                <a:spcPct val="100000"/>
              </a:lnSpc>
              <a:spcBef>
                <a:spcPts val="800"/>
              </a:spcBef>
              <a:spcAft>
                <a:spcPts val="0"/>
              </a:spcAft>
              <a:buClr>
                <a:schemeClr val="dk1"/>
              </a:buClr>
              <a:buSzPts val="1200"/>
              <a:buChar char="•"/>
              <a:defRPr sz="1200"/>
            </a:lvl2pPr>
            <a:lvl3pPr indent="-298450" lvl="2" marL="1371600" rtl="0" algn="l">
              <a:lnSpc>
                <a:spcPct val="100000"/>
              </a:lnSpc>
              <a:spcBef>
                <a:spcPts val="800"/>
              </a:spcBef>
              <a:spcAft>
                <a:spcPts val="0"/>
              </a:spcAft>
              <a:buClr>
                <a:srgbClr val="6B665F"/>
              </a:buClr>
              <a:buSzPts val="1100"/>
              <a:buChar char="－"/>
              <a:defRPr sz="1100"/>
            </a:lvl3pPr>
            <a:lvl4pPr indent="-304800" lvl="3" marL="1828800" rtl="0" algn="l">
              <a:lnSpc>
                <a:spcPct val="90000"/>
              </a:lnSpc>
              <a:spcBef>
                <a:spcPts val="1400"/>
              </a:spcBef>
              <a:spcAft>
                <a:spcPts val="0"/>
              </a:spcAft>
              <a:buSzPts val="1200"/>
              <a:buChar char="​"/>
              <a:defRPr sz="1200"/>
            </a:lvl4pPr>
            <a:lvl5pPr indent="-304800" lvl="4" marL="2286000" rtl="0" algn="l">
              <a:lnSpc>
                <a:spcPct val="100000"/>
              </a:lnSpc>
              <a:spcBef>
                <a:spcPts val="1400"/>
              </a:spcBef>
              <a:spcAft>
                <a:spcPts val="0"/>
              </a:spcAft>
              <a:buSzPts val="1200"/>
              <a:buChar char="​"/>
              <a:defRPr b="0" i="0" sz="1200"/>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644" name="Google Shape;644;p65"/>
          <p:cNvSpPr txBox="1"/>
          <p:nvPr>
            <p:ph idx="5" type="body"/>
          </p:nvPr>
        </p:nvSpPr>
        <p:spPr>
          <a:xfrm>
            <a:off x="9124192" y="3671800"/>
            <a:ext cx="2143800" cy="843900"/>
          </a:xfrm>
          <a:prstGeom prst="rect">
            <a:avLst/>
          </a:prstGeom>
          <a:noFill/>
          <a:ln>
            <a:noFill/>
          </a:ln>
        </p:spPr>
        <p:txBody>
          <a:bodyPr anchorCtr="0" anchor="t" bIns="0" lIns="0" spcFirstLastPara="1" rIns="0" wrap="square" tIns="0">
            <a:noAutofit/>
          </a:bodyPr>
          <a:lstStyle>
            <a:lvl1pPr indent="-342900" lvl="0" marL="457200" rtl="0" algn="ctr">
              <a:lnSpc>
                <a:spcPct val="90000"/>
              </a:lnSpc>
              <a:spcBef>
                <a:spcPts val="600"/>
              </a:spcBef>
              <a:spcAft>
                <a:spcPts val="0"/>
              </a:spcAft>
              <a:buClr>
                <a:schemeClr val="dk1"/>
              </a:buClr>
              <a:buSzPts val="1800"/>
              <a:buChar char="​"/>
              <a:defRPr sz="1800">
                <a:solidFill>
                  <a:schemeClr val="dk1"/>
                </a:solidFill>
              </a:defRPr>
            </a:lvl1pPr>
            <a:lvl2pPr indent="-304800" lvl="1" marL="914400" rtl="0" algn="l">
              <a:lnSpc>
                <a:spcPct val="100000"/>
              </a:lnSpc>
              <a:spcBef>
                <a:spcPts val="800"/>
              </a:spcBef>
              <a:spcAft>
                <a:spcPts val="0"/>
              </a:spcAft>
              <a:buClr>
                <a:schemeClr val="dk1"/>
              </a:buClr>
              <a:buSzPts val="1200"/>
              <a:buChar char="•"/>
              <a:defRPr sz="1200"/>
            </a:lvl2pPr>
            <a:lvl3pPr indent="-298450" lvl="2" marL="1371600" rtl="0" algn="l">
              <a:lnSpc>
                <a:spcPct val="100000"/>
              </a:lnSpc>
              <a:spcBef>
                <a:spcPts val="800"/>
              </a:spcBef>
              <a:spcAft>
                <a:spcPts val="0"/>
              </a:spcAft>
              <a:buClr>
                <a:srgbClr val="6B665F"/>
              </a:buClr>
              <a:buSzPts val="1100"/>
              <a:buChar char="－"/>
              <a:defRPr sz="1100"/>
            </a:lvl3pPr>
            <a:lvl4pPr indent="-304800" lvl="3" marL="1828800" rtl="0" algn="l">
              <a:lnSpc>
                <a:spcPct val="90000"/>
              </a:lnSpc>
              <a:spcBef>
                <a:spcPts val="1400"/>
              </a:spcBef>
              <a:spcAft>
                <a:spcPts val="0"/>
              </a:spcAft>
              <a:buSzPts val="1200"/>
              <a:buChar char="​"/>
              <a:defRPr sz="1200"/>
            </a:lvl4pPr>
            <a:lvl5pPr indent="-304800" lvl="4" marL="2286000" rtl="0" algn="l">
              <a:lnSpc>
                <a:spcPct val="100000"/>
              </a:lnSpc>
              <a:spcBef>
                <a:spcPts val="1400"/>
              </a:spcBef>
              <a:spcAft>
                <a:spcPts val="0"/>
              </a:spcAft>
              <a:buSzPts val="1200"/>
              <a:buChar char="​"/>
              <a:defRPr b="0" i="0" sz="1200"/>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_Agenda 1">
  <p:cSld name="a_Agenda 6x">
    <p:bg>
      <p:bgPr>
        <a:gradFill>
          <a:gsLst>
            <a:gs pos="0">
              <a:srgbClr val="0F0F0F"/>
            </a:gs>
            <a:gs pos="66000">
              <a:srgbClr val="1F192C"/>
            </a:gs>
            <a:gs pos="87000">
              <a:srgbClr val="2A1951"/>
            </a:gs>
            <a:gs pos="100000">
              <a:srgbClr val="2F1863"/>
            </a:gs>
          </a:gsLst>
          <a:lin ang="18900044" scaled="0"/>
        </a:gradFill>
      </p:bgPr>
    </p:bg>
    <p:spTree>
      <p:nvGrpSpPr>
        <p:cNvPr id="645" name="Shape 645"/>
        <p:cNvGrpSpPr/>
        <p:nvPr/>
      </p:nvGrpSpPr>
      <p:grpSpPr>
        <a:xfrm>
          <a:off x="0" y="0"/>
          <a:ext cx="0" cy="0"/>
          <a:chOff x="0" y="0"/>
          <a:chExt cx="0" cy="0"/>
        </a:xfrm>
      </p:grpSpPr>
      <p:grpSp>
        <p:nvGrpSpPr>
          <p:cNvPr id="646" name="Google Shape;646;p66"/>
          <p:cNvGrpSpPr/>
          <p:nvPr/>
        </p:nvGrpSpPr>
        <p:grpSpPr>
          <a:xfrm>
            <a:off x="491331" y="6363293"/>
            <a:ext cx="11201710" cy="246888"/>
            <a:chOff x="491331" y="6363293"/>
            <a:chExt cx="11201710" cy="246888"/>
          </a:xfrm>
        </p:grpSpPr>
        <p:grpSp>
          <p:nvGrpSpPr>
            <p:cNvPr id="647" name="Google Shape;647;p66"/>
            <p:cNvGrpSpPr/>
            <p:nvPr/>
          </p:nvGrpSpPr>
          <p:grpSpPr>
            <a:xfrm>
              <a:off x="491331" y="6363293"/>
              <a:ext cx="8016638" cy="246888"/>
              <a:chOff x="491331" y="6363293"/>
              <a:chExt cx="8016638" cy="246888"/>
            </a:xfrm>
          </p:grpSpPr>
          <p:pic>
            <p:nvPicPr>
              <p:cNvPr descr="Shape, icon&#10;&#10;Description automatically generated" id="648" name="Google Shape;648;p66"/>
              <p:cNvPicPr preferRelativeResize="0"/>
              <p:nvPr/>
            </p:nvPicPr>
            <p:blipFill rotWithShape="1">
              <a:blip r:embed="rId2">
                <a:alphaModFix/>
              </a:blip>
              <a:srcRect b="0" l="0" r="0" t="0"/>
              <a:stretch/>
            </p:blipFill>
            <p:spPr>
              <a:xfrm>
                <a:off x="491331" y="6363293"/>
                <a:ext cx="246888" cy="246888"/>
              </a:xfrm>
              <a:prstGeom prst="rect">
                <a:avLst/>
              </a:prstGeom>
              <a:noFill/>
              <a:ln>
                <a:noFill/>
              </a:ln>
            </p:spPr>
          </p:pic>
          <p:sp>
            <p:nvSpPr>
              <p:cNvPr id="649" name="Google Shape;649;p66"/>
              <p:cNvSpPr/>
              <p:nvPr/>
            </p:nvSpPr>
            <p:spPr>
              <a:xfrm>
                <a:off x="1192769" y="6445914"/>
                <a:ext cx="7315200" cy="92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0" i="0" lang="en-US" sz="600">
                    <a:solidFill>
                      <a:srgbClr val="FFFFFF"/>
                    </a:solidFill>
                    <a:latin typeface="DM Sans"/>
                    <a:ea typeface="DM Sans"/>
                    <a:cs typeface="DM Sans"/>
                    <a:sym typeface="DM Sans"/>
                  </a:rPr>
                  <a:t>© Okta and/or its affiliates. All rights reserved. Confidential Information of Okta – For Recipient’s Internal Use Only.</a:t>
                </a:r>
                <a:endParaRPr/>
              </a:p>
            </p:txBody>
          </p:sp>
        </p:grpSp>
        <p:pic>
          <p:nvPicPr>
            <p:cNvPr descr="A picture containing text, clipart&#10;&#10;Description automatically generated" id="650" name="Google Shape;650;p66"/>
            <p:cNvPicPr preferRelativeResize="0"/>
            <p:nvPr/>
          </p:nvPicPr>
          <p:blipFill rotWithShape="1">
            <a:blip r:embed="rId3">
              <a:alphaModFix/>
            </a:blip>
            <a:srcRect b="0" l="0" r="0" t="0"/>
            <a:stretch/>
          </p:blipFill>
          <p:spPr>
            <a:xfrm>
              <a:off x="11244985" y="6403804"/>
              <a:ext cx="448056" cy="164287"/>
            </a:xfrm>
            <a:prstGeom prst="rect">
              <a:avLst/>
            </a:prstGeom>
            <a:noFill/>
            <a:ln>
              <a:noFill/>
            </a:ln>
          </p:spPr>
        </p:pic>
      </p:grpSp>
      <p:sp>
        <p:nvSpPr>
          <p:cNvPr id="651" name="Google Shape;651;p66"/>
          <p:cNvSpPr txBox="1"/>
          <p:nvPr>
            <p:ph type="title"/>
          </p:nvPr>
        </p:nvSpPr>
        <p:spPr>
          <a:xfrm>
            <a:off x="400166" y="350721"/>
            <a:ext cx="5695800" cy="55455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chemeClr val="lt2"/>
              </a:buClr>
              <a:buSzPts val="5400"/>
              <a:buFont typeface="DM Sans"/>
              <a:buNone/>
              <a:defRPr sz="5400">
                <a:solidFill>
                  <a:schemeClr val="lt2"/>
                </a:solidFill>
              </a:defRPr>
            </a:lvl1pPr>
            <a:lvl2pPr lvl="1" rtl="0">
              <a:spcBef>
                <a:spcPts val="0"/>
              </a:spcBef>
              <a:spcAft>
                <a:spcPts val="0"/>
              </a:spcAft>
              <a:buClr>
                <a:schemeClr val="lt2"/>
              </a:buClr>
              <a:buSzPts val="1400"/>
              <a:buNone/>
              <a:defRPr>
                <a:solidFill>
                  <a:schemeClr val="lt2"/>
                </a:solidFill>
              </a:defRPr>
            </a:lvl2pPr>
            <a:lvl3pPr lvl="2" rtl="0">
              <a:spcBef>
                <a:spcPts val="0"/>
              </a:spcBef>
              <a:spcAft>
                <a:spcPts val="0"/>
              </a:spcAft>
              <a:buClr>
                <a:schemeClr val="lt2"/>
              </a:buClr>
              <a:buSzPts val="1400"/>
              <a:buNone/>
              <a:defRPr>
                <a:solidFill>
                  <a:schemeClr val="lt2"/>
                </a:solidFill>
              </a:defRPr>
            </a:lvl3pPr>
            <a:lvl4pPr lvl="3" rtl="0">
              <a:spcBef>
                <a:spcPts val="0"/>
              </a:spcBef>
              <a:spcAft>
                <a:spcPts val="0"/>
              </a:spcAft>
              <a:buClr>
                <a:schemeClr val="lt2"/>
              </a:buClr>
              <a:buSzPts val="1400"/>
              <a:buNone/>
              <a:defRPr>
                <a:solidFill>
                  <a:schemeClr val="lt2"/>
                </a:solidFill>
              </a:defRPr>
            </a:lvl4pPr>
            <a:lvl5pPr lvl="4" rtl="0">
              <a:spcBef>
                <a:spcPts val="0"/>
              </a:spcBef>
              <a:spcAft>
                <a:spcPts val="0"/>
              </a:spcAft>
              <a:buClr>
                <a:schemeClr val="lt2"/>
              </a:buClr>
              <a:buSzPts val="1400"/>
              <a:buNone/>
              <a:defRPr>
                <a:solidFill>
                  <a:schemeClr val="lt2"/>
                </a:solidFill>
              </a:defRPr>
            </a:lvl5pPr>
            <a:lvl6pPr lvl="5" rtl="0">
              <a:spcBef>
                <a:spcPts val="0"/>
              </a:spcBef>
              <a:spcAft>
                <a:spcPts val="0"/>
              </a:spcAft>
              <a:buClr>
                <a:schemeClr val="lt2"/>
              </a:buClr>
              <a:buSzPts val="1400"/>
              <a:buNone/>
              <a:defRPr>
                <a:solidFill>
                  <a:schemeClr val="lt2"/>
                </a:solidFill>
              </a:defRPr>
            </a:lvl6pPr>
            <a:lvl7pPr lvl="6" rtl="0">
              <a:spcBef>
                <a:spcPts val="0"/>
              </a:spcBef>
              <a:spcAft>
                <a:spcPts val="0"/>
              </a:spcAft>
              <a:buClr>
                <a:schemeClr val="lt2"/>
              </a:buClr>
              <a:buSzPts val="1400"/>
              <a:buNone/>
              <a:defRPr>
                <a:solidFill>
                  <a:schemeClr val="lt2"/>
                </a:solidFill>
              </a:defRPr>
            </a:lvl7pPr>
            <a:lvl8pPr lvl="7" rtl="0">
              <a:spcBef>
                <a:spcPts val="0"/>
              </a:spcBef>
              <a:spcAft>
                <a:spcPts val="0"/>
              </a:spcAft>
              <a:buClr>
                <a:schemeClr val="lt2"/>
              </a:buClr>
              <a:buSzPts val="1400"/>
              <a:buNone/>
              <a:defRPr>
                <a:solidFill>
                  <a:schemeClr val="lt2"/>
                </a:solidFill>
              </a:defRPr>
            </a:lvl8pPr>
            <a:lvl9pPr lvl="8" rtl="0">
              <a:spcBef>
                <a:spcPts val="0"/>
              </a:spcBef>
              <a:spcAft>
                <a:spcPts val="0"/>
              </a:spcAft>
              <a:buClr>
                <a:schemeClr val="lt2"/>
              </a:buClr>
              <a:buSzPts val="1400"/>
              <a:buNone/>
              <a:defRPr>
                <a:solidFill>
                  <a:schemeClr val="lt2"/>
                </a:solidFill>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_4 box icons blue">
  <p:cSld name="1_e_Title + 4 Column">
    <p:bg>
      <p:bgPr>
        <a:gradFill>
          <a:gsLst>
            <a:gs pos="0">
              <a:srgbClr val="0F0F0F"/>
            </a:gs>
            <a:gs pos="66000">
              <a:srgbClr val="1F192C"/>
            </a:gs>
            <a:gs pos="87000">
              <a:srgbClr val="2A1951"/>
            </a:gs>
            <a:gs pos="100000">
              <a:srgbClr val="2F1863"/>
            </a:gs>
          </a:gsLst>
          <a:lin ang="18900044" scaled="0"/>
        </a:gradFill>
      </p:bgPr>
    </p:bg>
    <p:spTree>
      <p:nvGrpSpPr>
        <p:cNvPr id="652" name="Shape 652"/>
        <p:cNvGrpSpPr/>
        <p:nvPr/>
      </p:nvGrpSpPr>
      <p:grpSpPr>
        <a:xfrm>
          <a:off x="0" y="0"/>
          <a:ext cx="0" cy="0"/>
          <a:chOff x="0" y="0"/>
          <a:chExt cx="0" cy="0"/>
        </a:xfrm>
      </p:grpSpPr>
      <p:sp>
        <p:nvSpPr>
          <p:cNvPr id="653" name="Google Shape;653;p67"/>
          <p:cNvSpPr/>
          <p:nvPr/>
        </p:nvSpPr>
        <p:spPr>
          <a:xfrm>
            <a:off x="6275850" y="529390"/>
            <a:ext cx="2534700" cy="2701800"/>
          </a:xfrm>
          <a:prstGeom prst="roundRect">
            <a:avLst>
              <a:gd fmla="val 6540" name="adj"/>
            </a:avLst>
          </a:prstGeom>
          <a:noFill/>
          <a:ln cap="flat" cmpd="sng" w="9525">
            <a:solidFill>
              <a:schemeClr val="lt2"/>
            </a:solidFill>
            <a:prstDash val="solid"/>
            <a:round/>
            <a:headEnd len="sm" w="sm" type="none"/>
            <a:tailEnd len="sm" w="sm" type="none"/>
          </a:ln>
        </p:spPr>
        <p:txBody>
          <a:bodyPr anchorCtr="0" anchor="ctr" bIns="182875" lIns="182875" spcFirstLastPara="1" rIns="182875" wrap="square" tIns="182875">
            <a:noAutofit/>
          </a:bodyPr>
          <a:lstStyle/>
          <a:p>
            <a:pPr indent="0" lvl="0" marL="0" marR="0" rtl="0" algn="l">
              <a:spcBef>
                <a:spcPts val="0"/>
              </a:spcBef>
              <a:spcAft>
                <a:spcPts val="0"/>
              </a:spcAft>
              <a:buNone/>
            </a:pPr>
            <a:r>
              <a:t/>
            </a:r>
            <a:endParaRPr sz="1800">
              <a:solidFill>
                <a:schemeClr val="lt2"/>
              </a:solidFill>
              <a:latin typeface="DM Sans"/>
              <a:ea typeface="DM Sans"/>
              <a:cs typeface="DM Sans"/>
              <a:sym typeface="DM Sans"/>
            </a:endParaRPr>
          </a:p>
        </p:txBody>
      </p:sp>
      <p:sp>
        <p:nvSpPr>
          <p:cNvPr id="654" name="Google Shape;654;p67"/>
          <p:cNvSpPr txBox="1"/>
          <p:nvPr>
            <p:ph type="title"/>
          </p:nvPr>
        </p:nvSpPr>
        <p:spPr>
          <a:xfrm>
            <a:off x="389625" y="3151050"/>
            <a:ext cx="5581500" cy="2983200"/>
          </a:xfrm>
          <a:prstGeom prst="rect">
            <a:avLst/>
          </a:prstGeom>
          <a:noFill/>
          <a:ln>
            <a:noFill/>
          </a:ln>
        </p:spPr>
        <p:txBody>
          <a:bodyPr anchorCtr="0" anchor="t" bIns="45700" lIns="91425" spcFirstLastPara="1" rIns="91425" wrap="square" tIns="45700">
            <a:noAutofit/>
          </a:bodyPr>
          <a:lstStyle>
            <a:lvl1pPr lvl="0" rtl="0" algn="l">
              <a:lnSpc>
                <a:spcPct val="80000"/>
              </a:lnSpc>
              <a:spcBef>
                <a:spcPts val="0"/>
              </a:spcBef>
              <a:spcAft>
                <a:spcPts val="0"/>
              </a:spcAft>
              <a:buClr>
                <a:schemeClr val="lt2"/>
              </a:buClr>
              <a:buSzPts val="3200"/>
              <a:buFont typeface="Arial"/>
              <a:buNone/>
              <a:defRPr>
                <a:solidFill>
                  <a:schemeClr val="lt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55" name="Google Shape;655;p67"/>
          <p:cNvSpPr txBox="1"/>
          <p:nvPr>
            <p:ph idx="1" type="body"/>
          </p:nvPr>
        </p:nvSpPr>
        <p:spPr>
          <a:xfrm>
            <a:off x="6635460" y="2162896"/>
            <a:ext cx="1815300" cy="843900"/>
          </a:xfrm>
          <a:prstGeom prst="rect">
            <a:avLst/>
          </a:prstGeom>
          <a:noFill/>
          <a:ln>
            <a:noFill/>
          </a:ln>
        </p:spPr>
        <p:txBody>
          <a:bodyPr anchorCtr="0" anchor="t" bIns="0" lIns="0" spcFirstLastPara="1" rIns="0" wrap="square" tIns="0">
            <a:noAutofit/>
          </a:bodyPr>
          <a:lstStyle>
            <a:lvl1pPr indent="-368300" lvl="0" marL="457200" rtl="0" algn="ctr">
              <a:lnSpc>
                <a:spcPct val="90000"/>
              </a:lnSpc>
              <a:spcBef>
                <a:spcPts val="600"/>
              </a:spcBef>
              <a:spcAft>
                <a:spcPts val="0"/>
              </a:spcAft>
              <a:buClr>
                <a:schemeClr val="lt2"/>
              </a:buClr>
              <a:buSzPts val="2200"/>
              <a:buChar char="​"/>
              <a:defRPr sz="2200">
                <a:solidFill>
                  <a:schemeClr val="lt2"/>
                </a:solidFill>
              </a:defRPr>
            </a:lvl1pPr>
            <a:lvl2pPr indent="-304800" lvl="1" marL="914400" rtl="0" algn="l">
              <a:lnSpc>
                <a:spcPct val="100000"/>
              </a:lnSpc>
              <a:spcBef>
                <a:spcPts val="800"/>
              </a:spcBef>
              <a:spcAft>
                <a:spcPts val="0"/>
              </a:spcAft>
              <a:buClr>
                <a:schemeClr val="dk1"/>
              </a:buClr>
              <a:buSzPts val="1200"/>
              <a:buChar char="•"/>
              <a:defRPr sz="1200"/>
            </a:lvl2pPr>
            <a:lvl3pPr indent="-298450" lvl="2" marL="1371600" rtl="0" algn="l">
              <a:lnSpc>
                <a:spcPct val="100000"/>
              </a:lnSpc>
              <a:spcBef>
                <a:spcPts val="800"/>
              </a:spcBef>
              <a:spcAft>
                <a:spcPts val="0"/>
              </a:spcAft>
              <a:buClr>
                <a:srgbClr val="6B665F"/>
              </a:buClr>
              <a:buSzPts val="1100"/>
              <a:buChar char="－"/>
              <a:defRPr sz="1100"/>
            </a:lvl3pPr>
            <a:lvl4pPr indent="-304800" lvl="3" marL="1828800" rtl="0" algn="l">
              <a:lnSpc>
                <a:spcPct val="90000"/>
              </a:lnSpc>
              <a:spcBef>
                <a:spcPts val="1400"/>
              </a:spcBef>
              <a:spcAft>
                <a:spcPts val="0"/>
              </a:spcAft>
              <a:buSzPts val="1200"/>
              <a:buChar char="​"/>
              <a:defRPr sz="1200"/>
            </a:lvl4pPr>
            <a:lvl5pPr indent="-304800" lvl="4" marL="2286000" rtl="0" algn="l">
              <a:lnSpc>
                <a:spcPct val="100000"/>
              </a:lnSpc>
              <a:spcBef>
                <a:spcPts val="1400"/>
              </a:spcBef>
              <a:spcAft>
                <a:spcPts val="0"/>
              </a:spcAft>
              <a:buSzPts val="1200"/>
              <a:buChar char="​"/>
              <a:defRPr b="0" i="0" sz="1200"/>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656" name="Google Shape;656;p67"/>
          <p:cNvSpPr txBox="1"/>
          <p:nvPr>
            <p:ph idx="2" type="body"/>
          </p:nvPr>
        </p:nvSpPr>
        <p:spPr>
          <a:xfrm>
            <a:off x="482600" y="2753250"/>
            <a:ext cx="5128800" cy="253500"/>
          </a:xfrm>
          <a:prstGeom prst="rect">
            <a:avLst/>
          </a:prstGeom>
          <a:noFill/>
          <a:ln>
            <a:noFill/>
          </a:ln>
        </p:spPr>
        <p:txBody>
          <a:bodyPr anchorCtr="0" anchor="t" bIns="0" lIns="0" spcFirstLastPara="1" rIns="0" wrap="square" tIns="0">
            <a:noAutofit/>
          </a:bodyPr>
          <a:lstStyle>
            <a:lvl1pPr indent="-330200" lvl="0" marL="457200" rtl="0" algn="l">
              <a:lnSpc>
                <a:spcPct val="90000"/>
              </a:lnSpc>
              <a:spcBef>
                <a:spcPts val="0"/>
              </a:spcBef>
              <a:spcAft>
                <a:spcPts val="0"/>
              </a:spcAft>
              <a:buClr>
                <a:schemeClr val="lt2"/>
              </a:buClr>
              <a:buSzPts val="1600"/>
              <a:buChar char="​"/>
              <a:defRPr sz="1600">
                <a:solidFill>
                  <a:schemeClr val="lt2"/>
                </a:solidFill>
              </a:defRPr>
            </a:lvl1pPr>
            <a:lvl2pPr indent="-342900" lvl="1" marL="914400" rtl="0" algn="l">
              <a:lnSpc>
                <a:spcPct val="100000"/>
              </a:lnSpc>
              <a:spcBef>
                <a:spcPts val="800"/>
              </a:spcBef>
              <a:spcAft>
                <a:spcPts val="0"/>
              </a:spcAft>
              <a:buClr>
                <a:schemeClr val="dk1"/>
              </a:buClr>
              <a:buSzPts val="1800"/>
              <a:buChar char="•"/>
              <a:defRPr/>
            </a:lvl2pPr>
            <a:lvl3pPr indent="-342900" lvl="2" marL="1371600" rtl="0" algn="l">
              <a:lnSpc>
                <a:spcPct val="100000"/>
              </a:lnSpc>
              <a:spcBef>
                <a:spcPts val="800"/>
              </a:spcBef>
              <a:spcAft>
                <a:spcPts val="0"/>
              </a:spcAft>
              <a:buClr>
                <a:srgbClr val="6B665F"/>
              </a:buClr>
              <a:buSzPts val="1800"/>
              <a:buChar char="－"/>
              <a:defRPr/>
            </a:lvl3pPr>
            <a:lvl4pPr indent="-342900" lvl="3" marL="1828800" rtl="0" algn="l">
              <a:lnSpc>
                <a:spcPct val="90000"/>
              </a:lnSpc>
              <a:spcBef>
                <a:spcPts val="1400"/>
              </a:spcBef>
              <a:spcAft>
                <a:spcPts val="0"/>
              </a:spcAft>
              <a:buSzPts val="1800"/>
              <a:buChar char="​"/>
              <a:defRPr/>
            </a:lvl4pPr>
            <a:lvl5pPr indent="-342900" lvl="4" marL="2286000" rtl="0" algn="l">
              <a:lnSpc>
                <a:spcPct val="100000"/>
              </a:lnSpc>
              <a:spcBef>
                <a:spcPts val="1400"/>
              </a:spcBef>
              <a:spcAft>
                <a:spcPts val="0"/>
              </a:spcAft>
              <a:buSzPts val="1800"/>
              <a:buChar char="​"/>
              <a:defRPr/>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657" name="Google Shape;657;p67"/>
          <p:cNvSpPr/>
          <p:nvPr/>
        </p:nvSpPr>
        <p:spPr>
          <a:xfrm>
            <a:off x="9115302" y="529390"/>
            <a:ext cx="2534700" cy="2701800"/>
          </a:xfrm>
          <a:prstGeom prst="roundRect">
            <a:avLst>
              <a:gd fmla="val 6540" name="adj"/>
            </a:avLst>
          </a:prstGeom>
          <a:noFill/>
          <a:ln cap="flat" cmpd="sng" w="9525">
            <a:solidFill>
              <a:schemeClr val="lt2"/>
            </a:solidFill>
            <a:prstDash val="solid"/>
            <a:round/>
            <a:headEnd len="sm" w="sm" type="none"/>
            <a:tailEnd len="sm" w="sm" type="none"/>
          </a:ln>
        </p:spPr>
        <p:txBody>
          <a:bodyPr anchorCtr="0" anchor="ctr" bIns="182875" lIns="182875" spcFirstLastPara="1" rIns="182875" wrap="square" tIns="182875">
            <a:noAutofit/>
          </a:bodyPr>
          <a:lstStyle/>
          <a:p>
            <a:pPr indent="0" lvl="0" marL="0" marR="0" rtl="0" algn="l">
              <a:spcBef>
                <a:spcPts val="0"/>
              </a:spcBef>
              <a:spcAft>
                <a:spcPts val="0"/>
              </a:spcAft>
              <a:buNone/>
            </a:pPr>
            <a:r>
              <a:t/>
            </a:r>
            <a:endParaRPr sz="1800">
              <a:solidFill>
                <a:schemeClr val="lt2"/>
              </a:solidFill>
              <a:latin typeface="DM Sans"/>
              <a:ea typeface="DM Sans"/>
              <a:cs typeface="DM Sans"/>
              <a:sym typeface="DM Sans"/>
            </a:endParaRPr>
          </a:p>
        </p:txBody>
      </p:sp>
      <p:sp>
        <p:nvSpPr>
          <p:cNvPr id="658" name="Google Shape;658;p67"/>
          <p:cNvSpPr txBox="1"/>
          <p:nvPr>
            <p:ph idx="3" type="body"/>
          </p:nvPr>
        </p:nvSpPr>
        <p:spPr>
          <a:xfrm>
            <a:off x="9474912" y="2162896"/>
            <a:ext cx="1815300" cy="843900"/>
          </a:xfrm>
          <a:prstGeom prst="rect">
            <a:avLst/>
          </a:prstGeom>
          <a:noFill/>
          <a:ln>
            <a:noFill/>
          </a:ln>
        </p:spPr>
        <p:txBody>
          <a:bodyPr anchorCtr="0" anchor="t" bIns="0" lIns="0" spcFirstLastPara="1" rIns="0" wrap="square" tIns="0">
            <a:noAutofit/>
          </a:bodyPr>
          <a:lstStyle>
            <a:lvl1pPr indent="-368300" lvl="0" marL="457200" rtl="0" algn="ctr">
              <a:lnSpc>
                <a:spcPct val="90000"/>
              </a:lnSpc>
              <a:spcBef>
                <a:spcPts val="600"/>
              </a:spcBef>
              <a:spcAft>
                <a:spcPts val="0"/>
              </a:spcAft>
              <a:buClr>
                <a:schemeClr val="lt2"/>
              </a:buClr>
              <a:buSzPts val="2200"/>
              <a:buChar char="​"/>
              <a:defRPr sz="2200">
                <a:solidFill>
                  <a:schemeClr val="lt2"/>
                </a:solidFill>
              </a:defRPr>
            </a:lvl1pPr>
            <a:lvl2pPr indent="-304800" lvl="1" marL="914400" rtl="0" algn="l">
              <a:lnSpc>
                <a:spcPct val="100000"/>
              </a:lnSpc>
              <a:spcBef>
                <a:spcPts val="800"/>
              </a:spcBef>
              <a:spcAft>
                <a:spcPts val="0"/>
              </a:spcAft>
              <a:buClr>
                <a:schemeClr val="dk1"/>
              </a:buClr>
              <a:buSzPts val="1200"/>
              <a:buChar char="•"/>
              <a:defRPr sz="1200"/>
            </a:lvl2pPr>
            <a:lvl3pPr indent="-298450" lvl="2" marL="1371600" rtl="0" algn="l">
              <a:lnSpc>
                <a:spcPct val="100000"/>
              </a:lnSpc>
              <a:spcBef>
                <a:spcPts val="800"/>
              </a:spcBef>
              <a:spcAft>
                <a:spcPts val="0"/>
              </a:spcAft>
              <a:buClr>
                <a:srgbClr val="6B665F"/>
              </a:buClr>
              <a:buSzPts val="1100"/>
              <a:buChar char="－"/>
              <a:defRPr sz="1100"/>
            </a:lvl3pPr>
            <a:lvl4pPr indent="-304800" lvl="3" marL="1828800" rtl="0" algn="l">
              <a:lnSpc>
                <a:spcPct val="90000"/>
              </a:lnSpc>
              <a:spcBef>
                <a:spcPts val="1400"/>
              </a:spcBef>
              <a:spcAft>
                <a:spcPts val="0"/>
              </a:spcAft>
              <a:buSzPts val="1200"/>
              <a:buChar char="​"/>
              <a:defRPr sz="1200"/>
            </a:lvl4pPr>
            <a:lvl5pPr indent="-304800" lvl="4" marL="2286000" rtl="0" algn="l">
              <a:lnSpc>
                <a:spcPct val="100000"/>
              </a:lnSpc>
              <a:spcBef>
                <a:spcPts val="1400"/>
              </a:spcBef>
              <a:spcAft>
                <a:spcPts val="0"/>
              </a:spcAft>
              <a:buSzPts val="1200"/>
              <a:buChar char="​"/>
              <a:defRPr b="0" i="0" sz="1200"/>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659" name="Google Shape;659;p67"/>
          <p:cNvSpPr/>
          <p:nvPr/>
        </p:nvSpPr>
        <p:spPr>
          <a:xfrm>
            <a:off x="6275850" y="3497179"/>
            <a:ext cx="2534700" cy="2701800"/>
          </a:xfrm>
          <a:prstGeom prst="roundRect">
            <a:avLst>
              <a:gd fmla="val 6540" name="adj"/>
            </a:avLst>
          </a:prstGeom>
          <a:noFill/>
          <a:ln cap="flat" cmpd="sng" w="9525">
            <a:solidFill>
              <a:schemeClr val="lt2"/>
            </a:solidFill>
            <a:prstDash val="solid"/>
            <a:round/>
            <a:headEnd len="sm" w="sm" type="none"/>
            <a:tailEnd len="sm" w="sm" type="none"/>
          </a:ln>
        </p:spPr>
        <p:txBody>
          <a:bodyPr anchorCtr="0" anchor="ctr" bIns="182875" lIns="182875" spcFirstLastPara="1" rIns="182875" wrap="square" tIns="182875">
            <a:noAutofit/>
          </a:bodyPr>
          <a:lstStyle/>
          <a:p>
            <a:pPr indent="0" lvl="0" marL="0" marR="0" rtl="0" algn="l">
              <a:spcBef>
                <a:spcPts val="0"/>
              </a:spcBef>
              <a:spcAft>
                <a:spcPts val="0"/>
              </a:spcAft>
              <a:buNone/>
            </a:pPr>
            <a:r>
              <a:t/>
            </a:r>
            <a:endParaRPr sz="1800">
              <a:solidFill>
                <a:schemeClr val="lt2"/>
              </a:solidFill>
              <a:latin typeface="DM Sans"/>
              <a:ea typeface="DM Sans"/>
              <a:cs typeface="DM Sans"/>
              <a:sym typeface="DM Sans"/>
            </a:endParaRPr>
          </a:p>
        </p:txBody>
      </p:sp>
      <p:sp>
        <p:nvSpPr>
          <p:cNvPr id="660" name="Google Shape;660;p67"/>
          <p:cNvSpPr txBox="1"/>
          <p:nvPr>
            <p:ph idx="4" type="body"/>
          </p:nvPr>
        </p:nvSpPr>
        <p:spPr>
          <a:xfrm>
            <a:off x="6635460" y="5130685"/>
            <a:ext cx="1815300" cy="843900"/>
          </a:xfrm>
          <a:prstGeom prst="rect">
            <a:avLst/>
          </a:prstGeom>
          <a:noFill/>
          <a:ln>
            <a:noFill/>
          </a:ln>
        </p:spPr>
        <p:txBody>
          <a:bodyPr anchorCtr="0" anchor="t" bIns="0" lIns="0" spcFirstLastPara="1" rIns="0" wrap="square" tIns="0">
            <a:noAutofit/>
          </a:bodyPr>
          <a:lstStyle>
            <a:lvl1pPr indent="-368300" lvl="0" marL="457200" rtl="0" algn="ctr">
              <a:lnSpc>
                <a:spcPct val="90000"/>
              </a:lnSpc>
              <a:spcBef>
                <a:spcPts val="600"/>
              </a:spcBef>
              <a:spcAft>
                <a:spcPts val="0"/>
              </a:spcAft>
              <a:buClr>
                <a:schemeClr val="lt2"/>
              </a:buClr>
              <a:buSzPts val="2200"/>
              <a:buChar char="​"/>
              <a:defRPr sz="2200">
                <a:solidFill>
                  <a:schemeClr val="lt2"/>
                </a:solidFill>
              </a:defRPr>
            </a:lvl1pPr>
            <a:lvl2pPr indent="-304800" lvl="1" marL="914400" rtl="0" algn="l">
              <a:lnSpc>
                <a:spcPct val="100000"/>
              </a:lnSpc>
              <a:spcBef>
                <a:spcPts val="800"/>
              </a:spcBef>
              <a:spcAft>
                <a:spcPts val="0"/>
              </a:spcAft>
              <a:buClr>
                <a:schemeClr val="dk1"/>
              </a:buClr>
              <a:buSzPts val="1200"/>
              <a:buChar char="•"/>
              <a:defRPr sz="1200"/>
            </a:lvl2pPr>
            <a:lvl3pPr indent="-298450" lvl="2" marL="1371600" rtl="0" algn="l">
              <a:lnSpc>
                <a:spcPct val="100000"/>
              </a:lnSpc>
              <a:spcBef>
                <a:spcPts val="800"/>
              </a:spcBef>
              <a:spcAft>
                <a:spcPts val="0"/>
              </a:spcAft>
              <a:buClr>
                <a:srgbClr val="6B665F"/>
              </a:buClr>
              <a:buSzPts val="1100"/>
              <a:buChar char="－"/>
              <a:defRPr sz="1100"/>
            </a:lvl3pPr>
            <a:lvl4pPr indent="-304800" lvl="3" marL="1828800" rtl="0" algn="l">
              <a:lnSpc>
                <a:spcPct val="90000"/>
              </a:lnSpc>
              <a:spcBef>
                <a:spcPts val="1400"/>
              </a:spcBef>
              <a:spcAft>
                <a:spcPts val="0"/>
              </a:spcAft>
              <a:buSzPts val="1200"/>
              <a:buChar char="​"/>
              <a:defRPr sz="1200"/>
            </a:lvl4pPr>
            <a:lvl5pPr indent="-304800" lvl="4" marL="2286000" rtl="0" algn="l">
              <a:lnSpc>
                <a:spcPct val="100000"/>
              </a:lnSpc>
              <a:spcBef>
                <a:spcPts val="1400"/>
              </a:spcBef>
              <a:spcAft>
                <a:spcPts val="0"/>
              </a:spcAft>
              <a:buSzPts val="1200"/>
              <a:buChar char="​"/>
              <a:defRPr b="0" i="0" sz="1200"/>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661" name="Google Shape;661;p67"/>
          <p:cNvSpPr/>
          <p:nvPr/>
        </p:nvSpPr>
        <p:spPr>
          <a:xfrm>
            <a:off x="9115302" y="3497179"/>
            <a:ext cx="2534700" cy="2701800"/>
          </a:xfrm>
          <a:prstGeom prst="roundRect">
            <a:avLst>
              <a:gd fmla="val 6540" name="adj"/>
            </a:avLst>
          </a:prstGeom>
          <a:noFill/>
          <a:ln cap="flat" cmpd="sng" w="9525">
            <a:solidFill>
              <a:schemeClr val="lt2"/>
            </a:solidFill>
            <a:prstDash val="solid"/>
            <a:round/>
            <a:headEnd len="sm" w="sm" type="none"/>
            <a:tailEnd len="sm" w="sm" type="none"/>
          </a:ln>
        </p:spPr>
        <p:txBody>
          <a:bodyPr anchorCtr="0" anchor="ctr" bIns="182875" lIns="182875" spcFirstLastPara="1" rIns="182875" wrap="square" tIns="182875">
            <a:noAutofit/>
          </a:bodyPr>
          <a:lstStyle/>
          <a:p>
            <a:pPr indent="0" lvl="0" marL="0" marR="0" rtl="0" algn="l">
              <a:spcBef>
                <a:spcPts val="0"/>
              </a:spcBef>
              <a:spcAft>
                <a:spcPts val="0"/>
              </a:spcAft>
              <a:buNone/>
            </a:pPr>
            <a:r>
              <a:t/>
            </a:r>
            <a:endParaRPr sz="1800">
              <a:solidFill>
                <a:schemeClr val="lt2"/>
              </a:solidFill>
              <a:latin typeface="DM Sans"/>
              <a:ea typeface="DM Sans"/>
              <a:cs typeface="DM Sans"/>
              <a:sym typeface="DM Sans"/>
            </a:endParaRPr>
          </a:p>
        </p:txBody>
      </p:sp>
      <p:sp>
        <p:nvSpPr>
          <p:cNvPr id="662" name="Google Shape;662;p67"/>
          <p:cNvSpPr txBox="1"/>
          <p:nvPr>
            <p:ph idx="5" type="body"/>
          </p:nvPr>
        </p:nvSpPr>
        <p:spPr>
          <a:xfrm>
            <a:off x="9474912" y="5130685"/>
            <a:ext cx="1815300" cy="843900"/>
          </a:xfrm>
          <a:prstGeom prst="rect">
            <a:avLst/>
          </a:prstGeom>
          <a:noFill/>
          <a:ln>
            <a:noFill/>
          </a:ln>
        </p:spPr>
        <p:txBody>
          <a:bodyPr anchorCtr="0" anchor="t" bIns="0" lIns="0" spcFirstLastPara="1" rIns="0" wrap="square" tIns="0">
            <a:noAutofit/>
          </a:bodyPr>
          <a:lstStyle>
            <a:lvl1pPr indent="-368300" lvl="0" marL="457200" rtl="0" algn="ctr">
              <a:lnSpc>
                <a:spcPct val="90000"/>
              </a:lnSpc>
              <a:spcBef>
                <a:spcPts val="600"/>
              </a:spcBef>
              <a:spcAft>
                <a:spcPts val="0"/>
              </a:spcAft>
              <a:buClr>
                <a:schemeClr val="lt2"/>
              </a:buClr>
              <a:buSzPts val="2200"/>
              <a:buChar char="​"/>
              <a:defRPr sz="2200">
                <a:solidFill>
                  <a:schemeClr val="lt2"/>
                </a:solidFill>
              </a:defRPr>
            </a:lvl1pPr>
            <a:lvl2pPr indent="-304800" lvl="1" marL="914400" rtl="0" algn="l">
              <a:lnSpc>
                <a:spcPct val="100000"/>
              </a:lnSpc>
              <a:spcBef>
                <a:spcPts val="800"/>
              </a:spcBef>
              <a:spcAft>
                <a:spcPts val="0"/>
              </a:spcAft>
              <a:buClr>
                <a:schemeClr val="dk1"/>
              </a:buClr>
              <a:buSzPts val="1200"/>
              <a:buChar char="•"/>
              <a:defRPr sz="1200"/>
            </a:lvl2pPr>
            <a:lvl3pPr indent="-298450" lvl="2" marL="1371600" rtl="0" algn="l">
              <a:lnSpc>
                <a:spcPct val="100000"/>
              </a:lnSpc>
              <a:spcBef>
                <a:spcPts val="800"/>
              </a:spcBef>
              <a:spcAft>
                <a:spcPts val="0"/>
              </a:spcAft>
              <a:buClr>
                <a:srgbClr val="6B665F"/>
              </a:buClr>
              <a:buSzPts val="1100"/>
              <a:buChar char="－"/>
              <a:defRPr sz="1100"/>
            </a:lvl3pPr>
            <a:lvl4pPr indent="-304800" lvl="3" marL="1828800" rtl="0" algn="l">
              <a:lnSpc>
                <a:spcPct val="90000"/>
              </a:lnSpc>
              <a:spcBef>
                <a:spcPts val="1400"/>
              </a:spcBef>
              <a:spcAft>
                <a:spcPts val="0"/>
              </a:spcAft>
              <a:buSzPts val="1200"/>
              <a:buChar char="​"/>
              <a:defRPr sz="1200"/>
            </a:lvl4pPr>
            <a:lvl5pPr indent="-304800" lvl="4" marL="2286000" rtl="0" algn="l">
              <a:lnSpc>
                <a:spcPct val="100000"/>
              </a:lnSpc>
              <a:spcBef>
                <a:spcPts val="1400"/>
              </a:spcBef>
              <a:spcAft>
                <a:spcPts val="0"/>
              </a:spcAft>
              <a:buSzPts val="1200"/>
              <a:buChar char="​"/>
              <a:defRPr b="0" i="0" sz="1200"/>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grpSp>
        <p:nvGrpSpPr>
          <p:cNvPr id="663" name="Google Shape;663;p67"/>
          <p:cNvGrpSpPr/>
          <p:nvPr/>
        </p:nvGrpSpPr>
        <p:grpSpPr>
          <a:xfrm>
            <a:off x="491331" y="6363293"/>
            <a:ext cx="11201710" cy="246889"/>
            <a:chOff x="491331" y="6363293"/>
            <a:chExt cx="11201710" cy="246889"/>
          </a:xfrm>
        </p:grpSpPr>
        <p:grpSp>
          <p:nvGrpSpPr>
            <p:cNvPr id="664" name="Google Shape;664;p67"/>
            <p:cNvGrpSpPr/>
            <p:nvPr/>
          </p:nvGrpSpPr>
          <p:grpSpPr>
            <a:xfrm>
              <a:off x="491331" y="6363293"/>
              <a:ext cx="8016638" cy="246889"/>
              <a:chOff x="491331" y="6363293"/>
              <a:chExt cx="8016638" cy="246889"/>
            </a:xfrm>
          </p:grpSpPr>
          <p:pic>
            <p:nvPicPr>
              <p:cNvPr descr="Shape, icon&#10;&#10;Description automatically generated" id="665" name="Google Shape;665;p67"/>
              <p:cNvPicPr preferRelativeResize="0"/>
              <p:nvPr/>
            </p:nvPicPr>
            <p:blipFill rotWithShape="1">
              <a:blip r:embed="rId2">
                <a:alphaModFix/>
              </a:blip>
              <a:srcRect b="0" l="0" r="0" t="0"/>
              <a:stretch/>
            </p:blipFill>
            <p:spPr>
              <a:xfrm>
                <a:off x="491331" y="6363293"/>
                <a:ext cx="246889" cy="246889"/>
              </a:xfrm>
              <a:prstGeom prst="rect">
                <a:avLst/>
              </a:prstGeom>
              <a:noFill/>
              <a:ln>
                <a:noFill/>
              </a:ln>
            </p:spPr>
          </p:pic>
          <p:sp>
            <p:nvSpPr>
              <p:cNvPr id="666" name="Google Shape;666;p67"/>
              <p:cNvSpPr/>
              <p:nvPr/>
            </p:nvSpPr>
            <p:spPr>
              <a:xfrm>
                <a:off x="1192769" y="6445914"/>
                <a:ext cx="7315200" cy="92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0" i="0" lang="en-US" sz="600">
                    <a:solidFill>
                      <a:srgbClr val="FFFFFF"/>
                    </a:solidFill>
                    <a:latin typeface="Arial"/>
                    <a:ea typeface="Arial"/>
                    <a:cs typeface="Arial"/>
                    <a:sym typeface="Arial"/>
                  </a:rPr>
                  <a:t>© Okta and/or its affiliates. All rights reserved. Confidential Information of Okta – For Recipient’s Internal Use Only.</a:t>
                </a:r>
                <a:endParaRPr/>
              </a:p>
            </p:txBody>
          </p:sp>
        </p:grpSp>
        <p:pic>
          <p:nvPicPr>
            <p:cNvPr descr="A picture containing text, clipart&#10;&#10;Description automatically generated" id="667" name="Google Shape;667;p67"/>
            <p:cNvPicPr preferRelativeResize="0"/>
            <p:nvPr/>
          </p:nvPicPr>
          <p:blipFill rotWithShape="1">
            <a:blip r:embed="rId3">
              <a:alphaModFix/>
            </a:blip>
            <a:srcRect b="0" l="0" r="0" t="0"/>
            <a:stretch/>
          </p:blipFill>
          <p:spPr>
            <a:xfrm>
              <a:off x="11244985" y="6403804"/>
              <a:ext cx="448056" cy="164287"/>
            </a:xfrm>
            <a:prstGeom prst="rect">
              <a:avLst/>
            </a:prstGeom>
            <a:noFill/>
            <a:ln>
              <a:noFill/>
            </a:ln>
          </p:spPr>
        </p:pic>
      </p:gr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_Section + List (Carbon)" showMasterSp="0">
  <p:cSld name="f_Section + List (Carbon)">
    <p:bg>
      <p:bgPr>
        <a:gradFill>
          <a:gsLst>
            <a:gs pos="0">
              <a:srgbClr val="0F0F0F"/>
            </a:gs>
            <a:gs pos="66000">
              <a:srgbClr val="1F192C"/>
            </a:gs>
            <a:gs pos="87000">
              <a:srgbClr val="2A1951"/>
            </a:gs>
            <a:gs pos="100000">
              <a:srgbClr val="2F1863"/>
            </a:gs>
          </a:gsLst>
          <a:lin ang="18900044" scaled="0"/>
        </a:gradFill>
      </p:bgPr>
    </p:bg>
    <p:spTree>
      <p:nvGrpSpPr>
        <p:cNvPr id="668" name="Shape 668"/>
        <p:cNvGrpSpPr/>
        <p:nvPr/>
      </p:nvGrpSpPr>
      <p:grpSpPr>
        <a:xfrm>
          <a:off x="0" y="0"/>
          <a:ext cx="0" cy="0"/>
          <a:chOff x="0" y="0"/>
          <a:chExt cx="0" cy="0"/>
        </a:xfrm>
      </p:grpSpPr>
      <p:sp>
        <p:nvSpPr>
          <p:cNvPr id="669" name="Google Shape;669;p68"/>
          <p:cNvSpPr txBox="1"/>
          <p:nvPr>
            <p:ph idx="1" type="body"/>
          </p:nvPr>
        </p:nvSpPr>
        <p:spPr>
          <a:xfrm>
            <a:off x="7561747" y="2044600"/>
            <a:ext cx="4131300" cy="217500"/>
          </a:xfrm>
          <a:prstGeom prst="rect">
            <a:avLst/>
          </a:prstGeom>
          <a:noFill/>
          <a:ln>
            <a:noFill/>
          </a:ln>
        </p:spPr>
        <p:txBody>
          <a:bodyPr anchorCtr="0" anchor="t" bIns="0" lIns="0" spcFirstLastPara="1" rIns="0" wrap="square" tIns="0">
            <a:spAutoFit/>
          </a:bodyPr>
          <a:lstStyle>
            <a:lvl1pPr indent="-317500" lvl="0" marL="457200" rtl="0" algn="l">
              <a:lnSpc>
                <a:spcPct val="110000"/>
              </a:lnSpc>
              <a:spcBef>
                <a:spcPts val="1400"/>
              </a:spcBef>
              <a:spcAft>
                <a:spcPts val="0"/>
              </a:spcAft>
              <a:buClr>
                <a:schemeClr val="lt2"/>
              </a:buClr>
              <a:buSzPts val="1400"/>
              <a:buChar char="​"/>
              <a:defRPr sz="1400">
                <a:solidFill>
                  <a:schemeClr val="lt2"/>
                </a:solidFill>
              </a:defRPr>
            </a:lvl1pPr>
            <a:lvl2pPr indent="-228600" lvl="1" marL="914400" rtl="0" algn="l">
              <a:lnSpc>
                <a:spcPct val="100000"/>
              </a:lnSpc>
              <a:spcBef>
                <a:spcPts val="200"/>
              </a:spcBef>
              <a:spcAft>
                <a:spcPts val="0"/>
              </a:spcAft>
              <a:buClr>
                <a:schemeClr val="dk1"/>
              </a:buClr>
              <a:buSzPts val="800"/>
              <a:buNone/>
              <a:defRPr sz="800">
                <a:solidFill>
                  <a:schemeClr val="dk1"/>
                </a:solidFill>
              </a:defRPr>
            </a:lvl2pPr>
            <a:lvl3pPr indent="-292100" lvl="2" marL="1371600" rtl="0" algn="l">
              <a:lnSpc>
                <a:spcPct val="100000"/>
              </a:lnSpc>
              <a:spcBef>
                <a:spcPts val="800"/>
              </a:spcBef>
              <a:spcAft>
                <a:spcPts val="0"/>
              </a:spcAft>
              <a:buClr>
                <a:schemeClr val="lt1"/>
              </a:buClr>
              <a:buSzPts val="1000"/>
              <a:buChar char="－"/>
              <a:defRPr>
                <a:solidFill>
                  <a:schemeClr val="lt1"/>
                </a:solidFill>
              </a:defRPr>
            </a:lvl3pPr>
            <a:lvl4pPr indent="-295275" lvl="3" marL="1828800" rtl="0" algn="l">
              <a:lnSpc>
                <a:spcPct val="90000"/>
              </a:lnSpc>
              <a:spcBef>
                <a:spcPts val="1400"/>
              </a:spcBef>
              <a:spcAft>
                <a:spcPts val="0"/>
              </a:spcAft>
              <a:buSzPts val="1050"/>
              <a:buChar char="​"/>
              <a:defRPr>
                <a:solidFill>
                  <a:schemeClr val="lt1"/>
                </a:solidFill>
              </a:defRPr>
            </a:lvl4pPr>
            <a:lvl5pPr indent="-298450" lvl="4" marL="2286000" rtl="0" algn="l">
              <a:lnSpc>
                <a:spcPct val="100000"/>
              </a:lnSpc>
              <a:spcBef>
                <a:spcPts val="1400"/>
              </a:spcBef>
              <a:spcAft>
                <a:spcPts val="0"/>
              </a:spcAft>
              <a:buSzPts val="1100"/>
              <a:buChar char="​"/>
              <a:defRPr>
                <a:solidFill>
                  <a:schemeClr val="lt1"/>
                </a:solidFill>
              </a:defRPr>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670" name="Google Shape;670;p68"/>
          <p:cNvSpPr txBox="1"/>
          <p:nvPr>
            <p:ph idx="2" type="body"/>
          </p:nvPr>
        </p:nvSpPr>
        <p:spPr>
          <a:xfrm>
            <a:off x="491331" y="402585"/>
            <a:ext cx="6088800" cy="2913000"/>
          </a:xfrm>
          <a:prstGeom prst="rect">
            <a:avLst/>
          </a:prstGeom>
          <a:noFill/>
          <a:ln>
            <a:noFill/>
          </a:ln>
        </p:spPr>
        <p:txBody>
          <a:bodyPr anchorCtr="0" anchor="t" bIns="0" lIns="0" spcFirstLastPara="1" rIns="0" wrap="square" tIns="0">
            <a:noAutofit/>
          </a:bodyPr>
          <a:lstStyle>
            <a:lvl1pPr indent="-571500" lvl="0" marL="457200" rtl="0" algn="l">
              <a:lnSpc>
                <a:spcPct val="90000"/>
              </a:lnSpc>
              <a:spcBef>
                <a:spcPts val="1400"/>
              </a:spcBef>
              <a:spcAft>
                <a:spcPts val="0"/>
              </a:spcAft>
              <a:buClr>
                <a:schemeClr val="lt2"/>
              </a:buClr>
              <a:buSzPts val="5400"/>
              <a:buChar char="​"/>
              <a:defRPr sz="5400">
                <a:solidFill>
                  <a:schemeClr val="lt2"/>
                </a:solidFill>
              </a:defRPr>
            </a:lvl1pPr>
            <a:lvl2pPr indent="-228600" lvl="1" marL="914400" rtl="0" algn="l">
              <a:lnSpc>
                <a:spcPct val="100000"/>
              </a:lnSpc>
              <a:spcBef>
                <a:spcPts val="800"/>
              </a:spcBef>
              <a:spcAft>
                <a:spcPts val="0"/>
              </a:spcAft>
              <a:buClr>
                <a:schemeClr val="dk1"/>
              </a:buClr>
              <a:buSzPts val="1200"/>
              <a:buNone/>
              <a:defRPr/>
            </a:lvl2pPr>
            <a:lvl3pPr indent="-342900" lvl="2" marL="1371600" rtl="0" algn="l">
              <a:lnSpc>
                <a:spcPct val="100000"/>
              </a:lnSpc>
              <a:spcBef>
                <a:spcPts val="800"/>
              </a:spcBef>
              <a:spcAft>
                <a:spcPts val="0"/>
              </a:spcAft>
              <a:buClr>
                <a:srgbClr val="6B665F"/>
              </a:buClr>
              <a:buSzPts val="1800"/>
              <a:buChar char="－"/>
              <a:defRPr/>
            </a:lvl3pPr>
            <a:lvl4pPr indent="-342900" lvl="3" marL="1828800" rtl="0" algn="l">
              <a:lnSpc>
                <a:spcPct val="90000"/>
              </a:lnSpc>
              <a:spcBef>
                <a:spcPts val="1400"/>
              </a:spcBef>
              <a:spcAft>
                <a:spcPts val="0"/>
              </a:spcAft>
              <a:buSzPts val="1800"/>
              <a:buChar char="​"/>
              <a:defRPr/>
            </a:lvl4pPr>
            <a:lvl5pPr indent="-342900" lvl="4" marL="2286000" rtl="0" algn="l">
              <a:lnSpc>
                <a:spcPct val="100000"/>
              </a:lnSpc>
              <a:spcBef>
                <a:spcPts val="1400"/>
              </a:spcBef>
              <a:spcAft>
                <a:spcPts val="0"/>
              </a:spcAft>
              <a:buSzPts val="1800"/>
              <a:buChar char="​"/>
              <a:defRPr/>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671" name="Google Shape;671;p68"/>
          <p:cNvSpPr txBox="1"/>
          <p:nvPr>
            <p:ph idx="3" type="body"/>
          </p:nvPr>
        </p:nvSpPr>
        <p:spPr>
          <a:xfrm>
            <a:off x="7561747" y="2457295"/>
            <a:ext cx="4131300" cy="217500"/>
          </a:xfrm>
          <a:prstGeom prst="rect">
            <a:avLst/>
          </a:prstGeom>
          <a:noFill/>
          <a:ln>
            <a:noFill/>
          </a:ln>
        </p:spPr>
        <p:txBody>
          <a:bodyPr anchorCtr="0" anchor="t" bIns="0" lIns="0" spcFirstLastPara="1" rIns="0" wrap="square" tIns="0">
            <a:spAutoFit/>
          </a:bodyPr>
          <a:lstStyle>
            <a:lvl1pPr indent="-317500" lvl="0" marL="457200" rtl="0" algn="l">
              <a:lnSpc>
                <a:spcPct val="110000"/>
              </a:lnSpc>
              <a:spcBef>
                <a:spcPts val="1400"/>
              </a:spcBef>
              <a:spcAft>
                <a:spcPts val="0"/>
              </a:spcAft>
              <a:buClr>
                <a:schemeClr val="lt2"/>
              </a:buClr>
              <a:buSzPts val="1400"/>
              <a:buChar char="​"/>
              <a:defRPr sz="1400">
                <a:solidFill>
                  <a:schemeClr val="lt2"/>
                </a:solidFill>
              </a:defRPr>
            </a:lvl1pPr>
            <a:lvl2pPr indent="-228600" lvl="1" marL="914400" rtl="0" algn="l">
              <a:lnSpc>
                <a:spcPct val="100000"/>
              </a:lnSpc>
              <a:spcBef>
                <a:spcPts val="200"/>
              </a:spcBef>
              <a:spcAft>
                <a:spcPts val="0"/>
              </a:spcAft>
              <a:buClr>
                <a:schemeClr val="dk1"/>
              </a:buClr>
              <a:buSzPts val="800"/>
              <a:buNone/>
              <a:defRPr sz="800">
                <a:solidFill>
                  <a:schemeClr val="dk1"/>
                </a:solidFill>
              </a:defRPr>
            </a:lvl2pPr>
            <a:lvl3pPr indent="-292100" lvl="2" marL="1371600" rtl="0" algn="l">
              <a:lnSpc>
                <a:spcPct val="100000"/>
              </a:lnSpc>
              <a:spcBef>
                <a:spcPts val="800"/>
              </a:spcBef>
              <a:spcAft>
                <a:spcPts val="0"/>
              </a:spcAft>
              <a:buClr>
                <a:schemeClr val="lt1"/>
              </a:buClr>
              <a:buSzPts val="1000"/>
              <a:buChar char="－"/>
              <a:defRPr>
                <a:solidFill>
                  <a:schemeClr val="lt1"/>
                </a:solidFill>
              </a:defRPr>
            </a:lvl3pPr>
            <a:lvl4pPr indent="-295275" lvl="3" marL="1828800" rtl="0" algn="l">
              <a:lnSpc>
                <a:spcPct val="90000"/>
              </a:lnSpc>
              <a:spcBef>
                <a:spcPts val="1400"/>
              </a:spcBef>
              <a:spcAft>
                <a:spcPts val="0"/>
              </a:spcAft>
              <a:buSzPts val="1050"/>
              <a:buChar char="​"/>
              <a:defRPr>
                <a:solidFill>
                  <a:schemeClr val="lt1"/>
                </a:solidFill>
              </a:defRPr>
            </a:lvl4pPr>
            <a:lvl5pPr indent="-298450" lvl="4" marL="2286000" rtl="0" algn="l">
              <a:lnSpc>
                <a:spcPct val="100000"/>
              </a:lnSpc>
              <a:spcBef>
                <a:spcPts val="1400"/>
              </a:spcBef>
              <a:spcAft>
                <a:spcPts val="0"/>
              </a:spcAft>
              <a:buSzPts val="1100"/>
              <a:buChar char="​"/>
              <a:defRPr>
                <a:solidFill>
                  <a:schemeClr val="lt1"/>
                </a:solidFill>
              </a:defRPr>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672" name="Google Shape;672;p68"/>
          <p:cNvSpPr txBox="1"/>
          <p:nvPr>
            <p:ph idx="4" type="body"/>
          </p:nvPr>
        </p:nvSpPr>
        <p:spPr>
          <a:xfrm>
            <a:off x="7561747" y="2869990"/>
            <a:ext cx="4131300" cy="217500"/>
          </a:xfrm>
          <a:prstGeom prst="rect">
            <a:avLst/>
          </a:prstGeom>
          <a:noFill/>
          <a:ln>
            <a:noFill/>
          </a:ln>
        </p:spPr>
        <p:txBody>
          <a:bodyPr anchorCtr="0" anchor="t" bIns="0" lIns="0" spcFirstLastPara="1" rIns="0" wrap="square" tIns="0">
            <a:spAutoFit/>
          </a:bodyPr>
          <a:lstStyle>
            <a:lvl1pPr indent="-317500" lvl="0" marL="457200" rtl="0" algn="l">
              <a:lnSpc>
                <a:spcPct val="110000"/>
              </a:lnSpc>
              <a:spcBef>
                <a:spcPts val="1400"/>
              </a:spcBef>
              <a:spcAft>
                <a:spcPts val="0"/>
              </a:spcAft>
              <a:buClr>
                <a:schemeClr val="lt2"/>
              </a:buClr>
              <a:buSzPts val="1400"/>
              <a:buChar char="​"/>
              <a:defRPr sz="1400">
                <a:solidFill>
                  <a:schemeClr val="lt2"/>
                </a:solidFill>
              </a:defRPr>
            </a:lvl1pPr>
            <a:lvl2pPr indent="-228600" lvl="1" marL="914400" rtl="0" algn="l">
              <a:lnSpc>
                <a:spcPct val="100000"/>
              </a:lnSpc>
              <a:spcBef>
                <a:spcPts val="200"/>
              </a:spcBef>
              <a:spcAft>
                <a:spcPts val="0"/>
              </a:spcAft>
              <a:buClr>
                <a:schemeClr val="dk1"/>
              </a:buClr>
              <a:buSzPts val="800"/>
              <a:buNone/>
              <a:defRPr sz="800">
                <a:solidFill>
                  <a:schemeClr val="dk1"/>
                </a:solidFill>
              </a:defRPr>
            </a:lvl2pPr>
            <a:lvl3pPr indent="-292100" lvl="2" marL="1371600" rtl="0" algn="l">
              <a:lnSpc>
                <a:spcPct val="100000"/>
              </a:lnSpc>
              <a:spcBef>
                <a:spcPts val="800"/>
              </a:spcBef>
              <a:spcAft>
                <a:spcPts val="0"/>
              </a:spcAft>
              <a:buClr>
                <a:schemeClr val="lt1"/>
              </a:buClr>
              <a:buSzPts val="1000"/>
              <a:buChar char="－"/>
              <a:defRPr>
                <a:solidFill>
                  <a:schemeClr val="lt1"/>
                </a:solidFill>
              </a:defRPr>
            </a:lvl3pPr>
            <a:lvl4pPr indent="-295275" lvl="3" marL="1828800" rtl="0" algn="l">
              <a:lnSpc>
                <a:spcPct val="90000"/>
              </a:lnSpc>
              <a:spcBef>
                <a:spcPts val="1400"/>
              </a:spcBef>
              <a:spcAft>
                <a:spcPts val="0"/>
              </a:spcAft>
              <a:buSzPts val="1050"/>
              <a:buChar char="​"/>
              <a:defRPr>
                <a:solidFill>
                  <a:schemeClr val="lt1"/>
                </a:solidFill>
              </a:defRPr>
            </a:lvl4pPr>
            <a:lvl5pPr indent="-298450" lvl="4" marL="2286000" rtl="0" algn="l">
              <a:lnSpc>
                <a:spcPct val="100000"/>
              </a:lnSpc>
              <a:spcBef>
                <a:spcPts val="1400"/>
              </a:spcBef>
              <a:spcAft>
                <a:spcPts val="0"/>
              </a:spcAft>
              <a:buSzPts val="1100"/>
              <a:buChar char="​"/>
              <a:defRPr>
                <a:solidFill>
                  <a:schemeClr val="lt1"/>
                </a:solidFill>
              </a:defRPr>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673" name="Google Shape;673;p68"/>
          <p:cNvSpPr txBox="1"/>
          <p:nvPr>
            <p:ph idx="5" type="body"/>
          </p:nvPr>
        </p:nvSpPr>
        <p:spPr>
          <a:xfrm>
            <a:off x="7561747" y="3282685"/>
            <a:ext cx="4131300" cy="217500"/>
          </a:xfrm>
          <a:prstGeom prst="rect">
            <a:avLst/>
          </a:prstGeom>
          <a:noFill/>
          <a:ln>
            <a:noFill/>
          </a:ln>
        </p:spPr>
        <p:txBody>
          <a:bodyPr anchorCtr="0" anchor="t" bIns="0" lIns="0" spcFirstLastPara="1" rIns="0" wrap="square" tIns="0">
            <a:spAutoFit/>
          </a:bodyPr>
          <a:lstStyle>
            <a:lvl1pPr indent="-317500" lvl="0" marL="457200" rtl="0" algn="l">
              <a:lnSpc>
                <a:spcPct val="110000"/>
              </a:lnSpc>
              <a:spcBef>
                <a:spcPts val="1400"/>
              </a:spcBef>
              <a:spcAft>
                <a:spcPts val="0"/>
              </a:spcAft>
              <a:buClr>
                <a:schemeClr val="lt2"/>
              </a:buClr>
              <a:buSzPts val="1400"/>
              <a:buChar char="​"/>
              <a:defRPr sz="1400">
                <a:solidFill>
                  <a:schemeClr val="lt2"/>
                </a:solidFill>
              </a:defRPr>
            </a:lvl1pPr>
            <a:lvl2pPr indent="-228600" lvl="1" marL="914400" rtl="0" algn="l">
              <a:lnSpc>
                <a:spcPct val="100000"/>
              </a:lnSpc>
              <a:spcBef>
                <a:spcPts val="200"/>
              </a:spcBef>
              <a:spcAft>
                <a:spcPts val="0"/>
              </a:spcAft>
              <a:buClr>
                <a:schemeClr val="dk1"/>
              </a:buClr>
              <a:buSzPts val="800"/>
              <a:buNone/>
              <a:defRPr sz="800">
                <a:solidFill>
                  <a:schemeClr val="dk1"/>
                </a:solidFill>
              </a:defRPr>
            </a:lvl2pPr>
            <a:lvl3pPr indent="-292100" lvl="2" marL="1371600" rtl="0" algn="l">
              <a:lnSpc>
                <a:spcPct val="100000"/>
              </a:lnSpc>
              <a:spcBef>
                <a:spcPts val="800"/>
              </a:spcBef>
              <a:spcAft>
                <a:spcPts val="0"/>
              </a:spcAft>
              <a:buClr>
                <a:schemeClr val="lt1"/>
              </a:buClr>
              <a:buSzPts val="1000"/>
              <a:buChar char="－"/>
              <a:defRPr>
                <a:solidFill>
                  <a:schemeClr val="lt1"/>
                </a:solidFill>
              </a:defRPr>
            </a:lvl3pPr>
            <a:lvl4pPr indent="-295275" lvl="3" marL="1828800" rtl="0" algn="l">
              <a:lnSpc>
                <a:spcPct val="90000"/>
              </a:lnSpc>
              <a:spcBef>
                <a:spcPts val="1400"/>
              </a:spcBef>
              <a:spcAft>
                <a:spcPts val="0"/>
              </a:spcAft>
              <a:buSzPts val="1050"/>
              <a:buChar char="​"/>
              <a:defRPr>
                <a:solidFill>
                  <a:schemeClr val="lt1"/>
                </a:solidFill>
              </a:defRPr>
            </a:lvl4pPr>
            <a:lvl5pPr indent="-298450" lvl="4" marL="2286000" rtl="0" algn="l">
              <a:lnSpc>
                <a:spcPct val="100000"/>
              </a:lnSpc>
              <a:spcBef>
                <a:spcPts val="1400"/>
              </a:spcBef>
              <a:spcAft>
                <a:spcPts val="0"/>
              </a:spcAft>
              <a:buSzPts val="1100"/>
              <a:buChar char="​"/>
              <a:defRPr>
                <a:solidFill>
                  <a:schemeClr val="lt1"/>
                </a:solidFill>
              </a:defRPr>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674" name="Google Shape;674;p68"/>
          <p:cNvSpPr txBox="1"/>
          <p:nvPr>
            <p:ph idx="6" type="body"/>
          </p:nvPr>
        </p:nvSpPr>
        <p:spPr>
          <a:xfrm>
            <a:off x="7561747" y="3695380"/>
            <a:ext cx="4131300" cy="217500"/>
          </a:xfrm>
          <a:prstGeom prst="rect">
            <a:avLst/>
          </a:prstGeom>
          <a:noFill/>
          <a:ln>
            <a:noFill/>
          </a:ln>
        </p:spPr>
        <p:txBody>
          <a:bodyPr anchorCtr="0" anchor="t" bIns="0" lIns="0" spcFirstLastPara="1" rIns="0" wrap="square" tIns="0">
            <a:spAutoFit/>
          </a:bodyPr>
          <a:lstStyle>
            <a:lvl1pPr indent="-317500" lvl="0" marL="457200" rtl="0" algn="l">
              <a:lnSpc>
                <a:spcPct val="110000"/>
              </a:lnSpc>
              <a:spcBef>
                <a:spcPts val="1400"/>
              </a:spcBef>
              <a:spcAft>
                <a:spcPts val="0"/>
              </a:spcAft>
              <a:buClr>
                <a:schemeClr val="lt2"/>
              </a:buClr>
              <a:buSzPts val="1400"/>
              <a:buChar char="​"/>
              <a:defRPr sz="1400">
                <a:solidFill>
                  <a:schemeClr val="lt2"/>
                </a:solidFill>
              </a:defRPr>
            </a:lvl1pPr>
            <a:lvl2pPr indent="-228600" lvl="1" marL="914400" rtl="0" algn="l">
              <a:lnSpc>
                <a:spcPct val="100000"/>
              </a:lnSpc>
              <a:spcBef>
                <a:spcPts val="200"/>
              </a:spcBef>
              <a:spcAft>
                <a:spcPts val="0"/>
              </a:spcAft>
              <a:buClr>
                <a:schemeClr val="dk1"/>
              </a:buClr>
              <a:buSzPts val="800"/>
              <a:buNone/>
              <a:defRPr sz="800">
                <a:solidFill>
                  <a:schemeClr val="dk1"/>
                </a:solidFill>
              </a:defRPr>
            </a:lvl2pPr>
            <a:lvl3pPr indent="-292100" lvl="2" marL="1371600" rtl="0" algn="l">
              <a:lnSpc>
                <a:spcPct val="100000"/>
              </a:lnSpc>
              <a:spcBef>
                <a:spcPts val="800"/>
              </a:spcBef>
              <a:spcAft>
                <a:spcPts val="0"/>
              </a:spcAft>
              <a:buClr>
                <a:schemeClr val="lt1"/>
              </a:buClr>
              <a:buSzPts val="1000"/>
              <a:buChar char="－"/>
              <a:defRPr>
                <a:solidFill>
                  <a:schemeClr val="lt1"/>
                </a:solidFill>
              </a:defRPr>
            </a:lvl3pPr>
            <a:lvl4pPr indent="-295275" lvl="3" marL="1828800" rtl="0" algn="l">
              <a:lnSpc>
                <a:spcPct val="90000"/>
              </a:lnSpc>
              <a:spcBef>
                <a:spcPts val="1400"/>
              </a:spcBef>
              <a:spcAft>
                <a:spcPts val="0"/>
              </a:spcAft>
              <a:buSzPts val="1050"/>
              <a:buChar char="​"/>
              <a:defRPr>
                <a:solidFill>
                  <a:schemeClr val="lt1"/>
                </a:solidFill>
              </a:defRPr>
            </a:lvl4pPr>
            <a:lvl5pPr indent="-298450" lvl="4" marL="2286000" rtl="0" algn="l">
              <a:lnSpc>
                <a:spcPct val="100000"/>
              </a:lnSpc>
              <a:spcBef>
                <a:spcPts val="1400"/>
              </a:spcBef>
              <a:spcAft>
                <a:spcPts val="0"/>
              </a:spcAft>
              <a:buSzPts val="1100"/>
              <a:buChar char="​"/>
              <a:defRPr>
                <a:solidFill>
                  <a:schemeClr val="lt1"/>
                </a:solidFill>
              </a:defRPr>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sp>
        <p:nvSpPr>
          <p:cNvPr id="675" name="Google Shape;675;p68"/>
          <p:cNvSpPr txBox="1"/>
          <p:nvPr>
            <p:ph idx="7" type="body"/>
          </p:nvPr>
        </p:nvSpPr>
        <p:spPr>
          <a:xfrm>
            <a:off x="7561747" y="4108073"/>
            <a:ext cx="4131300" cy="217500"/>
          </a:xfrm>
          <a:prstGeom prst="rect">
            <a:avLst/>
          </a:prstGeom>
          <a:noFill/>
          <a:ln>
            <a:noFill/>
          </a:ln>
        </p:spPr>
        <p:txBody>
          <a:bodyPr anchorCtr="0" anchor="t" bIns="0" lIns="0" spcFirstLastPara="1" rIns="0" wrap="square" tIns="0">
            <a:spAutoFit/>
          </a:bodyPr>
          <a:lstStyle>
            <a:lvl1pPr indent="-317500" lvl="0" marL="457200" rtl="0" algn="l">
              <a:lnSpc>
                <a:spcPct val="110000"/>
              </a:lnSpc>
              <a:spcBef>
                <a:spcPts val="1400"/>
              </a:spcBef>
              <a:spcAft>
                <a:spcPts val="0"/>
              </a:spcAft>
              <a:buClr>
                <a:schemeClr val="lt2"/>
              </a:buClr>
              <a:buSzPts val="1400"/>
              <a:buChar char="​"/>
              <a:defRPr sz="1400">
                <a:solidFill>
                  <a:schemeClr val="lt2"/>
                </a:solidFill>
              </a:defRPr>
            </a:lvl1pPr>
            <a:lvl2pPr indent="-228600" lvl="1" marL="914400" rtl="0" algn="l">
              <a:lnSpc>
                <a:spcPct val="100000"/>
              </a:lnSpc>
              <a:spcBef>
                <a:spcPts val="200"/>
              </a:spcBef>
              <a:spcAft>
                <a:spcPts val="0"/>
              </a:spcAft>
              <a:buClr>
                <a:schemeClr val="dk1"/>
              </a:buClr>
              <a:buSzPts val="800"/>
              <a:buNone/>
              <a:defRPr sz="800">
                <a:solidFill>
                  <a:schemeClr val="dk1"/>
                </a:solidFill>
              </a:defRPr>
            </a:lvl2pPr>
            <a:lvl3pPr indent="-292100" lvl="2" marL="1371600" rtl="0" algn="l">
              <a:lnSpc>
                <a:spcPct val="100000"/>
              </a:lnSpc>
              <a:spcBef>
                <a:spcPts val="800"/>
              </a:spcBef>
              <a:spcAft>
                <a:spcPts val="0"/>
              </a:spcAft>
              <a:buClr>
                <a:schemeClr val="lt1"/>
              </a:buClr>
              <a:buSzPts val="1000"/>
              <a:buChar char="－"/>
              <a:defRPr>
                <a:solidFill>
                  <a:schemeClr val="lt1"/>
                </a:solidFill>
              </a:defRPr>
            </a:lvl3pPr>
            <a:lvl4pPr indent="-295275" lvl="3" marL="1828800" rtl="0" algn="l">
              <a:lnSpc>
                <a:spcPct val="90000"/>
              </a:lnSpc>
              <a:spcBef>
                <a:spcPts val="1400"/>
              </a:spcBef>
              <a:spcAft>
                <a:spcPts val="0"/>
              </a:spcAft>
              <a:buSzPts val="1050"/>
              <a:buChar char="​"/>
              <a:defRPr>
                <a:solidFill>
                  <a:schemeClr val="lt1"/>
                </a:solidFill>
              </a:defRPr>
            </a:lvl4pPr>
            <a:lvl5pPr indent="-298450" lvl="4" marL="2286000" rtl="0" algn="l">
              <a:lnSpc>
                <a:spcPct val="100000"/>
              </a:lnSpc>
              <a:spcBef>
                <a:spcPts val="1400"/>
              </a:spcBef>
              <a:spcAft>
                <a:spcPts val="0"/>
              </a:spcAft>
              <a:buSzPts val="1100"/>
              <a:buChar char="​"/>
              <a:defRPr>
                <a:solidFill>
                  <a:schemeClr val="lt1"/>
                </a:solidFill>
              </a:defRPr>
            </a:lvl5pPr>
            <a:lvl6pPr indent="-342900" lvl="5" marL="2743200" rtl="0" algn="l">
              <a:lnSpc>
                <a:spcPct val="90000"/>
              </a:lnSpc>
              <a:spcBef>
                <a:spcPts val="2000"/>
              </a:spcBef>
              <a:spcAft>
                <a:spcPts val="0"/>
              </a:spcAft>
              <a:buSzPts val="1800"/>
              <a:buChar char="​"/>
              <a:defRPr/>
            </a:lvl6pPr>
            <a:lvl7pPr indent="-342900" lvl="6" marL="3200400" rtl="0" algn="l">
              <a:lnSpc>
                <a:spcPct val="90000"/>
              </a:lnSpc>
              <a:spcBef>
                <a:spcPts val="3300"/>
              </a:spcBef>
              <a:spcAft>
                <a:spcPts val="0"/>
              </a:spcAft>
              <a:buClr>
                <a:schemeClr val="dk1"/>
              </a:buClr>
              <a:buSzPts val="1800"/>
              <a:buChar char="​"/>
              <a:defRPr/>
            </a:lvl7pPr>
            <a:lvl8pPr indent="-342900" lvl="7" marL="3657600" rtl="0" algn="l">
              <a:lnSpc>
                <a:spcPct val="88000"/>
              </a:lnSpc>
              <a:spcBef>
                <a:spcPts val="1600"/>
              </a:spcBef>
              <a:spcAft>
                <a:spcPts val="0"/>
              </a:spcAft>
              <a:buSzPts val="1800"/>
              <a:buChar char="•"/>
              <a:defRPr/>
            </a:lvl8pPr>
            <a:lvl9pPr indent="-342900" lvl="8" marL="4114800" rtl="0" algn="l">
              <a:lnSpc>
                <a:spcPct val="88000"/>
              </a:lnSpc>
              <a:spcBef>
                <a:spcPts val="1600"/>
              </a:spcBef>
              <a:spcAft>
                <a:spcPts val="0"/>
              </a:spcAft>
              <a:buSzPts val="1800"/>
              <a:buChar char="•"/>
              <a:defRPr/>
            </a:lvl9pPr>
          </a:lstStyle>
          <a:p/>
        </p:txBody>
      </p:sp>
      <p:grpSp>
        <p:nvGrpSpPr>
          <p:cNvPr id="676" name="Google Shape;676;p68"/>
          <p:cNvGrpSpPr/>
          <p:nvPr/>
        </p:nvGrpSpPr>
        <p:grpSpPr>
          <a:xfrm>
            <a:off x="491331" y="6363293"/>
            <a:ext cx="11201710" cy="246888"/>
            <a:chOff x="491331" y="6363293"/>
            <a:chExt cx="11201710" cy="246888"/>
          </a:xfrm>
        </p:grpSpPr>
        <p:grpSp>
          <p:nvGrpSpPr>
            <p:cNvPr id="677" name="Google Shape;677;p68"/>
            <p:cNvGrpSpPr/>
            <p:nvPr/>
          </p:nvGrpSpPr>
          <p:grpSpPr>
            <a:xfrm>
              <a:off x="491331" y="6363293"/>
              <a:ext cx="8016638" cy="246888"/>
              <a:chOff x="491331" y="6363293"/>
              <a:chExt cx="8016638" cy="246888"/>
            </a:xfrm>
          </p:grpSpPr>
          <p:pic>
            <p:nvPicPr>
              <p:cNvPr descr="Shape, icon&#10;&#10;Description automatically generated" id="678" name="Google Shape;678;p68"/>
              <p:cNvPicPr preferRelativeResize="0"/>
              <p:nvPr/>
            </p:nvPicPr>
            <p:blipFill rotWithShape="1">
              <a:blip r:embed="rId2">
                <a:alphaModFix/>
              </a:blip>
              <a:srcRect b="0" l="0" r="0" t="0"/>
              <a:stretch/>
            </p:blipFill>
            <p:spPr>
              <a:xfrm>
                <a:off x="491331" y="6363293"/>
                <a:ext cx="246888" cy="246888"/>
              </a:xfrm>
              <a:prstGeom prst="rect">
                <a:avLst/>
              </a:prstGeom>
              <a:noFill/>
              <a:ln>
                <a:noFill/>
              </a:ln>
            </p:spPr>
          </p:pic>
          <p:sp>
            <p:nvSpPr>
              <p:cNvPr id="679" name="Google Shape;679;p68"/>
              <p:cNvSpPr/>
              <p:nvPr/>
            </p:nvSpPr>
            <p:spPr>
              <a:xfrm>
                <a:off x="1192769" y="6445914"/>
                <a:ext cx="7315200" cy="92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0" i="0" lang="en-US" sz="600">
                    <a:solidFill>
                      <a:srgbClr val="AFABA1"/>
                    </a:solidFill>
                    <a:latin typeface="DM Sans"/>
                    <a:ea typeface="DM Sans"/>
                    <a:cs typeface="DM Sans"/>
                    <a:sym typeface="DM Sans"/>
                  </a:rPr>
                  <a:t>© Okta and/or its affiliates. All rights reserved. Confidential Information of Okta – For Recipient’s Internal Use Only.</a:t>
                </a:r>
                <a:endParaRPr/>
              </a:p>
            </p:txBody>
          </p:sp>
        </p:grpSp>
        <p:pic>
          <p:nvPicPr>
            <p:cNvPr descr="A picture containing text, clipart&#10;&#10;Description automatically generated" id="680" name="Google Shape;680;p68"/>
            <p:cNvPicPr preferRelativeResize="0"/>
            <p:nvPr/>
          </p:nvPicPr>
          <p:blipFill rotWithShape="1">
            <a:blip r:embed="rId3">
              <a:alphaModFix/>
            </a:blip>
            <a:srcRect b="0" l="0" r="0" t="0"/>
            <a:stretch/>
          </p:blipFill>
          <p:spPr>
            <a:xfrm>
              <a:off x="11244985" y="6403804"/>
              <a:ext cx="448056" cy="164287"/>
            </a:xfrm>
            <a:prstGeom prst="rect">
              <a:avLst/>
            </a:prstGeom>
            <a:noFill/>
            <a:ln>
              <a:noFill/>
            </a:ln>
          </p:spPr>
        </p:pic>
      </p:gr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_Stats on photo">
  <p:cSld name="7_h_Stat + Image Left Dark (3x)">
    <p:bg>
      <p:bgPr>
        <a:solidFill>
          <a:schemeClr val="dk1"/>
        </a:solidFill>
      </p:bgPr>
    </p:bg>
    <p:spTree>
      <p:nvGrpSpPr>
        <p:cNvPr id="681" name="Shape 681"/>
        <p:cNvGrpSpPr/>
        <p:nvPr/>
      </p:nvGrpSpPr>
      <p:grpSpPr>
        <a:xfrm>
          <a:off x="0" y="0"/>
          <a:ext cx="0" cy="0"/>
          <a:chOff x="0" y="0"/>
          <a:chExt cx="0" cy="0"/>
        </a:xfrm>
      </p:grpSpPr>
      <p:pic>
        <p:nvPicPr>
          <p:cNvPr descr="A person and person sitting on a couch&#10;&#10;Description automatically generated" id="682" name="Google Shape;682;p69"/>
          <p:cNvPicPr preferRelativeResize="0"/>
          <p:nvPr/>
        </p:nvPicPr>
        <p:blipFill rotWithShape="1">
          <a:blip r:embed="rId2">
            <a:alphaModFix/>
          </a:blip>
          <a:srcRect b="0" l="0" r="0" t="15397"/>
          <a:stretch/>
        </p:blipFill>
        <p:spPr>
          <a:xfrm>
            <a:off x="-1" y="0"/>
            <a:ext cx="12170573" cy="6866312"/>
          </a:xfrm>
          <a:prstGeom prst="rect">
            <a:avLst/>
          </a:prstGeom>
          <a:noFill/>
          <a:ln>
            <a:noFill/>
          </a:ln>
        </p:spPr>
      </p:pic>
      <p:sp>
        <p:nvSpPr>
          <p:cNvPr id="683" name="Google Shape;683;p69"/>
          <p:cNvSpPr/>
          <p:nvPr/>
        </p:nvSpPr>
        <p:spPr>
          <a:xfrm>
            <a:off x="336177" y="306306"/>
            <a:ext cx="11510700" cy="6218400"/>
          </a:xfrm>
          <a:prstGeom prst="roundRect">
            <a:avLst>
              <a:gd fmla="val 2179" name="adj"/>
            </a:avLst>
          </a:prstGeom>
          <a:blipFill rotWithShape="1">
            <a:blip r:embed="rId3">
              <a:alphaModFix/>
            </a:blip>
            <a:stretch>
              <a:fillRect b="0" l="0" r="0" t="0"/>
            </a:stretch>
          </a:blipFill>
          <a:ln>
            <a:noFill/>
          </a:ln>
        </p:spPr>
        <p:txBody>
          <a:bodyPr anchorCtr="0" anchor="ctr" bIns="182875" lIns="182875" spcFirstLastPara="1" rIns="182875" wrap="square" tIns="18287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84" name="Google Shape;684;p69"/>
          <p:cNvSpPr/>
          <p:nvPr/>
        </p:nvSpPr>
        <p:spPr>
          <a:xfrm>
            <a:off x="336177" y="333200"/>
            <a:ext cx="11510700" cy="6218400"/>
          </a:xfrm>
          <a:prstGeom prst="roundRect">
            <a:avLst>
              <a:gd fmla="val 2179" name="adj"/>
            </a:avLst>
          </a:prstGeom>
          <a:solidFill>
            <a:srgbClr val="191919">
              <a:alpha val="20000"/>
            </a:srgbClr>
          </a:solidFill>
          <a:ln>
            <a:noFill/>
          </a:ln>
        </p:spPr>
        <p:txBody>
          <a:bodyPr anchorCtr="0" anchor="ctr" bIns="182875" lIns="182875" spcFirstLastPara="1" rIns="182875" wrap="square" tIns="18287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85" name="Google Shape;685;p69"/>
          <p:cNvSpPr txBox="1"/>
          <p:nvPr>
            <p:ph idx="1" type="body"/>
          </p:nvPr>
        </p:nvSpPr>
        <p:spPr>
          <a:xfrm>
            <a:off x="1740362" y="2610748"/>
            <a:ext cx="1824900" cy="660600"/>
          </a:xfrm>
          <a:prstGeom prst="rect">
            <a:avLst/>
          </a:prstGeom>
          <a:noFill/>
          <a:ln>
            <a:noFill/>
          </a:ln>
        </p:spPr>
        <p:txBody>
          <a:bodyPr anchorCtr="0" anchor="t" bIns="0" lIns="0" spcFirstLastPara="1" rIns="0" wrap="square" tIns="0">
            <a:noAutofit/>
          </a:bodyPr>
          <a:lstStyle>
            <a:lvl1pPr indent="-577850" lvl="0" marL="457200" rtl="0" algn="ctr">
              <a:lnSpc>
                <a:spcPct val="100000"/>
              </a:lnSpc>
              <a:spcBef>
                <a:spcPts val="1400"/>
              </a:spcBef>
              <a:spcAft>
                <a:spcPts val="0"/>
              </a:spcAft>
              <a:buClr>
                <a:schemeClr val="lt2"/>
              </a:buClr>
              <a:buSzPts val="5500"/>
              <a:buChar char="​"/>
              <a:defRPr sz="5500">
                <a:solidFill>
                  <a:schemeClr val="lt2"/>
                </a:solidFill>
              </a:defRPr>
            </a:lvl1pPr>
            <a:lvl2pPr indent="-374650" lvl="1" marL="914400" rtl="0" algn="ctr">
              <a:lnSpc>
                <a:spcPct val="100000"/>
              </a:lnSpc>
              <a:spcBef>
                <a:spcPts val="800"/>
              </a:spcBef>
              <a:spcAft>
                <a:spcPts val="0"/>
              </a:spcAft>
              <a:buClr>
                <a:schemeClr val="dk1"/>
              </a:buClr>
              <a:buSzPts val="2300"/>
              <a:buChar char="•"/>
              <a:defRPr sz="1700"/>
            </a:lvl2pPr>
            <a:lvl3pPr indent="-374650" lvl="2" marL="1371600" rtl="0" algn="ctr">
              <a:lnSpc>
                <a:spcPct val="100000"/>
              </a:lnSpc>
              <a:spcBef>
                <a:spcPts val="800"/>
              </a:spcBef>
              <a:spcAft>
                <a:spcPts val="0"/>
              </a:spcAft>
              <a:buClr>
                <a:srgbClr val="6B665F"/>
              </a:buClr>
              <a:buSzPts val="2300"/>
              <a:buChar char="－"/>
              <a:defRPr sz="1500"/>
            </a:lvl3pPr>
            <a:lvl4pPr indent="-374650" lvl="3" marL="1828800" rtl="0" algn="ctr">
              <a:lnSpc>
                <a:spcPct val="90000"/>
              </a:lnSpc>
              <a:spcBef>
                <a:spcPts val="1400"/>
              </a:spcBef>
              <a:spcAft>
                <a:spcPts val="0"/>
              </a:spcAft>
              <a:buSzPts val="2300"/>
              <a:buChar char="​"/>
              <a:defRPr sz="1550"/>
            </a:lvl4pPr>
            <a:lvl5pPr indent="-374650" lvl="4" marL="2286000" rtl="0" algn="ctr">
              <a:lnSpc>
                <a:spcPct val="100000"/>
              </a:lnSpc>
              <a:spcBef>
                <a:spcPts val="1400"/>
              </a:spcBef>
              <a:spcAft>
                <a:spcPts val="0"/>
              </a:spcAft>
              <a:buSzPts val="2300"/>
              <a:buChar char="​"/>
              <a:defRPr sz="1600"/>
            </a:lvl5pPr>
            <a:lvl6pPr indent="-374650" lvl="5" marL="2743200" rtl="0" algn="ctr">
              <a:lnSpc>
                <a:spcPct val="90000"/>
              </a:lnSpc>
              <a:spcBef>
                <a:spcPts val="2000"/>
              </a:spcBef>
              <a:spcAft>
                <a:spcPts val="0"/>
              </a:spcAft>
              <a:buSzPts val="2300"/>
              <a:buChar char="​"/>
              <a:defRPr sz="2900"/>
            </a:lvl6pPr>
            <a:lvl7pPr indent="-374650" lvl="6" marL="3200400" rtl="0" algn="ctr">
              <a:lnSpc>
                <a:spcPct val="90000"/>
              </a:lnSpc>
              <a:spcBef>
                <a:spcPts val="3300"/>
              </a:spcBef>
              <a:spcAft>
                <a:spcPts val="0"/>
              </a:spcAft>
              <a:buClr>
                <a:schemeClr val="dk1"/>
              </a:buClr>
              <a:buSzPts val="2300"/>
              <a:buChar char="​"/>
              <a:defRPr sz="4100"/>
            </a:lvl7pPr>
            <a:lvl8pPr indent="-374650" lvl="7" marL="3657600" rtl="0" algn="ctr">
              <a:lnSpc>
                <a:spcPct val="88000"/>
              </a:lnSpc>
              <a:spcBef>
                <a:spcPts val="1600"/>
              </a:spcBef>
              <a:spcAft>
                <a:spcPts val="0"/>
              </a:spcAft>
              <a:buSzPts val="2300"/>
              <a:buChar char="•"/>
              <a:defRPr sz="2300"/>
            </a:lvl8pPr>
            <a:lvl9pPr indent="-374650" lvl="8" marL="4114800" rtl="0" algn="ctr">
              <a:lnSpc>
                <a:spcPct val="88000"/>
              </a:lnSpc>
              <a:spcBef>
                <a:spcPts val="1600"/>
              </a:spcBef>
              <a:spcAft>
                <a:spcPts val="0"/>
              </a:spcAft>
              <a:buSzPts val="2300"/>
              <a:buChar char="•"/>
              <a:defRPr sz="2300"/>
            </a:lvl9pPr>
          </a:lstStyle>
          <a:p/>
        </p:txBody>
      </p:sp>
      <p:sp>
        <p:nvSpPr>
          <p:cNvPr id="686" name="Google Shape;686;p69"/>
          <p:cNvSpPr txBox="1"/>
          <p:nvPr>
            <p:ph idx="2" type="body"/>
          </p:nvPr>
        </p:nvSpPr>
        <p:spPr>
          <a:xfrm>
            <a:off x="1538745" y="3484022"/>
            <a:ext cx="2205000" cy="1877100"/>
          </a:xfrm>
          <a:prstGeom prst="rect">
            <a:avLst/>
          </a:prstGeom>
          <a:noFill/>
          <a:ln>
            <a:noFill/>
          </a:ln>
        </p:spPr>
        <p:txBody>
          <a:bodyPr anchorCtr="0" anchor="t" bIns="0" lIns="0" spcFirstLastPara="1" rIns="0" wrap="square" tIns="0">
            <a:noAutofit/>
          </a:bodyPr>
          <a:lstStyle>
            <a:lvl1pPr indent="-330200" lvl="0" marL="457200" rtl="0" algn="ctr">
              <a:lnSpc>
                <a:spcPct val="100000"/>
              </a:lnSpc>
              <a:spcBef>
                <a:spcPts val="1400"/>
              </a:spcBef>
              <a:spcAft>
                <a:spcPts val="0"/>
              </a:spcAft>
              <a:buClr>
                <a:schemeClr val="lt2"/>
              </a:buClr>
              <a:buSzPts val="1600"/>
              <a:buChar char="​"/>
              <a:defRPr sz="1600">
                <a:solidFill>
                  <a:schemeClr val="lt2"/>
                </a:solidFill>
              </a:defRPr>
            </a:lvl1pPr>
            <a:lvl2pPr indent="-304800" lvl="1" marL="914400" rtl="0" algn="ctr">
              <a:lnSpc>
                <a:spcPct val="100000"/>
              </a:lnSpc>
              <a:spcBef>
                <a:spcPts val="800"/>
              </a:spcBef>
              <a:spcAft>
                <a:spcPts val="0"/>
              </a:spcAft>
              <a:buClr>
                <a:schemeClr val="lt2"/>
              </a:buClr>
              <a:buSzPts val="1200"/>
              <a:buChar char="•"/>
              <a:defRPr sz="1200">
                <a:solidFill>
                  <a:schemeClr val="lt2"/>
                </a:solidFill>
              </a:defRPr>
            </a:lvl2pPr>
            <a:lvl3pPr indent="-228600" lvl="2" marL="1371600" rtl="0" algn="ctr">
              <a:lnSpc>
                <a:spcPct val="100000"/>
              </a:lnSpc>
              <a:spcBef>
                <a:spcPts val="800"/>
              </a:spcBef>
              <a:spcAft>
                <a:spcPts val="0"/>
              </a:spcAft>
              <a:buClr>
                <a:srgbClr val="6B665F"/>
              </a:buClr>
              <a:buSzPts val="1000"/>
              <a:buNone/>
              <a:defRPr/>
            </a:lvl3pPr>
            <a:lvl4pPr indent="-342900" lvl="3" marL="1828800" rtl="0" algn="ctr">
              <a:lnSpc>
                <a:spcPct val="90000"/>
              </a:lnSpc>
              <a:spcBef>
                <a:spcPts val="1400"/>
              </a:spcBef>
              <a:spcAft>
                <a:spcPts val="0"/>
              </a:spcAft>
              <a:buSzPts val="1800"/>
              <a:buChar char="​"/>
              <a:defRPr/>
            </a:lvl4pPr>
            <a:lvl5pPr indent="-342900" lvl="4" marL="2286000" rtl="0" algn="ctr">
              <a:lnSpc>
                <a:spcPct val="100000"/>
              </a:lnSpc>
              <a:spcBef>
                <a:spcPts val="1400"/>
              </a:spcBef>
              <a:spcAft>
                <a:spcPts val="0"/>
              </a:spcAft>
              <a:buSzPts val="1800"/>
              <a:buChar char="​"/>
              <a:defRPr/>
            </a:lvl5pPr>
            <a:lvl6pPr indent="-342900" lvl="5" marL="2743200" rtl="0" algn="ctr">
              <a:lnSpc>
                <a:spcPct val="90000"/>
              </a:lnSpc>
              <a:spcBef>
                <a:spcPts val="2000"/>
              </a:spcBef>
              <a:spcAft>
                <a:spcPts val="0"/>
              </a:spcAft>
              <a:buSzPts val="1800"/>
              <a:buChar char="​"/>
              <a:defRPr/>
            </a:lvl6pPr>
            <a:lvl7pPr indent="-342900" lvl="6" marL="3200400" rtl="0" algn="ctr">
              <a:lnSpc>
                <a:spcPct val="90000"/>
              </a:lnSpc>
              <a:spcBef>
                <a:spcPts val="3300"/>
              </a:spcBef>
              <a:spcAft>
                <a:spcPts val="0"/>
              </a:spcAft>
              <a:buClr>
                <a:schemeClr val="dk1"/>
              </a:buClr>
              <a:buSzPts val="1800"/>
              <a:buChar char="​"/>
              <a:defRPr/>
            </a:lvl7pPr>
            <a:lvl8pPr indent="-342900" lvl="7" marL="3657600" rtl="0" algn="ctr">
              <a:lnSpc>
                <a:spcPct val="88000"/>
              </a:lnSpc>
              <a:spcBef>
                <a:spcPts val="1600"/>
              </a:spcBef>
              <a:spcAft>
                <a:spcPts val="0"/>
              </a:spcAft>
              <a:buSzPts val="1800"/>
              <a:buChar char="•"/>
              <a:defRPr/>
            </a:lvl8pPr>
            <a:lvl9pPr indent="-342900" lvl="8" marL="4114800" rtl="0" algn="ctr">
              <a:lnSpc>
                <a:spcPct val="88000"/>
              </a:lnSpc>
              <a:spcBef>
                <a:spcPts val="1600"/>
              </a:spcBef>
              <a:spcAft>
                <a:spcPts val="0"/>
              </a:spcAft>
              <a:buSzPts val="1800"/>
              <a:buChar char="•"/>
              <a:defRPr/>
            </a:lvl9pPr>
          </a:lstStyle>
          <a:p/>
        </p:txBody>
      </p:sp>
      <p:sp>
        <p:nvSpPr>
          <p:cNvPr id="687" name="Google Shape;687;p69"/>
          <p:cNvSpPr txBox="1"/>
          <p:nvPr>
            <p:ph type="title"/>
          </p:nvPr>
        </p:nvSpPr>
        <p:spPr>
          <a:xfrm>
            <a:off x="491331" y="1164130"/>
            <a:ext cx="11217000" cy="930300"/>
          </a:xfrm>
          <a:prstGeom prst="rect">
            <a:avLst/>
          </a:prstGeom>
          <a:noFill/>
          <a:ln>
            <a:noFill/>
          </a:ln>
        </p:spPr>
        <p:txBody>
          <a:bodyPr anchorCtr="0" anchor="t" bIns="45700" lIns="91425" spcFirstLastPara="1" rIns="91425" wrap="square" tIns="45700">
            <a:noAutofit/>
          </a:bodyPr>
          <a:lstStyle>
            <a:lvl1pPr lvl="0" rtl="0" algn="ctr">
              <a:lnSpc>
                <a:spcPct val="85000"/>
              </a:lnSpc>
              <a:spcBef>
                <a:spcPts val="0"/>
              </a:spcBef>
              <a:spcAft>
                <a:spcPts val="0"/>
              </a:spcAft>
              <a:buClr>
                <a:schemeClr val="lt2"/>
              </a:buClr>
              <a:buSzPts val="3200"/>
              <a:buFont typeface="Arial"/>
              <a:buNone/>
              <a:defRPr>
                <a:solidFill>
                  <a:schemeClr val="lt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88" name="Google Shape;688;p69"/>
          <p:cNvSpPr txBox="1"/>
          <p:nvPr>
            <p:ph idx="3" type="body"/>
          </p:nvPr>
        </p:nvSpPr>
        <p:spPr>
          <a:xfrm>
            <a:off x="5108594" y="2610748"/>
            <a:ext cx="1824900" cy="660600"/>
          </a:xfrm>
          <a:prstGeom prst="rect">
            <a:avLst/>
          </a:prstGeom>
          <a:noFill/>
          <a:ln>
            <a:noFill/>
          </a:ln>
        </p:spPr>
        <p:txBody>
          <a:bodyPr anchorCtr="0" anchor="t" bIns="0" lIns="0" spcFirstLastPara="1" rIns="0" wrap="square" tIns="0">
            <a:noAutofit/>
          </a:bodyPr>
          <a:lstStyle>
            <a:lvl1pPr indent="-577850" lvl="0" marL="457200" rtl="0" algn="ctr">
              <a:lnSpc>
                <a:spcPct val="100000"/>
              </a:lnSpc>
              <a:spcBef>
                <a:spcPts val="1400"/>
              </a:spcBef>
              <a:spcAft>
                <a:spcPts val="0"/>
              </a:spcAft>
              <a:buClr>
                <a:schemeClr val="lt2"/>
              </a:buClr>
              <a:buSzPts val="5500"/>
              <a:buChar char="​"/>
              <a:defRPr sz="5500">
                <a:solidFill>
                  <a:schemeClr val="lt2"/>
                </a:solidFill>
              </a:defRPr>
            </a:lvl1pPr>
            <a:lvl2pPr indent="-374650" lvl="1" marL="914400" rtl="0" algn="ctr">
              <a:lnSpc>
                <a:spcPct val="100000"/>
              </a:lnSpc>
              <a:spcBef>
                <a:spcPts val="800"/>
              </a:spcBef>
              <a:spcAft>
                <a:spcPts val="0"/>
              </a:spcAft>
              <a:buClr>
                <a:schemeClr val="dk1"/>
              </a:buClr>
              <a:buSzPts val="2300"/>
              <a:buChar char="•"/>
              <a:defRPr sz="1700"/>
            </a:lvl2pPr>
            <a:lvl3pPr indent="-374650" lvl="2" marL="1371600" rtl="0" algn="ctr">
              <a:lnSpc>
                <a:spcPct val="100000"/>
              </a:lnSpc>
              <a:spcBef>
                <a:spcPts val="800"/>
              </a:spcBef>
              <a:spcAft>
                <a:spcPts val="0"/>
              </a:spcAft>
              <a:buClr>
                <a:srgbClr val="6B665F"/>
              </a:buClr>
              <a:buSzPts val="2300"/>
              <a:buChar char="－"/>
              <a:defRPr sz="1500"/>
            </a:lvl3pPr>
            <a:lvl4pPr indent="-374650" lvl="3" marL="1828800" rtl="0" algn="ctr">
              <a:lnSpc>
                <a:spcPct val="90000"/>
              </a:lnSpc>
              <a:spcBef>
                <a:spcPts val="1400"/>
              </a:spcBef>
              <a:spcAft>
                <a:spcPts val="0"/>
              </a:spcAft>
              <a:buSzPts val="2300"/>
              <a:buChar char="​"/>
              <a:defRPr sz="1550"/>
            </a:lvl4pPr>
            <a:lvl5pPr indent="-374650" lvl="4" marL="2286000" rtl="0" algn="ctr">
              <a:lnSpc>
                <a:spcPct val="100000"/>
              </a:lnSpc>
              <a:spcBef>
                <a:spcPts val="1400"/>
              </a:spcBef>
              <a:spcAft>
                <a:spcPts val="0"/>
              </a:spcAft>
              <a:buSzPts val="2300"/>
              <a:buChar char="​"/>
              <a:defRPr sz="1600"/>
            </a:lvl5pPr>
            <a:lvl6pPr indent="-374650" lvl="5" marL="2743200" rtl="0" algn="ctr">
              <a:lnSpc>
                <a:spcPct val="90000"/>
              </a:lnSpc>
              <a:spcBef>
                <a:spcPts val="2000"/>
              </a:spcBef>
              <a:spcAft>
                <a:spcPts val="0"/>
              </a:spcAft>
              <a:buSzPts val="2300"/>
              <a:buChar char="​"/>
              <a:defRPr sz="2900"/>
            </a:lvl6pPr>
            <a:lvl7pPr indent="-374650" lvl="6" marL="3200400" rtl="0" algn="ctr">
              <a:lnSpc>
                <a:spcPct val="90000"/>
              </a:lnSpc>
              <a:spcBef>
                <a:spcPts val="3300"/>
              </a:spcBef>
              <a:spcAft>
                <a:spcPts val="0"/>
              </a:spcAft>
              <a:buClr>
                <a:schemeClr val="dk1"/>
              </a:buClr>
              <a:buSzPts val="2300"/>
              <a:buChar char="​"/>
              <a:defRPr sz="4100"/>
            </a:lvl7pPr>
            <a:lvl8pPr indent="-374650" lvl="7" marL="3657600" rtl="0" algn="ctr">
              <a:lnSpc>
                <a:spcPct val="88000"/>
              </a:lnSpc>
              <a:spcBef>
                <a:spcPts val="1600"/>
              </a:spcBef>
              <a:spcAft>
                <a:spcPts val="0"/>
              </a:spcAft>
              <a:buSzPts val="2300"/>
              <a:buChar char="•"/>
              <a:defRPr sz="2300"/>
            </a:lvl8pPr>
            <a:lvl9pPr indent="-374650" lvl="8" marL="4114800" rtl="0" algn="ctr">
              <a:lnSpc>
                <a:spcPct val="88000"/>
              </a:lnSpc>
              <a:spcBef>
                <a:spcPts val="1600"/>
              </a:spcBef>
              <a:spcAft>
                <a:spcPts val="0"/>
              </a:spcAft>
              <a:buSzPts val="2300"/>
              <a:buChar char="•"/>
              <a:defRPr sz="2300"/>
            </a:lvl9pPr>
          </a:lstStyle>
          <a:p/>
        </p:txBody>
      </p:sp>
      <p:sp>
        <p:nvSpPr>
          <p:cNvPr id="689" name="Google Shape;689;p69"/>
          <p:cNvSpPr txBox="1"/>
          <p:nvPr>
            <p:ph idx="4" type="body"/>
          </p:nvPr>
        </p:nvSpPr>
        <p:spPr>
          <a:xfrm>
            <a:off x="4906977" y="3484022"/>
            <a:ext cx="2205000" cy="1877100"/>
          </a:xfrm>
          <a:prstGeom prst="rect">
            <a:avLst/>
          </a:prstGeom>
          <a:noFill/>
          <a:ln>
            <a:noFill/>
          </a:ln>
        </p:spPr>
        <p:txBody>
          <a:bodyPr anchorCtr="0" anchor="t" bIns="0" lIns="0" spcFirstLastPara="1" rIns="0" wrap="square" tIns="0">
            <a:noAutofit/>
          </a:bodyPr>
          <a:lstStyle>
            <a:lvl1pPr indent="-330200" lvl="0" marL="457200" rtl="0" algn="ctr">
              <a:lnSpc>
                <a:spcPct val="100000"/>
              </a:lnSpc>
              <a:spcBef>
                <a:spcPts val="1400"/>
              </a:spcBef>
              <a:spcAft>
                <a:spcPts val="0"/>
              </a:spcAft>
              <a:buClr>
                <a:schemeClr val="lt2"/>
              </a:buClr>
              <a:buSzPts val="1600"/>
              <a:buChar char="​"/>
              <a:defRPr sz="1600">
                <a:solidFill>
                  <a:schemeClr val="lt2"/>
                </a:solidFill>
              </a:defRPr>
            </a:lvl1pPr>
            <a:lvl2pPr indent="-304800" lvl="1" marL="914400" rtl="0" algn="ctr">
              <a:lnSpc>
                <a:spcPct val="100000"/>
              </a:lnSpc>
              <a:spcBef>
                <a:spcPts val="800"/>
              </a:spcBef>
              <a:spcAft>
                <a:spcPts val="0"/>
              </a:spcAft>
              <a:buClr>
                <a:schemeClr val="lt2"/>
              </a:buClr>
              <a:buSzPts val="1200"/>
              <a:buChar char="•"/>
              <a:defRPr b="0" i="0" sz="1200">
                <a:solidFill>
                  <a:schemeClr val="lt2"/>
                </a:solidFill>
                <a:latin typeface="Arial"/>
                <a:ea typeface="Arial"/>
                <a:cs typeface="Arial"/>
                <a:sym typeface="Arial"/>
              </a:defRPr>
            </a:lvl2pPr>
            <a:lvl3pPr indent="-228600" lvl="2" marL="1371600" rtl="0" algn="ctr">
              <a:lnSpc>
                <a:spcPct val="100000"/>
              </a:lnSpc>
              <a:spcBef>
                <a:spcPts val="800"/>
              </a:spcBef>
              <a:spcAft>
                <a:spcPts val="0"/>
              </a:spcAft>
              <a:buClr>
                <a:srgbClr val="6B665F"/>
              </a:buClr>
              <a:buSzPts val="1000"/>
              <a:buNone/>
              <a:defRPr/>
            </a:lvl3pPr>
            <a:lvl4pPr indent="-342900" lvl="3" marL="1828800" rtl="0" algn="ctr">
              <a:lnSpc>
                <a:spcPct val="90000"/>
              </a:lnSpc>
              <a:spcBef>
                <a:spcPts val="1400"/>
              </a:spcBef>
              <a:spcAft>
                <a:spcPts val="0"/>
              </a:spcAft>
              <a:buSzPts val="1800"/>
              <a:buChar char="​"/>
              <a:defRPr/>
            </a:lvl4pPr>
            <a:lvl5pPr indent="-342900" lvl="4" marL="2286000" rtl="0" algn="ctr">
              <a:lnSpc>
                <a:spcPct val="100000"/>
              </a:lnSpc>
              <a:spcBef>
                <a:spcPts val="1400"/>
              </a:spcBef>
              <a:spcAft>
                <a:spcPts val="0"/>
              </a:spcAft>
              <a:buSzPts val="1800"/>
              <a:buChar char="​"/>
              <a:defRPr/>
            </a:lvl5pPr>
            <a:lvl6pPr indent="-342900" lvl="5" marL="2743200" rtl="0" algn="ctr">
              <a:lnSpc>
                <a:spcPct val="90000"/>
              </a:lnSpc>
              <a:spcBef>
                <a:spcPts val="2000"/>
              </a:spcBef>
              <a:spcAft>
                <a:spcPts val="0"/>
              </a:spcAft>
              <a:buSzPts val="1800"/>
              <a:buChar char="​"/>
              <a:defRPr/>
            </a:lvl6pPr>
            <a:lvl7pPr indent="-342900" lvl="6" marL="3200400" rtl="0" algn="ctr">
              <a:lnSpc>
                <a:spcPct val="90000"/>
              </a:lnSpc>
              <a:spcBef>
                <a:spcPts val="3300"/>
              </a:spcBef>
              <a:spcAft>
                <a:spcPts val="0"/>
              </a:spcAft>
              <a:buClr>
                <a:schemeClr val="dk1"/>
              </a:buClr>
              <a:buSzPts val="1800"/>
              <a:buChar char="​"/>
              <a:defRPr/>
            </a:lvl7pPr>
            <a:lvl8pPr indent="-342900" lvl="7" marL="3657600" rtl="0" algn="ctr">
              <a:lnSpc>
                <a:spcPct val="88000"/>
              </a:lnSpc>
              <a:spcBef>
                <a:spcPts val="1600"/>
              </a:spcBef>
              <a:spcAft>
                <a:spcPts val="0"/>
              </a:spcAft>
              <a:buSzPts val="1800"/>
              <a:buChar char="•"/>
              <a:defRPr/>
            </a:lvl8pPr>
            <a:lvl9pPr indent="-342900" lvl="8" marL="4114800" rtl="0" algn="ctr">
              <a:lnSpc>
                <a:spcPct val="88000"/>
              </a:lnSpc>
              <a:spcBef>
                <a:spcPts val="1600"/>
              </a:spcBef>
              <a:spcAft>
                <a:spcPts val="0"/>
              </a:spcAft>
              <a:buSzPts val="1800"/>
              <a:buChar char="•"/>
              <a:defRPr/>
            </a:lvl9pPr>
          </a:lstStyle>
          <a:p/>
        </p:txBody>
      </p:sp>
      <p:cxnSp>
        <p:nvCxnSpPr>
          <p:cNvPr id="690" name="Google Shape;690;p69"/>
          <p:cNvCxnSpPr/>
          <p:nvPr/>
        </p:nvCxnSpPr>
        <p:spPr>
          <a:xfrm>
            <a:off x="4372190" y="2637077"/>
            <a:ext cx="0" cy="1733400"/>
          </a:xfrm>
          <a:prstGeom prst="straightConnector1">
            <a:avLst/>
          </a:prstGeom>
          <a:noFill/>
          <a:ln cap="flat" cmpd="sng" w="9525">
            <a:solidFill>
              <a:schemeClr val="lt2"/>
            </a:solidFill>
            <a:prstDash val="solid"/>
            <a:miter lim="800000"/>
            <a:headEnd len="sm" w="sm" type="none"/>
            <a:tailEnd len="sm" w="sm" type="none"/>
          </a:ln>
        </p:spPr>
      </p:cxnSp>
      <p:sp>
        <p:nvSpPr>
          <p:cNvPr id="691" name="Google Shape;691;p69"/>
          <p:cNvSpPr txBox="1"/>
          <p:nvPr>
            <p:ph idx="5" type="body"/>
          </p:nvPr>
        </p:nvSpPr>
        <p:spPr>
          <a:xfrm>
            <a:off x="8499976" y="2610748"/>
            <a:ext cx="1824900" cy="660600"/>
          </a:xfrm>
          <a:prstGeom prst="rect">
            <a:avLst/>
          </a:prstGeom>
          <a:noFill/>
          <a:ln>
            <a:noFill/>
          </a:ln>
        </p:spPr>
        <p:txBody>
          <a:bodyPr anchorCtr="0" anchor="t" bIns="0" lIns="0" spcFirstLastPara="1" rIns="0" wrap="square" tIns="0">
            <a:noAutofit/>
          </a:bodyPr>
          <a:lstStyle>
            <a:lvl1pPr indent="-577850" lvl="0" marL="457200" rtl="0" algn="ctr">
              <a:lnSpc>
                <a:spcPct val="100000"/>
              </a:lnSpc>
              <a:spcBef>
                <a:spcPts val="1400"/>
              </a:spcBef>
              <a:spcAft>
                <a:spcPts val="0"/>
              </a:spcAft>
              <a:buClr>
                <a:schemeClr val="lt2"/>
              </a:buClr>
              <a:buSzPts val="5500"/>
              <a:buChar char="​"/>
              <a:defRPr sz="5500">
                <a:solidFill>
                  <a:schemeClr val="lt2"/>
                </a:solidFill>
              </a:defRPr>
            </a:lvl1pPr>
            <a:lvl2pPr indent="-374650" lvl="1" marL="914400" rtl="0" algn="ctr">
              <a:lnSpc>
                <a:spcPct val="100000"/>
              </a:lnSpc>
              <a:spcBef>
                <a:spcPts val="800"/>
              </a:spcBef>
              <a:spcAft>
                <a:spcPts val="0"/>
              </a:spcAft>
              <a:buClr>
                <a:schemeClr val="dk1"/>
              </a:buClr>
              <a:buSzPts val="2300"/>
              <a:buChar char="•"/>
              <a:defRPr sz="1700"/>
            </a:lvl2pPr>
            <a:lvl3pPr indent="-374650" lvl="2" marL="1371600" rtl="0" algn="ctr">
              <a:lnSpc>
                <a:spcPct val="100000"/>
              </a:lnSpc>
              <a:spcBef>
                <a:spcPts val="800"/>
              </a:spcBef>
              <a:spcAft>
                <a:spcPts val="0"/>
              </a:spcAft>
              <a:buClr>
                <a:srgbClr val="6B665F"/>
              </a:buClr>
              <a:buSzPts val="2300"/>
              <a:buChar char="－"/>
              <a:defRPr sz="1500"/>
            </a:lvl3pPr>
            <a:lvl4pPr indent="-374650" lvl="3" marL="1828800" rtl="0" algn="ctr">
              <a:lnSpc>
                <a:spcPct val="90000"/>
              </a:lnSpc>
              <a:spcBef>
                <a:spcPts val="1400"/>
              </a:spcBef>
              <a:spcAft>
                <a:spcPts val="0"/>
              </a:spcAft>
              <a:buSzPts val="2300"/>
              <a:buChar char="​"/>
              <a:defRPr sz="1550"/>
            </a:lvl4pPr>
            <a:lvl5pPr indent="-374650" lvl="4" marL="2286000" rtl="0" algn="ctr">
              <a:lnSpc>
                <a:spcPct val="100000"/>
              </a:lnSpc>
              <a:spcBef>
                <a:spcPts val="1400"/>
              </a:spcBef>
              <a:spcAft>
                <a:spcPts val="0"/>
              </a:spcAft>
              <a:buSzPts val="2300"/>
              <a:buChar char="​"/>
              <a:defRPr sz="1600"/>
            </a:lvl5pPr>
            <a:lvl6pPr indent="-374650" lvl="5" marL="2743200" rtl="0" algn="ctr">
              <a:lnSpc>
                <a:spcPct val="90000"/>
              </a:lnSpc>
              <a:spcBef>
                <a:spcPts val="2000"/>
              </a:spcBef>
              <a:spcAft>
                <a:spcPts val="0"/>
              </a:spcAft>
              <a:buSzPts val="2300"/>
              <a:buChar char="​"/>
              <a:defRPr sz="2900"/>
            </a:lvl6pPr>
            <a:lvl7pPr indent="-374650" lvl="6" marL="3200400" rtl="0" algn="ctr">
              <a:lnSpc>
                <a:spcPct val="90000"/>
              </a:lnSpc>
              <a:spcBef>
                <a:spcPts val="3300"/>
              </a:spcBef>
              <a:spcAft>
                <a:spcPts val="0"/>
              </a:spcAft>
              <a:buClr>
                <a:schemeClr val="dk1"/>
              </a:buClr>
              <a:buSzPts val="2300"/>
              <a:buChar char="​"/>
              <a:defRPr sz="4100"/>
            </a:lvl7pPr>
            <a:lvl8pPr indent="-374650" lvl="7" marL="3657600" rtl="0" algn="ctr">
              <a:lnSpc>
                <a:spcPct val="88000"/>
              </a:lnSpc>
              <a:spcBef>
                <a:spcPts val="1600"/>
              </a:spcBef>
              <a:spcAft>
                <a:spcPts val="0"/>
              </a:spcAft>
              <a:buSzPts val="2300"/>
              <a:buChar char="•"/>
              <a:defRPr sz="2300"/>
            </a:lvl8pPr>
            <a:lvl9pPr indent="-374650" lvl="8" marL="4114800" rtl="0" algn="ctr">
              <a:lnSpc>
                <a:spcPct val="88000"/>
              </a:lnSpc>
              <a:spcBef>
                <a:spcPts val="1600"/>
              </a:spcBef>
              <a:spcAft>
                <a:spcPts val="0"/>
              </a:spcAft>
              <a:buSzPts val="2300"/>
              <a:buChar char="•"/>
              <a:defRPr sz="2300"/>
            </a:lvl9pPr>
          </a:lstStyle>
          <a:p/>
        </p:txBody>
      </p:sp>
      <p:sp>
        <p:nvSpPr>
          <p:cNvPr id="692" name="Google Shape;692;p69"/>
          <p:cNvSpPr txBox="1"/>
          <p:nvPr>
            <p:ph idx="6" type="body"/>
          </p:nvPr>
        </p:nvSpPr>
        <p:spPr>
          <a:xfrm>
            <a:off x="8298359" y="3484022"/>
            <a:ext cx="2205000" cy="1877100"/>
          </a:xfrm>
          <a:prstGeom prst="rect">
            <a:avLst/>
          </a:prstGeom>
          <a:noFill/>
          <a:ln>
            <a:noFill/>
          </a:ln>
        </p:spPr>
        <p:txBody>
          <a:bodyPr anchorCtr="0" anchor="t" bIns="0" lIns="0" spcFirstLastPara="1" rIns="0" wrap="square" tIns="0">
            <a:noAutofit/>
          </a:bodyPr>
          <a:lstStyle>
            <a:lvl1pPr indent="-330200" lvl="0" marL="457200" rtl="0" algn="ctr">
              <a:lnSpc>
                <a:spcPct val="100000"/>
              </a:lnSpc>
              <a:spcBef>
                <a:spcPts val="1400"/>
              </a:spcBef>
              <a:spcAft>
                <a:spcPts val="0"/>
              </a:spcAft>
              <a:buClr>
                <a:schemeClr val="lt2"/>
              </a:buClr>
              <a:buSzPts val="1600"/>
              <a:buChar char="​"/>
              <a:defRPr sz="1600">
                <a:solidFill>
                  <a:schemeClr val="lt2"/>
                </a:solidFill>
              </a:defRPr>
            </a:lvl1pPr>
            <a:lvl2pPr indent="-304800" lvl="1" marL="914400" rtl="0" algn="ctr">
              <a:lnSpc>
                <a:spcPct val="100000"/>
              </a:lnSpc>
              <a:spcBef>
                <a:spcPts val="800"/>
              </a:spcBef>
              <a:spcAft>
                <a:spcPts val="0"/>
              </a:spcAft>
              <a:buClr>
                <a:schemeClr val="lt2"/>
              </a:buClr>
              <a:buSzPts val="1200"/>
              <a:buChar char="•"/>
              <a:defRPr b="0" i="0" sz="1200">
                <a:solidFill>
                  <a:schemeClr val="lt2"/>
                </a:solidFill>
                <a:latin typeface="Arial"/>
                <a:ea typeface="Arial"/>
                <a:cs typeface="Arial"/>
                <a:sym typeface="Arial"/>
              </a:defRPr>
            </a:lvl2pPr>
            <a:lvl3pPr indent="-228600" lvl="2" marL="1371600" rtl="0" algn="ctr">
              <a:lnSpc>
                <a:spcPct val="100000"/>
              </a:lnSpc>
              <a:spcBef>
                <a:spcPts val="800"/>
              </a:spcBef>
              <a:spcAft>
                <a:spcPts val="0"/>
              </a:spcAft>
              <a:buClr>
                <a:srgbClr val="6B665F"/>
              </a:buClr>
              <a:buSzPts val="1000"/>
              <a:buNone/>
              <a:defRPr/>
            </a:lvl3pPr>
            <a:lvl4pPr indent="-342900" lvl="3" marL="1828800" rtl="0" algn="ctr">
              <a:lnSpc>
                <a:spcPct val="90000"/>
              </a:lnSpc>
              <a:spcBef>
                <a:spcPts val="1400"/>
              </a:spcBef>
              <a:spcAft>
                <a:spcPts val="0"/>
              </a:spcAft>
              <a:buSzPts val="1800"/>
              <a:buChar char="​"/>
              <a:defRPr/>
            </a:lvl4pPr>
            <a:lvl5pPr indent="-342900" lvl="4" marL="2286000" rtl="0" algn="ctr">
              <a:lnSpc>
                <a:spcPct val="100000"/>
              </a:lnSpc>
              <a:spcBef>
                <a:spcPts val="1400"/>
              </a:spcBef>
              <a:spcAft>
                <a:spcPts val="0"/>
              </a:spcAft>
              <a:buSzPts val="1800"/>
              <a:buChar char="​"/>
              <a:defRPr/>
            </a:lvl5pPr>
            <a:lvl6pPr indent="-342900" lvl="5" marL="2743200" rtl="0" algn="ctr">
              <a:lnSpc>
                <a:spcPct val="90000"/>
              </a:lnSpc>
              <a:spcBef>
                <a:spcPts val="2000"/>
              </a:spcBef>
              <a:spcAft>
                <a:spcPts val="0"/>
              </a:spcAft>
              <a:buSzPts val="1800"/>
              <a:buChar char="​"/>
              <a:defRPr/>
            </a:lvl6pPr>
            <a:lvl7pPr indent="-342900" lvl="6" marL="3200400" rtl="0" algn="ctr">
              <a:lnSpc>
                <a:spcPct val="90000"/>
              </a:lnSpc>
              <a:spcBef>
                <a:spcPts val="3300"/>
              </a:spcBef>
              <a:spcAft>
                <a:spcPts val="0"/>
              </a:spcAft>
              <a:buClr>
                <a:schemeClr val="dk1"/>
              </a:buClr>
              <a:buSzPts val="1800"/>
              <a:buChar char="​"/>
              <a:defRPr/>
            </a:lvl7pPr>
            <a:lvl8pPr indent="-342900" lvl="7" marL="3657600" rtl="0" algn="ctr">
              <a:lnSpc>
                <a:spcPct val="88000"/>
              </a:lnSpc>
              <a:spcBef>
                <a:spcPts val="1600"/>
              </a:spcBef>
              <a:spcAft>
                <a:spcPts val="0"/>
              </a:spcAft>
              <a:buSzPts val="1800"/>
              <a:buChar char="•"/>
              <a:defRPr/>
            </a:lvl8pPr>
            <a:lvl9pPr indent="-342900" lvl="8" marL="4114800" rtl="0" algn="ctr">
              <a:lnSpc>
                <a:spcPct val="88000"/>
              </a:lnSpc>
              <a:spcBef>
                <a:spcPts val="1600"/>
              </a:spcBef>
              <a:spcAft>
                <a:spcPts val="0"/>
              </a:spcAft>
              <a:buSzPts val="1800"/>
              <a:buChar char="•"/>
              <a:defRPr/>
            </a:lvl9pPr>
          </a:lstStyle>
          <a:p/>
        </p:txBody>
      </p:sp>
      <p:cxnSp>
        <p:nvCxnSpPr>
          <p:cNvPr id="693" name="Google Shape;693;p69"/>
          <p:cNvCxnSpPr/>
          <p:nvPr/>
        </p:nvCxnSpPr>
        <p:spPr>
          <a:xfrm>
            <a:off x="7739859" y="2637077"/>
            <a:ext cx="0" cy="1733400"/>
          </a:xfrm>
          <a:prstGeom prst="straightConnector1">
            <a:avLst/>
          </a:prstGeom>
          <a:noFill/>
          <a:ln cap="flat" cmpd="sng" w="9525">
            <a:solidFill>
              <a:schemeClr val="lt2"/>
            </a:solidFill>
            <a:prstDash val="solid"/>
            <a:miter lim="800000"/>
            <a:headEnd len="sm" w="sm" type="none"/>
            <a:tailEnd len="sm" w="sm" type="none"/>
          </a:ln>
        </p:spPr>
      </p:cxn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_Stats on photo 2">
  <p:cSld name="5_h_Stat + Image Left Dark (3x)_3">
    <p:bg>
      <p:bgPr>
        <a:solidFill>
          <a:schemeClr val="dk1"/>
        </a:solidFill>
      </p:bgPr>
    </p:bg>
    <p:spTree>
      <p:nvGrpSpPr>
        <p:cNvPr id="694" name="Shape 694"/>
        <p:cNvGrpSpPr/>
        <p:nvPr/>
      </p:nvGrpSpPr>
      <p:grpSpPr>
        <a:xfrm>
          <a:off x="0" y="0"/>
          <a:ext cx="0" cy="0"/>
          <a:chOff x="0" y="0"/>
          <a:chExt cx="0" cy="0"/>
        </a:xfrm>
      </p:grpSpPr>
      <p:pic>
        <p:nvPicPr>
          <p:cNvPr descr="A group of people walking on a sidewalk&#10;&#10;Description automatically generated with low confidence" id="695" name="Google Shape;695;p70"/>
          <p:cNvPicPr preferRelativeResize="0"/>
          <p:nvPr/>
        </p:nvPicPr>
        <p:blipFill rotWithShape="1">
          <a:blip r:embed="rId2">
            <a:alphaModFix/>
          </a:blip>
          <a:srcRect b="37364" l="0" r="0" t="25135"/>
          <a:stretch/>
        </p:blipFill>
        <p:spPr>
          <a:xfrm>
            <a:off x="0" y="0"/>
            <a:ext cx="12192001" cy="6857998"/>
          </a:xfrm>
          <a:prstGeom prst="rect">
            <a:avLst/>
          </a:prstGeom>
          <a:noFill/>
          <a:ln>
            <a:noFill/>
          </a:ln>
        </p:spPr>
      </p:pic>
      <p:pic>
        <p:nvPicPr>
          <p:cNvPr descr="A group of people walking on a sidewalk&#10;&#10;Description automatically generated with low confidence" id="696" name="Google Shape;696;p70"/>
          <p:cNvPicPr preferRelativeResize="0"/>
          <p:nvPr/>
        </p:nvPicPr>
        <p:blipFill rotWithShape="1">
          <a:blip r:embed="rId3">
            <a:alphaModFix/>
          </a:blip>
          <a:srcRect b="39126" l="2633" r="2624" t="26898"/>
          <a:stretch/>
        </p:blipFill>
        <p:spPr>
          <a:xfrm>
            <a:off x="320710" y="322160"/>
            <a:ext cx="11550581" cy="6213680"/>
          </a:xfrm>
          <a:custGeom>
            <a:rect b="b" l="l" r="r" t="t"/>
            <a:pathLst>
              <a:path extrusionOk="0" h="6213680" w="11550581">
                <a:moveTo>
                  <a:pt x="164600" y="0"/>
                </a:moveTo>
                <a:lnTo>
                  <a:pt x="11385981" y="0"/>
                </a:lnTo>
                <a:cubicBezTo>
                  <a:pt x="11476887" y="0"/>
                  <a:pt x="11550581" y="73694"/>
                  <a:pt x="11550581" y="164600"/>
                </a:cubicBezTo>
                <a:lnTo>
                  <a:pt x="11550581" y="6049080"/>
                </a:lnTo>
                <a:cubicBezTo>
                  <a:pt x="11550581" y="6139986"/>
                  <a:pt x="11476887" y="6213680"/>
                  <a:pt x="11385981" y="6213680"/>
                </a:cubicBezTo>
                <a:lnTo>
                  <a:pt x="164600" y="6213680"/>
                </a:lnTo>
                <a:cubicBezTo>
                  <a:pt x="73694" y="6213680"/>
                  <a:pt x="0" y="6139986"/>
                  <a:pt x="0" y="6049080"/>
                </a:cubicBezTo>
                <a:lnTo>
                  <a:pt x="0" y="164600"/>
                </a:lnTo>
                <a:cubicBezTo>
                  <a:pt x="0" y="73694"/>
                  <a:pt x="73694" y="0"/>
                  <a:pt x="164600" y="0"/>
                </a:cubicBezTo>
                <a:close/>
              </a:path>
            </a:pathLst>
          </a:custGeom>
          <a:noFill/>
          <a:ln>
            <a:noFill/>
          </a:ln>
        </p:spPr>
      </p:pic>
      <p:sp>
        <p:nvSpPr>
          <p:cNvPr id="697" name="Google Shape;697;p70"/>
          <p:cNvSpPr txBox="1"/>
          <p:nvPr>
            <p:ph idx="1" type="body"/>
          </p:nvPr>
        </p:nvSpPr>
        <p:spPr>
          <a:xfrm>
            <a:off x="1803750" y="2610748"/>
            <a:ext cx="1824900" cy="660600"/>
          </a:xfrm>
          <a:prstGeom prst="rect">
            <a:avLst/>
          </a:prstGeom>
          <a:noFill/>
          <a:ln>
            <a:noFill/>
          </a:ln>
        </p:spPr>
        <p:txBody>
          <a:bodyPr anchorCtr="0" anchor="t" bIns="0" lIns="0" spcFirstLastPara="1" rIns="0" wrap="square" tIns="0">
            <a:noAutofit/>
          </a:bodyPr>
          <a:lstStyle>
            <a:lvl1pPr indent="-577850" lvl="0" marL="457200" rtl="0" algn="ctr">
              <a:lnSpc>
                <a:spcPct val="100000"/>
              </a:lnSpc>
              <a:spcBef>
                <a:spcPts val="1400"/>
              </a:spcBef>
              <a:spcAft>
                <a:spcPts val="0"/>
              </a:spcAft>
              <a:buClr>
                <a:schemeClr val="lt2"/>
              </a:buClr>
              <a:buSzPts val="5500"/>
              <a:buChar char="​"/>
              <a:defRPr sz="5500">
                <a:solidFill>
                  <a:schemeClr val="lt2"/>
                </a:solidFill>
              </a:defRPr>
            </a:lvl1pPr>
            <a:lvl2pPr indent="-374650" lvl="1" marL="914400" rtl="0" algn="ctr">
              <a:lnSpc>
                <a:spcPct val="100000"/>
              </a:lnSpc>
              <a:spcBef>
                <a:spcPts val="800"/>
              </a:spcBef>
              <a:spcAft>
                <a:spcPts val="0"/>
              </a:spcAft>
              <a:buClr>
                <a:schemeClr val="dk1"/>
              </a:buClr>
              <a:buSzPts val="2300"/>
              <a:buChar char="•"/>
              <a:defRPr sz="1700"/>
            </a:lvl2pPr>
            <a:lvl3pPr indent="-374650" lvl="2" marL="1371600" rtl="0" algn="ctr">
              <a:lnSpc>
                <a:spcPct val="100000"/>
              </a:lnSpc>
              <a:spcBef>
                <a:spcPts val="800"/>
              </a:spcBef>
              <a:spcAft>
                <a:spcPts val="0"/>
              </a:spcAft>
              <a:buClr>
                <a:srgbClr val="6B665F"/>
              </a:buClr>
              <a:buSzPts val="2300"/>
              <a:buChar char="－"/>
              <a:defRPr sz="1500"/>
            </a:lvl3pPr>
            <a:lvl4pPr indent="-374650" lvl="3" marL="1828800" rtl="0" algn="ctr">
              <a:lnSpc>
                <a:spcPct val="90000"/>
              </a:lnSpc>
              <a:spcBef>
                <a:spcPts val="1400"/>
              </a:spcBef>
              <a:spcAft>
                <a:spcPts val="0"/>
              </a:spcAft>
              <a:buSzPts val="2300"/>
              <a:buChar char="​"/>
              <a:defRPr sz="1550"/>
            </a:lvl4pPr>
            <a:lvl5pPr indent="-374650" lvl="4" marL="2286000" rtl="0" algn="ctr">
              <a:lnSpc>
                <a:spcPct val="100000"/>
              </a:lnSpc>
              <a:spcBef>
                <a:spcPts val="1400"/>
              </a:spcBef>
              <a:spcAft>
                <a:spcPts val="0"/>
              </a:spcAft>
              <a:buSzPts val="2300"/>
              <a:buChar char="​"/>
              <a:defRPr sz="1600"/>
            </a:lvl5pPr>
            <a:lvl6pPr indent="-374650" lvl="5" marL="2743200" rtl="0" algn="ctr">
              <a:lnSpc>
                <a:spcPct val="90000"/>
              </a:lnSpc>
              <a:spcBef>
                <a:spcPts val="2000"/>
              </a:spcBef>
              <a:spcAft>
                <a:spcPts val="0"/>
              </a:spcAft>
              <a:buSzPts val="2300"/>
              <a:buChar char="​"/>
              <a:defRPr sz="2900"/>
            </a:lvl6pPr>
            <a:lvl7pPr indent="-374650" lvl="6" marL="3200400" rtl="0" algn="ctr">
              <a:lnSpc>
                <a:spcPct val="90000"/>
              </a:lnSpc>
              <a:spcBef>
                <a:spcPts val="3300"/>
              </a:spcBef>
              <a:spcAft>
                <a:spcPts val="0"/>
              </a:spcAft>
              <a:buClr>
                <a:schemeClr val="dk1"/>
              </a:buClr>
              <a:buSzPts val="2300"/>
              <a:buChar char="​"/>
              <a:defRPr sz="4100"/>
            </a:lvl7pPr>
            <a:lvl8pPr indent="-374650" lvl="7" marL="3657600" rtl="0" algn="ctr">
              <a:lnSpc>
                <a:spcPct val="88000"/>
              </a:lnSpc>
              <a:spcBef>
                <a:spcPts val="1600"/>
              </a:spcBef>
              <a:spcAft>
                <a:spcPts val="0"/>
              </a:spcAft>
              <a:buSzPts val="2300"/>
              <a:buChar char="•"/>
              <a:defRPr sz="2300"/>
            </a:lvl8pPr>
            <a:lvl9pPr indent="-374650" lvl="8" marL="4114800" rtl="0" algn="ctr">
              <a:lnSpc>
                <a:spcPct val="88000"/>
              </a:lnSpc>
              <a:spcBef>
                <a:spcPts val="1600"/>
              </a:spcBef>
              <a:spcAft>
                <a:spcPts val="0"/>
              </a:spcAft>
              <a:buSzPts val="2300"/>
              <a:buChar char="•"/>
              <a:defRPr sz="2300"/>
            </a:lvl9pPr>
          </a:lstStyle>
          <a:p/>
        </p:txBody>
      </p:sp>
      <p:sp>
        <p:nvSpPr>
          <p:cNvPr id="698" name="Google Shape;698;p70"/>
          <p:cNvSpPr txBox="1"/>
          <p:nvPr>
            <p:ph idx="2" type="body"/>
          </p:nvPr>
        </p:nvSpPr>
        <p:spPr>
          <a:xfrm>
            <a:off x="1561520" y="3484022"/>
            <a:ext cx="2205000" cy="1877100"/>
          </a:xfrm>
          <a:prstGeom prst="rect">
            <a:avLst/>
          </a:prstGeom>
          <a:noFill/>
          <a:ln>
            <a:noFill/>
          </a:ln>
        </p:spPr>
        <p:txBody>
          <a:bodyPr anchorCtr="0" anchor="t" bIns="0" lIns="0" spcFirstLastPara="1" rIns="0" wrap="square" tIns="0">
            <a:noAutofit/>
          </a:bodyPr>
          <a:lstStyle>
            <a:lvl1pPr indent="-330200" lvl="0" marL="457200" rtl="0" algn="ctr">
              <a:lnSpc>
                <a:spcPct val="100000"/>
              </a:lnSpc>
              <a:spcBef>
                <a:spcPts val="1400"/>
              </a:spcBef>
              <a:spcAft>
                <a:spcPts val="0"/>
              </a:spcAft>
              <a:buClr>
                <a:schemeClr val="lt2"/>
              </a:buClr>
              <a:buSzPts val="1600"/>
              <a:buChar char="​"/>
              <a:defRPr sz="1600">
                <a:solidFill>
                  <a:schemeClr val="lt2"/>
                </a:solidFill>
              </a:defRPr>
            </a:lvl1pPr>
            <a:lvl2pPr indent="-304800" lvl="1" marL="914400" rtl="0" algn="ctr">
              <a:lnSpc>
                <a:spcPct val="100000"/>
              </a:lnSpc>
              <a:spcBef>
                <a:spcPts val="800"/>
              </a:spcBef>
              <a:spcAft>
                <a:spcPts val="0"/>
              </a:spcAft>
              <a:buClr>
                <a:schemeClr val="lt2"/>
              </a:buClr>
              <a:buSzPts val="1200"/>
              <a:buChar char="•"/>
              <a:defRPr sz="1200">
                <a:solidFill>
                  <a:schemeClr val="lt2"/>
                </a:solidFill>
              </a:defRPr>
            </a:lvl2pPr>
            <a:lvl3pPr indent="-228600" lvl="2" marL="1371600" rtl="0" algn="ctr">
              <a:lnSpc>
                <a:spcPct val="100000"/>
              </a:lnSpc>
              <a:spcBef>
                <a:spcPts val="800"/>
              </a:spcBef>
              <a:spcAft>
                <a:spcPts val="0"/>
              </a:spcAft>
              <a:buClr>
                <a:srgbClr val="6B665F"/>
              </a:buClr>
              <a:buSzPts val="1000"/>
              <a:buNone/>
              <a:defRPr/>
            </a:lvl3pPr>
            <a:lvl4pPr indent="-342900" lvl="3" marL="1828800" rtl="0" algn="ctr">
              <a:lnSpc>
                <a:spcPct val="90000"/>
              </a:lnSpc>
              <a:spcBef>
                <a:spcPts val="1400"/>
              </a:spcBef>
              <a:spcAft>
                <a:spcPts val="0"/>
              </a:spcAft>
              <a:buSzPts val="1800"/>
              <a:buChar char="​"/>
              <a:defRPr/>
            </a:lvl4pPr>
            <a:lvl5pPr indent="-342900" lvl="4" marL="2286000" rtl="0" algn="ctr">
              <a:lnSpc>
                <a:spcPct val="100000"/>
              </a:lnSpc>
              <a:spcBef>
                <a:spcPts val="1400"/>
              </a:spcBef>
              <a:spcAft>
                <a:spcPts val="0"/>
              </a:spcAft>
              <a:buSzPts val="1800"/>
              <a:buChar char="​"/>
              <a:defRPr/>
            </a:lvl5pPr>
            <a:lvl6pPr indent="-342900" lvl="5" marL="2743200" rtl="0" algn="ctr">
              <a:lnSpc>
                <a:spcPct val="90000"/>
              </a:lnSpc>
              <a:spcBef>
                <a:spcPts val="2000"/>
              </a:spcBef>
              <a:spcAft>
                <a:spcPts val="0"/>
              </a:spcAft>
              <a:buSzPts val="1800"/>
              <a:buChar char="​"/>
              <a:defRPr/>
            </a:lvl6pPr>
            <a:lvl7pPr indent="-342900" lvl="6" marL="3200400" rtl="0" algn="ctr">
              <a:lnSpc>
                <a:spcPct val="90000"/>
              </a:lnSpc>
              <a:spcBef>
                <a:spcPts val="3300"/>
              </a:spcBef>
              <a:spcAft>
                <a:spcPts val="0"/>
              </a:spcAft>
              <a:buClr>
                <a:schemeClr val="dk1"/>
              </a:buClr>
              <a:buSzPts val="1800"/>
              <a:buChar char="​"/>
              <a:defRPr/>
            </a:lvl7pPr>
            <a:lvl8pPr indent="-342900" lvl="7" marL="3657600" rtl="0" algn="ctr">
              <a:lnSpc>
                <a:spcPct val="88000"/>
              </a:lnSpc>
              <a:spcBef>
                <a:spcPts val="1600"/>
              </a:spcBef>
              <a:spcAft>
                <a:spcPts val="0"/>
              </a:spcAft>
              <a:buSzPts val="1800"/>
              <a:buChar char="•"/>
              <a:defRPr/>
            </a:lvl8pPr>
            <a:lvl9pPr indent="-342900" lvl="8" marL="4114800" rtl="0" algn="ctr">
              <a:lnSpc>
                <a:spcPct val="88000"/>
              </a:lnSpc>
              <a:spcBef>
                <a:spcPts val="1600"/>
              </a:spcBef>
              <a:spcAft>
                <a:spcPts val="0"/>
              </a:spcAft>
              <a:buSzPts val="1800"/>
              <a:buChar char="•"/>
              <a:defRPr/>
            </a:lvl9pPr>
          </a:lstStyle>
          <a:p/>
        </p:txBody>
      </p:sp>
      <p:sp>
        <p:nvSpPr>
          <p:cNvPr id="699" name="Google Shape;699;p70"/>
          <p:cNvSpPr txBox="1"/>
          <p:nvPr>
            <p:ph type="title"/>
          </p:nvPr>
        </p:nvSpPr>
        <p:spPr>
          <a:xfrm>
            <a:off x="491331" y="1164130"/>
            <a:ext cx="11217000" cy="930300"/>
          </a:xfrm>
          <a:prstGeom prst="rect">
            <a:avLst/>
          </a:prstGeom>
          <a:noFill/>
          <a:ln>
            <a:noFill/>
          </a:ln>
        </p:spPr>
        <p:txBody>
          <a:bodyPr anchorCtr="0" anchor="t" bIns="45700" lIns="91425" spcFirstLastPara="1" rIns="91425" wrap="square" tIns="45700">
            <a:noAutofit/>
          </a:bodyPr>
          <a:lstStyle>
            <a:lvl1pPr lvl="0" rtl="0" algn="ctr">
              <a:lnSpc>
                <a:spcPct val="85000"/>
              </a:lnSpc>
              <a:spcBef>
                <a:spcPts val="0"/>
              </a:spcBef>
              <a:spcAft>
                <a:spcPts val="0"/>
              </a:spcAft>
              <a:buClr>
                <a:schemeClr val="lt2"/>
              </a:buClr>
              <a:buSzPts val="3200"/>
              <a:buFont typeface="Arial"/>
              <a:buNone/>
              <a:defRPr>
                <a:solidFill>
                  <a:schemeClr val="lt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00" name="Google Shape;700;p70"/>
          <p:cNvSpPr txBox="1"/>
          <p:nvPr>
            <p:ph idx="3" type="body"/>
          </p:nvPr>
        </p:nvSpPr>
        <p:spPr>
          <a:xfrm>
            <a:off x="5171982" y="2610748"/>
            <a:ext cx="1824900" cy="660600"/>
          </a:xfrm>
          <a:prstGeom prst="rect">
            <a:avLst/>
          </a:prstGeom>
          <a:noFill/>
          <a:ln>
            <a:noFill/>
          </a:ln>
        </p:spPr>
        <p:txBody>
          <a:bodyPr anchorCtr="0" anchor="t" bIns="0" lIns="0" spcFirstLastPara="1" rIns="0" wrap="square" tIns="0">
            <a:noAutofit/>
          </a:bodyPr>
          <a:lstStyle>
            <a:lvl1pPr indent="-577850" lvl="0" marL="457200" rtl="0" algn="ctr">
              <a:lnSpc>
                <a:spcPct val="100000"/>
              </a:lnSpc>
              <a:spcBef>
                <a:spcPts val="1400"/>
              </a:spcBef>
              <a:spcAft>
                <a:spcPts val="0"/>
              </a:spcAft>
              <a:buClr>
                <a:schemeClr val="lt2"/>
              </a:buClr>
              <a:buSzPts val="5500"/>
              <a:buChar char="​"/>
              <a:defRPr sz="5500">
                <a:solidFill>
                  <a:schemeClr val="lt2"/>
                </a:solidFill>
              </a:defRPr>
            </a:lvl1pPr>
            <a:lvl2pPr indent="-374650" lvl="1" marL="914400" rtl="0" algn="ctr">
              <a:lnSpc>
                <a:spcPct val="100000"/>
              </a:lnSpc>
              <a:spcBef>
                <a:spcPts val="800"/>
              </a:spcBef>
              <a:spcAft>
                <a:spcPts val="0"/>
              </a:spcAft>
              <a:buClr>
                <a:schemeClr val="dk1"/>
              </a:buClr>
              <a:buSzPts val="2300"/>
              <a:buChar char="•"/>
              <a:defRPr sz="1700"/>
            </a:lvl2pPr>
            <a:lvl3pPr indent="-374650" lvl="2" marL="1371600" rtl="0" algn="ctr">
              <a:lnSpc>
                <a:spcPct val="100000"/>
              </a:lnSpc>
              <a:spcBef>
                <a:spcPts val="800"/>
              </a:spcBef>
              <a:spcAft>
                <a:spcPts val="0"/>
              </a:spcAft>
              <a:buClr>
                <a:srgbClr val="6B665F"/>
              </a:buClr>
              <a:buSzPts val="2300"/>
              <a:buChar char="－"/>
              <a:defRPr sz="1500"/>
            </a:lvl3pPr>
            <a:lvl4pPr indent="-374650" lvl="3" marL="1828800" rtl="0" algn="ctr">
              <a:lnSpc>
                <a:spcPct val="90000"/>
              </a:lnSpc>
              <a:spcBef>
                <a:spcPts val="1400"/>
              </a:spcBef>
              <a:spcAft>
                <a:spcPts val="0"/>
              </a:spcAft>
              <a:buSzPts val="2300"/>
              <a:buChar char="​"/>
              <a:defRPr sz="1550"/>
            </a:lvl4pPr>
            <a:lvl5pPr indent="-374650" lvl="4" marL="2286000" rtl="0" algn="ctr">
              <a:lnSpc>
                <a:spcPct val="100000"/>
              </a:lnSpc>
              <a:spcBef>
                <a:spcPts val="1400"/>
              </a:spcBef>
              <a:spcAft>
                <a:spcPts val="0"/>
              </a:spcAft>
              <a:buSzPts val="2300"/>
              <a:buChar char="​"/>
              <a:defRPr sz="1600"/>
            </a:lvl5pPr>
            <a:lvl6pPr indent="-374650" lvl="5" marL="2743200" rtl="0" algn="ctr">
              <a:lnSpc>
                <a:spcPct val="90000"/>
              </a:lnSpc>
              <a:spcBef>
                <a:spcPts val="2000"/>
              </a:spcBef>
              <a:spcAft>
                <a:spcPts val="0"/>
              </a:spcAft>
              <a:buSzPts val="2300"/>
              <a:buChar char="​"/>
              <a:defRPr sz="2900"/>
            </a:lvl6pPr>
            <a:lvl7pPr indent="-374650" lvl="6" marL="3200400" rtl="0" algn="ctr">
              <a:lnSpc>
                <a:spcPct val="90000"/>
              </a:lnSpc>
              <a:spcBef>
                <a:spcPts val="3300"/>
              </a:spcBef>
              <a:spcAft>
                <a:spcPts val="0"/>
              </a:spcAft>
              <a:buClr>
                <a:schemeClr val="dk1"/>
              </a:buClr>
              <a:buSzPts val="2300"/>
              <a:buChar char="​"/>
              <a:defRPr sz="4100"/>
            </a:lvl7pPr>
            <a:lvl8pPr indent="-374650" lvl="7" marL="3657600" rtl="0" algn="ctr">
              <a:lnSpc>
                <a:spcPct val="88000"/>
              </a:lnSpc>
              <a:spcBef>
                <a:spcPts val="1600"/>
              </a:spcBef>
              <a:spcAft>
                <a:spcPts val="0"/>
              </a:spcAft>
              <a:buSzPts val="2300"/>
              <a:buChar char="•"/>
              <a:defRPr sz="2300"/>
            </a:lvl8pPr>
            <a:lvl9pPr indent="-374650" lvl="8" marL="4114800" rtl="0" algn="ctr">
              <a:lnSpc>
                <a:spcPct val="88000"/>
              </a:lnSpc>
              <a:spcBef>
                <a:spcPts val="1600"/>
              </a:spcBef>
              <a:spcAft>
                <a:spcPts val="0"/>
              </a:spcAft>
              <a:buSzPts val="2300"/>
              <a:buChar char="•"/>
              <a:defRPr sz="2300"/>
            </a:lvl9pPr>
          </a:lstStyle>
          <a:p/>
        </p:txBody>
      </p:sp>
      <p:sp>
        <p:nvSpPr>
          <p:cNvPr id="701" name="Google Shape;701;p70"/>
          <p:cNvSpPr txBox="1"/>
          <p:nvPr>
            <p:ph idx="4" type="body"/>
          </p:nvPr>
        </p:nvSpPr>
        <p:spPr>
          <a:xfrm>
            <a:off x="4929752" y="3484022"/>
            <a:ext cx="2205000" cy="1877100"/>
          </a:xfrm>
          <a:prstGeom prst="rect">
            <a:avLst/>
          </a:prstGeom>
          <a:noFill/>
          <a:ln>
            <a:noFill/>
          </a:ln>
        </p:spPr>
        <p:txBody>
          <a:bodyPr anchorCtr="0" anchor="t" bIns="0" lIns="0" spcFirstLastPara="1" rIns="0" wrap="square" tIns="0">
            <a:noAutofit/>
          </a:bodyPr>
          <a:lstStyle>
            <a:lvl1pPr indent="-330200" lvl="0" marL="457200" rtl="0" algn="ctr">
              <a:lnSpc>
                <a:spcPct val="100000"/>
              </a:lnSpc>
              <a:spcBef>
                <a:spcPts val="1400"/>
              </a:spcBef>
              <a:spcAft>
                <a:spcPts val="0"/>
              </a:spcAft>
              <a:buClr>
                <a:schemeClr val="lt2"/>
              </a:buClr>
              <a:buSzPts val="1600"/>
              <a:buChar char="​"/>
              <a:defRPr sz="1600">
                <a:solidFill>
                  <a:schemeClr val="lt2"/>
                </a:solidFill>
              </a:defRPr>
            </a:lvl1pPr>
            <a:lvl2pPr indent="-304800" lvl="1" marL="914400" rtl="0" algn="ctr">
              <a:lnSpc>
                <a:spcPct val="100000"/>
              </a:lnSpc>
              <a:spcBef>
                <a:spcPts val="800"/>
              </a:spcBef>
              <a:spcAft>
                <a:spcPts val="0"/>
              </a:spcAft>
              <a:buClr>
                <a:schemeClr val="lt2"/>
              </a:buClr>
              <a:buSzPts val="1200"/>
              <a:buChar char="•"/>
              <a:defRPr b="0" i="0" sz="1200">
                <a:solidFill>
                  <a:schemeClr val="lt2"/>
                </a:solidFill>
                <a:latin typeface="Arial"/>
                <a:ea typeface="Arial"/>
                <a:cs typeface="Arial"/>
                <a:sym typeface="Arial"/>
              </a:defRPr>
            </a:lvl2pPr>
            <a:lvl3pPr indent="-228600" lvl="2" marL="1371600" rtl="0" algn="ctr">
              <a:lnSpc>
                <a:spcPct val="100000"/>
              </a:lnSpc>
              <a:spcBef>
                <a:spcPts val="800"/>
              </a:spcBef>
              <a:spcAft>
                <a:spcPts val="0"/>
              </a:spcAft>
              <a:buClr>
                <a:srgbClr val="6B665F"/>
              </a:buClr>
              <a:buSzPts val="1000"/>
              <a:buNone/>
              <a:defRPr/>
            </a:lvl3pPr>
            <a:lvl4pPr indent="-342900" lvl="3" marL="1828800" rtl="0" algn="ctr">
              <a:lnSpc>
                <a:spcPct val="90000"/>
              </a:lnSpc>
              <a:spcBef>
                <a:spcPts val="1400"/>
              </a:spcBef>
              <a:spcAft>
                <a:spcPts val="0"/>
              </a:spcAft>
              <a:buSzPts val="1800"/>
              <a:buChar char="​"/>
              <a:defRPr/>
            </a:lvl4pPr>
            <a:lvl5pPr indent="-342900" lvl="4" marL="2286000" rtl="0" algn="ctr">
              <a:lnSpc>
                <a:spcPct val="100000"/>
              </a:lnSpc>
              <a:spcBef>
                <a:spcPts val="1400"/>
              </a:spcBef>
              <a:spcAft>
                <a:spcPts val="0"/>
              </a:spcAft>
              <a:buSzPts val="1800"/>
              <a:buChar char="​"/>
              <a:defRPr/>
            </a:lvl5pPr>
            <a:lvl6pPr indent="-342900" lvl="5" marL="2743200" rtl="0" algn="ctr">
              <a:lnSpc>
                <a:spcPct val="90000"/>
              </a:lnSpc>
              <a:spcBef>
                <a:spcPts val="2000"/>
              </a:spcBef>
              <a:spcAft>
                <a:spcPts val="0"/>
              </a:spcAft>
              <a:buSzPts val="1800"/>
              <a:buChar char="​"/>
              <a:defRPr/>
            </a:lvl6pPr>
            <a:lvl7pPr indent="-342900" lvl="6" marL="3200400" rtl="0" algn="ctr">
              <a:lnSpc>
                <a:spcPct val="90000"/>
              </a:lnSpc>
              <a:spcBef>
                <a:spcPts val="3300"/>
              </a:spcBef>
              <a:spcAft>
                <a:spcPts val="0"/>
              </a:spcAft>
              <a:buClr>
                <a:schemeClr val="dk1"/>
              </a:buClr>
              <a:buSzPts val="1800"/>
              <a:buChar char="​"/>
              <a:defRPr/>
            </a:lvl7pPr>
            <a:lvl8pPr indent="-342900" lvl="7" marL="3657600" rtl="0" algn="ctr">
              <a:lnSpc>
                <a:spcPct val="88000"/>
              </a:lnSpc>
              <a:spcBef>
                <a:spcPts val="1600"/>
              </a:spcBef>
              <a:spcAft>
                <a:spcPts val="0"/>
              </a:spcAft>
              <a:buSzPts val="1800"/>
              <a:buChar char="•"/>
              <a:defRPr/>
            </a:lvl8pPr>
            <a:lvl9pPr indent="-342900" lvl="8" marL="4114800" rtl="0" algn="ctr">
              <a:lnSpc>
                <a:spcPct val="88000"/>
              </a:lnSpc>
              <a:spcBef>
                <a:spcPts val="1600"/>
              </a:spcBef>
              <a:spcAft>
                <a:spcPts val="0"/>
              </a:spcAft>
              <a:buSzPts val="1800"/>
              <a:buChar char="•"/>
              <a:defRPr/>
            </a:lvl9pPr>
          </a:lstStyle>
          <a:p/>
        </p:txBody>
      </p:sp>
      <p:cxnSp>
        <p:nvCxnSpPr>
          <p:cNvPr id="702" name="Google Shape;702;p70"/>
          <p:cNvCxnSpPr/>
          <p:nvPr/>
        </p:nvCxnSpPr>
        <p:spPr>
          <a:xfrm>
            <a:off x="4372190" y="2637077"/>
            <a:ext cx="0" cy="1733400"/>
          </a:xfrm>
          <a:prstGeom prst="straightConnector1">
            <a:avLst/>
          </a:prstGeom>
          <a:noFill/>
          <a:ln cap="flat" cmpd="sng" w="9525">
            <a:solidFill>
              <a:schemeClr val="lt2"/>
            </a:solidFill>
            <a:prstDash val="solid"/>
            <a:miter lim="800000"/>
            <a:headEnd len="sm" w="sm" type="none"/>
            <a:tailEnd len="sm" w="sm" type="none"/>
          </a:ln>
        </p:spPr>
      </p:cxnSp>
      <p:sp>
        <p:nvSpPr>
          <p:cNvPr id="703" name="Google Shape;703;p70"/>
          <p:cNvSpPr txBox="1"/>
          <p:nvPr>
            <p:ph idx="5" type="body"/>
          </p:nvPr>
        </p:nvSpPr>
        <p:spPr>
          <a:xfrm>
            <a:off x="8563364" y="2610748"/>
            <a:ext cx="1824900" cy="660600"/>
          </a:xfrm>
          <a:prstGeom prst="rect">
            <a:avLst/>
          </a:prstGeom>
          <a:noFill/>
          <a:ln>
            <a:noFill/>
          </a:ln>
        </p:spPr>
        <p:txBody>
          <a:bodyPr anchorCtr="0" anchor="t" bIns="0" lIns="0" spcFirstLastPara="1" rIns="0" wrap="square" tIns="0">
            <a:noAutofit/>
          </a:bodyPr>
          <a:lstStyle>
            <a:lvl1pPr indent="-577850" lvl="0" marL="457200" rtl="0" algn="ctr">
              <a:lnSpc>
                <a:spcPct val="100000"/>
              </a:lnSpc>
              <a:spcBef>
                <a:spcPts val="1400"/>
              </a:spcBef>
              <a:spcAft>
                <a:spcPts val="0"/>
              </a:spcAft>
              <a:buClr>
                <a:schemeClr val="lt2"/>
              </a:buClr>
              <a:buSzPts val="5500"/>
              <a:buChar char="​"/>
              <a:defRPr sz="5500">
                <a:solidFill>
                  <a:schemeClr val="lt2"/>
                </a:solidFill>
              </a:defRPr>
            </a:lvl1pPr>
            <a:lvl2pPr indent="-374650" lvl="1" marL="914400" rtl="0" algn="ctr">
              <a:lnSpc>
                <a:spcPct val="100000"/>
              </a:lnSpc>
              <a:spcBef>
                <a:spcPts val="800"/>
              </a:spcBef>
              <a:spcAft>
                <a:spcPts val="0"/>
              </a:spcAft>
              <a:buClr>
                <a:schemeClr val="dk1"/>
              </a:buClr>
              <a:buSzPts val="2300"/>
              <a:buChar char="•"/>
              <a:defRPr sz="1700"/>
            </a:lvl2pPr>
            <a:lvl3pPr indent="-374650" lvl="2" marL="1371600" rtl="0" algn="ctr">
              <a:lnSpc>
                <a:spcPct val="100000"/>
              </a:lnSpc>
              <a:spcBef>
                <a:spcPts val="800"/>
              </a:spcBef>
              <a:spcAft>
                <a:spcPts val="0"/>
              </a:spcAft>
              <a:buClr>
                <a:srgbClr val="6B665F"/>
              </a:buClr>
              <a:buSzPts val="2300"/>
              <a:buChar char="－"/>
              <a:defRPr sz="1500"/>
            </a:lvl3pPr>
            <a:lvl4pPr indent="-374650" lvl="3" marL="1828800" rtl="0" algn="ctr">
              <a:lnSpc>
                <a:spcPct val="90000"/>
              </a:lnSpc>
              <a:spcBef>
                <a:spcPts val="1400"/>
              </a:spcBef>
              <a:spcAft>
                <a:spcPts val="0"/>
              </a:spcAft>
              <a:buSzPts val="2300"/>
              <a:buChar char="​"/>
              <a:defRPr sz="1550"/>
            </a:lvl4pPr>
            <a:lvl5pPr indent="-374650" lvl="4" marL="2286000" rtl="0" algn="ctr">
              <a:lnSpc>
                <a:spcPct val="100000"/>
              </a:lnSpc>
              <a:spcBef>
                <a:spcPts val="1400"/>
              </a:spcBef>
              <a:spcAft>
                <a:spcPts val="0"/>
              </a:spcAft>
              <a:buSzPts val="2300"/>
              <a:buChar char="​"/>
              <a:defRPr sz="1600"/>
            </a:lvl5pPr>
            <a:lvl6pPr indent="-374650" lvl="5" marL="2743200" rtl="0" algn="ctr">
              <a:lnSpc>
                <a:spcPct val="90000"/>
              </a:lnSpc>
              <a:spcBef>
                <a:spcPts val="2000"/>
              </a:spcBef>
              <a:spcAft>
                <a:spcPts val="0"/>
              </a:spcAft>
              <a:buSzPts val="2300"/>
              <a:buChar char="​"/>
              <a:defRPr sz="2900"/>
            </a:lvl6pPr>
            <a:lvl7pPr indent="-374650" lvl="6" marL="3200400" rtl="0" algn="ctr">
              <a:lnSpc>
                <a:spcPct val="90000"/>
              </a:lnSpc>
              <a:spcBef>
                <a:spcPts val="3300"/>
              </a:spcBef>
              <a:spcAft>
                <a:spcPts val="0"/>
              </a:spcAft>
              <a:buClr>
                <a:schemeClr val="dk1"/>
              </a:buClr>
              <a:buSzPts val="2300"/>
              <a:buChar char="​"/>
              <a:defRPr sz="4100"/>
            </a:lvl7pPr>
            <a:lvl8pPr indent="-374650" lvl="7" marL="3657600" rtl="0" algn="ctr">
              <a:lnSpc>
                <a:spcPct val="88000"/>
              </a:lnSpc>
              <a:spcBef>
                <a:spcPts val="1600"/>
              </a:spcBef>
              <a:spcAft>
                <a:spcPts val="0"/>
              </a:spcAft>
              <a:buSzPts val="2300"/>
              <a:buChar char="•"/>
              <a:defRPr sz="2300"/>
            </a:lvl8pPr>
            <a:lvl9pPr indent="-374650" lvl="8" marL="4114800" rtl="0" algn="ctr">
              <a:lnSpc>
                <a:spcPct val="88000"/>
              </a:lnSpc>
              <a:spcBef>
                <a:spcPts val="1600"/>
              </a:spcBef>
              <a:spcAft>
                <a:spcPts val="0"/>
              </a:spcAft>
              <a:buSzPts val="2300"/>
              <a:buChar char="•"/>
              <a:defRPr sz="2300"/>
            </a:lvl9pPr>
          </a:lstStyle>
          <a:p/>
        </p:txBody>
      </p:sp>
      <p:sp>
        <p:nvSpPr>
          <p:cNvPr id="704" name="Google Shape;704;p70"/>
          <p:cNvSpPr txBox="1"/>
          <p:nvPr>
            <p:ph idx="6" type="body"/>
          </p:nvPr>
        </p:nvSpPr>
        <p:spPr>
          <a:xfrm>
            <a:off x="8321134" y="3484022"/>
            <a:ext cx="2205000" cy="1877100"/>
          </a:xfrm>
          <a:prstGeom prst="rect">
            <a:avLst/>
          </a:prstGeom>
          <a:noFill/>
          <a:ln>
            <a:noFill/>
          </a:ln>
        </p:spPr>
        <p:txBody>
          <a:bodyPr anchorCtr="0" anchor="t" bIns="0" lIns="0" spcFirstLastPara="1" rIns="0" wrap="square" tIns="0">
            <a:noAutofit/>
          </a:bodyPr>
          <a:lstStyle>
            <a:lvl1pPr indent="-330200" lvl="0" marL="457200" rtl="0" algn="ctr">
              <a:lnSpc>
                <a:spcPct val="100000"/>
              </a:lnSpc>
              <a:spcBef>
                <a:spcPts val="1400"/>
              </a:spcBef>
              <a:spcAft>
                <a:spcPts val="0"/>
              </a:spcAft>
              <a:buClr>
                <a:schemeClr val="lt2"/>
              </a:buClr>
              <a:buSzPts val="1600"/>
              <a:buChar char="​"/>
              <a:defRPr sz="1600">
                <a:solidFill>
                  <a:schemeClr val="lt2"/>
                </a:solidFill>
              </a:defRPr>
            </a:lvl1pPr>
            <a:lvl2pPr indent="-304800" lvl="1" marL="914400" rtl="0" algn="ctr">
              <a:lnSpc>
                <a:spcPct val="100000"/>
              </a:lnSpc>
              <a:spcBef>
                <a:spcPts val="800"/>
              </a:spcBef>
              <a:spcAft>
                <a:spcPts val="0"/>
              </a:spcAft>
              <a:buClr>
                <a:schemeClr val="lt2"/>
              </a:buClr>
              <a:buSzPts val="1200"/>
              <a:buChar char="•"/>
              <a:defRPr b="0" i="0" sz="1200">
                <a:solidFill>
                  <a:schemeClr val="lt2"/>
                </a:solidFill>
                <a:latin typeface="Arial"/>
                <a:ea typeface="Arial"/>
                <a:cs typeface="Arial"/>
                <a:sym typeface="Arial"/>
              </a:defRPr>
            </a:lvl2pPr>
            <a:lvl3pPr indent="-228600" lvl="2" marL="1371600" rtl="0" algn="ctr">
              <a:lnSpc>
                <a:spcPct val="100000"/>
              </a:lnSpc>
              <a:spcBef>
                <a:spcPts val="800"/>
              </a:spcBef>
              <a:spcAft>
                <a:spcPts val="0"/>
              </a:spcAft>
              <a:buClr>
                <a:srgbClr val="6B665F"/>
              </a:buClr>
              <a:buSzPts val="1000"/>
              <a:buNone/>
              <a:defRPr/>
            </a:lvl3pPr>
            <a:lvl4pPr indent="-342900" lvl="3" marL="1828800" rtl="0" algn="ctr">
              <a:lnSpc>
                <a:spcPct val="90000"/>
              </a:lnSpc>
              <a:spcBef>
                <a:spcPts val="1400"/>
              </a:spcBef>
              <a:spcAft>
                <a:spcPts val="0"/>
              </a:spcAft>
              <a:buSzPts val="1800"/>
              <a:buChar char="​"/>
              <a:defRPr/>
            </a:lvl4pPr>
            <a:lvl5pPr indent="-342900" lvl="4" marL="2286000" rtl="0" algn="ctr">
              <a:lnSpc>
                <a:spcPct val="100000"/>
              </a:lnSpc>
              <a:spcBef>
                <a:spcPts val="1400"/>
              </a:spcBef>
              <a:spcAft>
                <a:spcPts val="0"/>
              </a:spcAft>
              <a:buSzPts val="1800"/>
              <a:buChar char="​"/>
              <a:defRPr/>
            </a:lvl5pPr>
            <a:lvl6pPr indent="-342900" lvl="5" marL="2743200" rtl="0" algn="ctr">
              <a:lnSpc>
                <a:spcPct val="90000"/>
              </a:lnSpc>
              <a:spcBef>
                <a:spcPts val="2000"/>
              </a:spcBef>
              <a:spcAft>
                <a:spcPts val="0"/>
              </a:spcAft>
              <a:buSzPts val="1800"/>
              <a:buChar char="​"/>
              <a:defRPr/>
            </a:lvl6pPr>
            <a:lvl7pPr indent="-342900" lvl="6" marL="3200400" rtl="0" algn="ctr">
              <a:lnSpc>
                <a:spcPct val="90000"/>
              </a:lnSpc>
              <a:spcBef>
                <a:spcPts val="3300"/>
              </a:spcBef>
              <a:spcAft>
                <a:spcPts val="0"/>
              </a:spcAft>
              <a:buClr>
                <a:schemeClr val="dk1"/>
              </a:buClr>
              <a:buSzPts val="1800"/>
              <a:buChar char="​"/>
              <a:defRPr/>
            </a:lvl7pPr>
            <a:lvl8pPr indent="-342900" lvl="7" marL="3657600" rtl="0" algn="ctr">
              <a:lnSpc>
                <a:spcPct val="88000"/>
              </a:lnSpc>
              <a:spcBef>
                <a:spcPts val="1600"/>
              </a:spcBef>
              <a:spcAft>
                <a:spcPts val="0"/>
              </a:spcAft>
              <a:buSzPts val="1800"/>
              <a:buChar char="•"/>
              <a:defRPr/>
            </a:lvl8pPr>
            <a:lvl9pPr indent="-342900" lvl="8" marL="4114800" rtl="0" algn="ctr">
              <a:lnSpc>
                <a:spcPct val="88000"/>
              </a:lnSpc>
              <a:spcBef>
                <a:spcPts val="1600"/>
              </a:spcBef>
              <a:spcAft>
                <a:spcPts val="0"/>
              </a:spcAft>
              <a:buSzPts val="1800"/>
              <a:buChar char="•"/>
              <a:defRPr/>
            </a:lvl9pPr>
          </a:lstStyle>
          <a:p/>
        </p:txBody>
      </p:sp>
      <p:cxnSp>
        <p:nvCxnSpPr>
          <p:cNvPr id="705" name="Google Shape;705;p70"/>
          <p:cNvCxnSpPr/>
          <p:nvPr/>
        </p:nvCxnSpPr>
        <p:spPr>
          <a:xfrm>
            <a:off x="7739859" y="2637077"/>
            <a:ext cx="0" cy="1733400"/>
          </a:xfrm>
          <a:prstGeom prst="straightConnector1">
            <a:avLst/>
          </a:prstGeom>
          <a:noFill/>
          <a:ln cap="flat" cmpd="sng" w="9525">
            <a:solidFill>
              <a:schemeClr val="lt2"/>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500"/>
                                  </p:stCondLst>
                                  <p:childTnLst>
                                    <p:set>
                                      <p:cBhvr>
                                        <p:cTn dur="1" fill="hold">
                                          <p:stCondLst>
                                            <p:cond delay="0"/>
                                          </p:stCondLst>
                                        </p:cTn>
                                        <p:tgtEl>
                                          <p:spTgt spid="696"/>
                                        </p:tgtEl>
                                        <p:attrNameLst>
                                          <p:attrName>style.visibility</p:attrName>
                                        </p:attrNameLst>
                                      </p:cBhvr>
                                      <p:to>
                                        <p:strVal val="visible"/>
                                      </p:to>
                                    </p:set>
                                    <p:animEffect filter="fade" transition="in">
                                      <p:cBhvr>
                                        <p:cTn dur="750"/>
                                        <p:tgtEl>
                                          <p:spTgt spid="6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_Safe Harbor" showMasterSp="0">
  <p:cSld name="z_Safe Harbor">
    <p:bg>
      <p:bgPr>
        <a:gradFill>
          <a:gsLst>
            <a:gs pos="0">
              <a:srgbClr val="4016A0"/>
            </a:gs>
            <a:gs pos="56000">
              <a:schemeClr val="dk1"/>
            </a:gs>
            <a:gs pos="100000">
              <a:schemeClr val="dk1"/>
            </a:gs>
          </a:gsLst>
          <a:lin ang="2700006" scaled="0"/>
        </a:gradFill>
      </p:bgPr>
    </p:bg>
    <p:spTree>
      <p:nvGrpSpPr>
        <p:cNvPr id="85" name="Shape 85"/>
        <p:cNvGrpSpPr/>
        <p:nvPr/>
      </p:nvGrpSpPr>
      <p:grpSpPr>
        <a:xfrm>
          <a:off x="0" y="0"/>
          <a:ext cx="0" cy="0"/>
          <a:chOff x="0" y="0"/>
          <a:chExt cx="0" cy="0"/>
        </a:xfrm>
      </p:grpSpPr>
      <p:sp>
        <p:nvSpPr>
          <p:cNvPr id="86" name="Google Shape;86;p8"/>
          <p:cNvSpPr txBox="1"/>
          <p:nvPr/>
        </p:nvSpPr>
        <p:spPr>
          <a:xfrm>
            <a:off x="375781" y="346257"/>
            <a:ext cx="6737700" cy="769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4400">
                <a:solidFill>
                  <a:schemeClr val="lt2"/>
                </a:solidFill>
                <a:latin typeface="DM Sans"/>
                <a:ea typeface="DM Sans"/>
                <a:cs typeface="DM Sans"/>
                <a:sym typeface="DM Sans"/>
              </a:rPr>
              <a:t>Safe harbor</a:t>
            </a:r>
            <a:endParaRPr>
              <a:solidFill>
                <a:schemeClr val="lt2"/>
              </a:solidFill>
            </a:endParaRPr>
          </a:p>
        </p:txBody>
      </p:sp>
      <p:sp>
        <p:nvSpPr>
          <p:cNvPr id="87" name="Google Shape;87;p8"/>
          <p:cNvSpPr/>
          <p:nvPr/>
        </p:nvSpPr>
        <p:spPr>
          <a:xfrm>
            <a:off x="408351" y="1395578"/>
            <a:ext cx="5436000" cy="4182600"/>
          </a:xfrm>
          <a:prstGeom prst="rect">
            <a:avLst/>
          </a:prstGeom>
          <a:noFill/>
          <a:ln>
            <a:noFill/>
          </a:ln>
        </p:spPr>
        <p:txBody>
          <a:bodyPr anchorCtr="0" anchor="t" bIns="45700" lIns="91425" spcFirstLastPara="1" rIns="91425" wrap="square" tIns="45700">
            <a:noAutofit/>
          </a:bodyPr>
          <a:lstStyle/>
          <a:p>
            <a:pPr indent="0" lvl="0" marL="0" marR="0" rtl="0" algn="just">
              <a:lnSpc>
                <a:spcPct val="110000"/>
              </a:lnSpc>
              <a:spcBef>
                <a:spcPts val="0"/>
              </a:spcBef>
              <a:spcAft>
                <a:spcPts val="0"/>
              </a:spcAft>
              <a:buNone/>
            </a:pPr>
            <a:r>
              <a:rPr lang="en-US" sz="1150">
                <a:solidFill>
                  <a:schemeClr val="lt2"/>
                </a:solidFill>
                <a:latin typeface="DM Sans"/>
                <a:ea typeface="DM Sans"/>
                <a:cs typeface="DM Sans"/>
                <a:sym typeface="DM Sans"/>
              </a:rPr>
              <a:t>This presentation contains “forward-looking statements” within the meaning of the “safe harbor” provisions of the Private Securities Litigation Reform Act of 1995, including but not limited to, statements regarding our financial outlook, long-term financial targets, product development, business strategy and plans, market trends and market size, opportunities, positioning and expected benefits that will be derived from the acquisition of Auth0, Inc. These forward-looking statements are based on current expectations, estimates, forecasts and projections. Words such as “expect,” “anticipate,” “should,” “believe,” “hope,” “target,” “project,” “goals,” “estimate,” “potential,” “predict,” “may,” “will,” “might,” “could,” “intend,” “shall” and variations of these terms and similar expressions are intended to identify these forward-looking statements, although not all forward-looking statements contain these identifying words. Forward-looking statements are subject to a number of risks and uncertainties, many of which involve factors or circumstances that are beyond our control. For example, the market for our products may develop more slowly than expected or than it has in the past; there may be significant fluctuations in our results of operations and cash flows related to our revenue recognition or otherwise; we may fail to successfully integrate any new business, including Auth0, Inc.; we may fail to realize anticipated benefits of any combined operations with Auth0, Inc.; we may experience unanticipated costs of integrating Auth0, Inc.; the potential impact of the acquisition on relationships with third parties, including employees, customers, partners and competitors; we may be unable to retain key </a:t>
            </a:r>
            <a:endParaRPr sz="1150">
              <a:solidFill>
                <a:schemeClr val="lt2"/>
              </a:solidFill>
              <a:latin typeface="DM Sans"/>
              <a:ea typeface="DM Sans"/>
              <a:cs typeface="DM Sans"/>
              <a:sym typeface="DM Sans"/>
            </a:endParaRPr>
          </a:p>
        </p:txBody>
      </p:sp>
      <p:sp>
        <p:nvSpPr>
          <p:cNvPr id="88" name="Google Shape;88;p8"/>
          <p:cNvSpPr/>
          <p:nvPr/>
        </p:nvSpPr>
        <p:spPr>
          <a:xfrm>
            <a:off x="6341165" y="1395578"/>
            <a:ext cx="5424000" cy="4346400"/>
          </a:xfrm>
          <a:prstGeom prst="rect">
            <a:avLst/>
          </a:prstGeom>
          <a:noFill/>
          <a:ln>
            <a:noFill/>
          </a:ln>
        </p:spPr>
        <p:txBody>
          <a:bodyPr anchorCtr="0" anchor="t" bIns="45700" lIns="91425" spcFirstLastPara="1" rIns="91425" wrap="square" tIns="45700">
            <a:noAutofit/>
          </a:bodyPr>
          <a:lstStyle/>
          <a:p>
            <a:pPr indent="0" lvl="0" marL="0" marR="0" rtl="0" algn="just">
              <a:lnSpc>
                <a:spcPct val="110000"/>
              </a:lnSpc>
              <a:spcBef>
                <a:spcPts val="1400"/>
              </a:spcBef>
              <a:spcAft>
                <a:spcPts val="0"/>
              </a:spcAft>
              <a:buNone/>
            </a:pPr>
            <a:r>
              <a:rPr lang="en-US" sz="1150">
                <a:solidFill>
                  <a:schemeClr val="lt2"/>
                </a:solidFill>
                <a:latin typeface="DM Sans"/>
                <a:ea typeface="DM Sans"/>
                <a:cs typeface="DM Sans"/>
                <a:sym typeface="DM Sans"/>
              </a:rPr>
              <a:t>personnel; global economic conditions could worsen; a network or data security incident that allows unauthorized access to our network or data or our customers’ data could damage our reputation and cause us to incur significant costs; we could experience interruptions or performance problems associated with our technology, including a service outage; the impact of COVID-19 and variants of concern, related public health measures and any associated economic downturn on our business and results of operations may be more than we expect; and we may not be able to pay off our convertible senior notes when due. Further information on potential factors that could affect our financial results is included in our most recent Quarterly Report on Form 10-Q and our other filings with the Securities and Exchange Commission. The forward-looking statements included in this presentation represent our views only as of the date of this presentation and we assume no obligation and do not intend to update these forward-looking statements.</a:t>
            </a:r>
            <a:endParaRPr sz="1150">
              <a:solidFill>
                <a:schemeClr val="lt2"/>
              </a:solidFill>
              <a:latin typeface="DM Sans"/>
              <a:ea typeface="DM Sans"/>
              <a:cs typeface="DM Sans"/>
              <a:sym typeface="DM Sans"/>
            </a:endParaRPr>
          </a:p>
          <a:p>
            <a:pPr indent="0" lvl="0" marL="0" marR="0" rtl="0" algn="just">
              <a:lnSpc>
                <a:spcPct val="110000"/>
              </a:lnSpc>
              <a:spcBef>
                <a:spcPts val="1400"/>
              </a:spcBef>
              <a:spcAft>
                <a:spcPts val="0"/>
              </a:spcAft>
              <a:buNone/>
            </a:pPr>
            <a:r>
              <a:rPr lang="en-US" sz="1150">
                <a:solidFill>
                  <a:schemeClr val="lt2"/>
                </a:solidFill>
                <a:latin typeface="DM Sans"/>
                <a:ea typeface="DM Sans"/>
                <a:cs typeface="DM Sans"/>
                <a:sym typeface="DM Sans"/>
              </a:rPr>
              <a:t>Any unreleased products, features or functionality referenced in this presentation are not currently available and may not be delivered on time or at all. Product roadmaps do not represent a commitment, obligation or promise to deliver any product, feature or functionality, and you should not rely on them to make your purchase decisions.</a:t>
            </a:r>
            <a:endParaRPr sz="1150">
              <a:solidFill>
                <a:schemeClr val="lt2"/>
              </a:solidFill>
              <a:latin typeface="DM Sans"/>
              <a:ea typeface="DM Sans"/>
              <a:cs typeface="DM Sans"/>
              <a:sym typeface="DM Sans"/>
            </a:endParaRPr>
          </a:p>
        </p:txBody>
      </p:sp>
      <p:grpSp>
        <p:nvGrpSpPr>
          <p:cNvPr id="89" name="Google Shape;89;p8"/>
          <p:cNvGrpSpPr/>
          <p:nvPr/>
        </p:nvGrpSpPr>
        <p:grpSpPr>
          <a:xfrm>
            <a:off x="491331" y="6363293"/>
            <a:ext cx="11201710" cy="246888"/>
            <a:chOff x="491331" y="6363293"/>
            <a:chExt cx="11201710" cy="246888"/>
          </a:xfrm>
        </p:grpSpPr>
        <p:grpSp>
          <p:nvGrpSpPr>
            <p:cNvPr id="90" name="Google Shape;90;p8"/>
            <p:cNvGrpSpPr/>
            <p:nvPr/>
          </p:nvGrpSpPr>
          <p:grpSpPr>
            <a:xfrm>
              <a:off x="491331" y="6363293"/>
              <a:ext cx="8016638" cy="246888"/>
              <a:chOff x="491331" y="6363293"/>
              <a:chExt cx="8016638" cy="246888"/>
            </a:xfrm>
          </p:grpSpPr>
          <p:pic>
            <p:nvPicPr>
              <p:cNvPr descr="Shape, icon&#10;&#10;Description automatically generated" id="91" name="Google Shape;91;p8"/>
              <p:cNvPicPr preferRelativeResize="0"/>
              <p:nvPr/>
            </p:nvPicPr>
            <p:blipFill rotWithShape="1">
              <a:blip r:embed="rId2">
                <a:alphaModFix/>
              </a:blip>
              <a:srcRect b="0" l="0" r="0" t="0"/>
              <a:stretch/>
            </p:blipFill>
            <p:spPr>
              <a:xfrm>
                <a:off x="491331" y="6363293"/>
                <a:ext cx="246888" cy="246888"/>
              </a:xfrm>
              <a:prstGeom prst="rect">
                <a:avLst/>
              </a:prstGeom>
              <a:noFill/>
              <a:ln>
                <a:noFill/>
              </a:ln>
            </p:spPr>
          </p:pic>
          <p:sp>
            <p:nvSpPr>
              <p:cNvPr id="92" name="Google Shape;92;p8"/>
              <p:cNvSpPr/>
              <p:nvPr/>
            </p:nvSpPr>
            <p:spPr>
              <a:xfrm>
                <a:off x="1192769" y="6445914"/>
                <a:ext cx="7315200" cy="92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0" i="0" lang="en-US" sz="600">
                    <a:solidFill>
                      <a:srgbClr val="AFABA1"/>
                    </a:solidFill>
                    <a:latin typeface="DM Sans"/>
                    <a:ea typeface="DM Sans"/>
                    <a:cs typeface="DM Sans"/>
                    <a:sym typeface="DM Sans"/>
                  </a:rPr>
                  <a:t>© Okta and/or its affiliates. All rights reserved. Confidential Information of Okta – For Recipient’s Internal Use Only.</a:t>
                </a:r>
                <a:endParaRPr/>
              </a:p>
            </p:txBody>
          </p:sp>
        </p:grpSp>
        <p:pic>
          <p:nvPicPr>
            <p:cNvPr descr="A picture containing text, clipart&#10;&#10;Description automatically generated" id="93" name="Google Shape;93;p8"/>
            <p:cNvPicPr preferRelativeResize="0"/>
            <p:nvPr/>
          </p:nvPicPr>
          <p:blipFill rotWithShape="1">
            <a:blip r:embed="rId3">
              <a:alphaModFix/>
            </a:blip>
            <a:srcRect b="0" l="0" r="0" t="0"/>
            <a:stretch/>
          </p:blipFill>
          <p:spPr>
            <a:xfrm>
              <a:off x="11244985" y="6403804"/>
              <a:ext cx="448056" cy="164287"/>
            </a:xfrm>
            <a:prstGeom prst="rect">
              <a:avLst/>
            </a:prstGeom>
            <a:noFill/>
            <a:ln>
              <a:noFill/>
            </a:ln>
          </p:spPr>
        </p:pic>
      </p:gr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_Blue Circle" showMasterSp="0">
  <p:cSld name="d_Blank Sky_2">
    <p:bg>
      <p:bgPr>
        <a:gradFill>
          <a:gsLst>
            <a:gs pos="0">
              <a:srgbClr val="0F0F0F"/>
            </a:gs>
            <a:gs pos="66000">
              <a:srgbClr val="1F192C"/>
            </a:gs>
            <a:gs pos="87000">
              <a:srgbClr val="2A1951"/>
            </a:gs>
            <a:gs pos="100000">
              <a:srgbClr val="2F1863"/>
            </a:gs>
          </a:gsLst>
          <a:lin ang="18900044" scaled="0"/>
        </a:gradFill>
      </p:bgPr>
    </p:bg>
    <p:spTree>
      <p:nvGrpSpPr>
        <p:cNvPr id="706" name="Shape 706"/>
        <p:cNvGrpSpPr/>
        <p:nvPr/>
      </p:nvGrpSpPr>
      <p:grpSpPr>
        <a:xfrm>
          <a:off x="0" y="0"/>
          <a:ext cx="0" cy="0"/>
          <a:chOff x="0" y="0"/>
          <a:chExt cx="0" cy="0"/>
        </a:xfrm>
      </p:grpSpPr>
      <p:pic>
        <p:nvPicPr>
          <p:cNvPr id="707" name="Google Shape;707;p71"/>
          <p:cNvPicPr preferRelativeResize="0"/>
          <p:nvPr/>
        </p:nvPicPr>
        <p:blipFill rotWithShape="1">
          <a:blip r:embed="rId2">
            <a:alphaModFix/>
          </a:blip>
          <a:srcRect b="0" l="0" r="0" t="0"/>
          <a:stretch/>
        </p:blipFill>
        <p:spPr>
          <a:xfrm>
            <a:off x="2286438" y="-380563"/>
            <a:ext cx="7619124" cy="7619124"/>
          </a:xfrm>
          <a:prstGeom prst="rect">
            <a:avLst/>
          </a:prstGeom>
          <a:noFill/>
          <a:ln>
            <a:noFill/>
          </a:ln>
        </p:spPr>
      </p:pic>
      <p:grpSp>
        <p:nvGrpSpPr>
          <p:cNvPr id="708" name="Google Shape;708;p71"/>
          <p:cNvGrpSpPr/>
          <p:nvPr/>
        </p:nvGrpSpPr>
        <p:grpSpPr>
          <a:xfrm>
            <a:off x="491331" y="6363293"/>
            <a:ext cx="11201710" cy="246888"/>
            <a:chOff x="491331" y="6363293"/>
            <a:chExt cx="11201710" cy="246888"/>
          </a:xfrm>
        </p:grpSpPr>
        <p:grpSp>
          <p:nvGrpSpPr>
            <p:cNvPr id="709" name="Google Shape;709;p71"/>
            <p:cNvGrpSpPr/>
            <p:nvPr/>
          </p:nvGrpSpPr>
          <p:grpSpPr>
            <a:xfrm>
              <a:off x="491331" y="6363293"/>
              <a:ext cx="8016638" cy="246888"/>
              <a:chOff x="491331" y="6363293"/>
              <a:chExt cx="8016638" cy="246888"/>
            </a:xfrm>
          </p:grpSpPr>
          <p:pic>
            <p:nvPicPr>
              <p:cNvPr descr="Shape, icon&#10;&#10;Description automatically generated" id="710" name="Google Shape;710;p71"/>
              <p:cNvPicPr preferRelativeResize="0"/>
              <p:nvPr/>
            </p:nvPicPr>
            <p:blipFill rotWithShape="1">
              <a:blip r:embed="rId3">
                <a:alphaModFix/>
              </a:blip>
              <a:srcRect b="0" l="0" r="0" t="0"/>
              <a:stretch/>
            </p:blipFill>
            <p:spPr>
              <a:xfrm>
                <a:off x="491331" y="6363293"/>
                <a:ext cx="246888" cy="246888"/>
              </a:xfrm>
              <a:prstGeom prst="rect">
                <a:avLst/>
              </a:prstGeom>
              <a:noFill/>
              <a:ln>
                <a:noFill/>
              </a:ln>
            </p:spPr>
          </p:pic>
          <p:sp>
            <p:nvSpPr>
              <p:cNvPr id="711" name="Google Shape;711;p71"/>
              <p:cNvSpPr/>
              <p:nvPr/>
            </p:nvSpPr>
            <p:spPr>
              <a:xfrm>
                <a:off x="1192769" y="6445914"/>
                <a:ext cx="7315200" cy="92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0" i="0" lang="en-US" sz="600">
                    <a:solidFill>
                      <a:srgbClr val="FFFFFF"/>
                    </a:solidFill>
                    <a:latin typeface="DM Sans"/>
                    <a:ea typeface="DM Sans"/>
                    <a:cs typeface="DM Sans"/>
                    <a:sym typeface="DM Sans"/>
                  </a:rPr>
                  <a:t>© Okta and/or its affiliates. All rights reserved. Confidential Information of Okta – For Recipient’s Internal Use Only.</a:t>
                </a:r>
                <a:endParaRPr/>
              </a:p>
            </p:txBody>
          </p:sp>
        </p:grpSp>
        <p:pic>
          <p:nvPicPr>
            <p:cNvPr descr="A picture containing text, clipart&#10;&#10;Description automatically generated" id="712" name="Google Shape;712;p71"/>
            <p:cNvPicPr preferRelativeResize="0"/>
            <p:nvPr/>
          </p:nvPicPr>
          <p:blipFill rotWithShape="1">
            <a:blip r:embed="rId4">
              <a:alphaModFix/>
            </a:blip>
            <a:srcRect b="0" l="0" r="0" t="0"/>
            <a:stretch/>
          </p:blipFill>
          <p:spPr>
            <a:xfrm>
              <a:off x="11244985" y="6403804"/>
              <a:ext cx="448056" cy="164287"/>
            </a:xfrm>
            <a:prstGeom prst="rect">
              <a:avLst/>
            </a:prstGeom>
            <a:noFill/>
            <a:ln>
              <a:noFill/>
            </a:ln>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_Blank Carbon" showMasterSp="0">
  <p:cSld name="d_Blank Carbon">
    <p:bg>
      <p:bgPr>
        <a:gradFill>
          <a:gsLst>
            <a:gs pos="0">
              <a:srgbClr val="0F0F0F"/>
            </a:gs>
            <a:gs pos="66000">
              <a:srgbClr val="1F192C"/>
            </a:gs>
            <a:gs pos="87000">
              <a:srgbClr val="2A1951"/>
            </a:gs>
            <a:gs pos="100000">
              <a:srgbClr val="2F1863"/>
            </a:gs>
          </a:gsLst>
          <a:lin ang="18900044" scaled="0"/>
        </a:gradFill>
      </p:bgPr>
    </p:bg>
    <p:spTree>
      <p:nvGrpSpPr>
        <p:cNvPr id="94" name="Shape 94"/>
        <p:cNvGrpSpPr/>
        <p:nvPr/>
      </p:nvGrpSpPr>
      <p:grpSpPr>
        <a:xfrm>
          <a:off x="0" y="0"/>
          <a:ext cx="0" cy="0"/>
          <a:chOff x="0" y="0"/>
          <a:chExt cx="0" cy="0"/>
        </a:xfrm>
      </p:grpSpPr>
      <p:grpSp>
        <p:nvGrpSpPr>
          <p:cNvPr id="95" name="Google Shape;95;p9"/>
          <p:cNvGrpSpPr/>
          <p:nvPr/>
        </p:nvGrpSpPr>
        <p:grpSpPr>
          <a:xfrm>
            <a:off x="491331" y="6363293"/>
            <a:ext cx="11201710" cy="246888"/>
            <a:chOff x="491331" y="6363293"/>
            <a:chExt cx="11201710" cy="246888"/>
          </a:xfrm>
        </p:grpSpPr>
        <p:grpSp>
          <p:nvGrpSpPr>
            <p:cNvPr id="96" name="Google Shape;96;p9"/>
            <p:cNvGrpSpPr/>
            <p:nvPr/>
          </p:nvGrpSpPr>
          <p:grpSpPr>
            <a:xfrm>
              <a:off x="491331" y="6363293"/>
              <a:ext cx="8016638" cy="246888"/>
              <a:chOff x="491331" y="6363293"/>
              <a:chExt cx="8016638" cy="246888"/>
            </a:xfrm>
          </p:grpSpPr>
          <p:pic>
            <p:nvPicPr>
              <p:cNvPr descr="Shape, icon&#10;&#10;Description automatically generated" id="97" name="Google Shape;97;p9"/>
              <p:cNvPicPr preferRelativeResize="0"/>
              <p:nvPr/>
            </p:nvPicPr>
            <p:blipFill rotWithShape="1">
              <a:blip r:embed="rId2">
                <a:alphaModFix/>
              </a:blip>
              <a:srcRect b="0" l="0" r="0" t="0"/>
              <a:stretch/>
            </p:blipFill>
            <p:spPr>
              <a:xfrm>
                <a:off x="491331" y="6363293"/>
                <a:ext cx="246888" cy="246888"/>
              </a:xfrm>
              <a:prstGeom prst="rect">
                <a:avLst/>
              </a:prstGeom>
              <a:noFill/>
              <a:ln>
                <a:noFill/>
              </a:ln>
            </p:spPr>
          </p:pic>
          <p:sp>
            <p:nvSpPr>
              <p:cNvPr id="98" name="Google Shape;98;p9"/>
              <p:cNvSpPr/>
              <p:nvPr/>
            </p:nvSpPr>
            <p:spPr>
              <a:xfrm>
                <a:off x="1192769" y="6445914"/>
                <a:ext cx="7315200" cy="92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0" i="0" lang="en-US" sz="600">
                    <a:solidFill>
                      <a:srgbClr val="AFABA1"/>
                    </a:solidFill>
                    <a:latin typeface="DM Sans"/>
                    <a:ea typeface="DM Sans"/>
                    <a:cs typeface="DM Sans"/>
                    <a:sym typeface="DM Sans"/>
                  </a:rPr>
                  <a:t>© Okta and/or its affiliates. All rights reserved. Confidential Information of Okta – For Recipient’s Internal Use Only.</a:t>
                </a:r>
                <a:endParaRPr/>
              </a:p>
            </p:txBody>
          </p:sp>
        </p:grpSp>
        <p:pic>
          <p:nvPicPr>
            <p:cNvPr descr="A picture containing text, clipart&#10;&#10;Description automatically generated" id="99" name="Google Shape;99;p9"/>
            <p:cNvPicPr preferRelativeResize="0"/>
            <p:nvPr/>
          </p:nvPicPr>
          <p:blipFill rotWithShape="1">
            <a:blip r:embed="rId3">
              <a:alphaModFix/>
            </a:blip>
            <a:srcRect b="0" l="0" r="0" t="0"/>
            <a:stretch/>
          </p:blipFill>
          <p:spPr>
            <a:xfrm>
              <a:off x="11244985" y="6403804"/>
              <a:ext cx="448056" cy="164287"/>
            </a:xfrm>
            <a:prstGeom prst="rect">
              <a:avLst/>
            </a:prstGeom>
            <a:noFill/>
            <a:ln>
              <a:noFill/>
            </a:ln>
          </p:spPr>
        </p:pic>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_Carbon Logo" showMasterSp="0">
  <p:cSld name="d_Blank Carbon_1">
    <p:bg>
      <p:bgPr>
        <a:solidFill>
          <a:schemeClr val="dk1"/>
        </a:solidFill>
      </p:bgPr>
    </p:bg>
    <p:spTree>
      <p:nvGrpSpPr>
        <p:cNvPr id="100" name="Shape 100"/>
        <p:cNvGrpSpPr/>
        <p:nvPr/>
      </p:nvGrpSpPr>
      <p:grpSpPr>
        <a:xfrm>
          <a:off x="0" y="0"/>
          <a:ext cx="0" cy="0"/>
          <a:chOff x="0" y="0"/>
          <a:chExt cx="0" cy="0"/>
        </a:xfrm>
      </p:grpSpPr>
      <p:pic>
        <p:nvPicPr>
          <p:cNvPr id="101" name="Google Shape;101;p10"/>
          <p:cNvPicPr preferRelativeResize="0"/>
          <p:nvPr/>
        </p:nvPicPr>
        <p:blipFill rotWithShape="1">
          <a:blip r:embed="rId2">
            <a:alphaModFix/>
          </a:blip>
          <a:srcRect b="1029" l="1029" r="0" t="0"/>
          <a:stretch/>
        </p:blipFill>
        <p:spPr>
          <a:xfrm>
            <a:off x="2" y="-862"/>
            <a:ext cx="12192001" cy="6859721"/>
          </a:xfrm>
          <a:prstGeom prst="rect">
            <a:avLst/>
          </a:prstGeom>
          <a:noFill/>
          <a:ln>
            <a:noFill/>
          </a:ln>
        </p:spPr>
      </p:pic>
      <p:pic>
        <p:nvPicPr>
          <p:cNvPr id="102" name="Google Shape;102;p10"/>
          <p:cNvPicPr preferRelativeResize="0"/>
          <p:nvPr/>
        </p:nvPicPr>
        <p:blipFill>
          <a:blip r:embed="rId3">
            <a:alphaModFix/>
          </a:blip>
          <a:stretch>
            <a:fillRect/>
          </a:stretch>
        </p:blipFill>
        <p:spPr>
          <a:xfrm>
            <a:off x="4741842" y="2718229"/>
            <a:ext cx="2708301" cy="142154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38.xml"/><Relationship Id="rId42" Type="http://schemas.openxmlformats.org/officeDocument/2006/relationships/slideLayout" Target="../slideLayouts/slideLayout40.xml"/><Relationship Id="rId41" Type="http://schemas.openxmlformats.org/officeDocument/2006/relationships/slideLayout" Target="../slideLayouts/slideLayout39.xml"/><Relationship Id="rId44" Type="http://schemas.openxmlformats.org/officeDocument/2006/relationships/slideLayout" Target="../slideLayouts/slideLayout42.xml"/><Relationship Id="rId43" Type="http://schemas.openxmlformats.org/officeDocument/2006/relationships/slideLayout" Target="../slideLayouts/slideLayout41.xml"/><Relationship Id="rId46" Type="http://schemas.openxmlformats.org/officeDocument/2006/relationships/slideLayout" Target="../slideLayouts/slideLayout44.xml"/><Relationship Id="rId45" Type="http://schemas.openxmlformats.org/officeDocument/2006/relationships/slideLayout" Target="../slideLayouts/slideLayout43.xml"/><Relationship Id="rId1" Type="http://schemas.openxmlformats.org/officeDocument/2006/relationships/image" Target="../media/image14.png"/><Relationship Id="rId2" Type="http://schemas.openxmlformats.org/officeDocument/2006/relationships/image" Target="../media/image15.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48" Type="http://schemas.openxmlformats.org/officeDocument/2006/relationships/slideLayout" Target="../slideLayouts/slideLayout46.xml"/><Relationship Id="rId47" Type="http://schemas.openxmlformats.org/officeDocument/2006/relationships/slideLayout" Target="../slideLayouts/slideLayout45.xml"/><Relationship Id="rId49" Type="http://schemas.openxmlformats.org/officeDocument/2006/relationships/slideLayout" Target="../slideLayouts/slideLayout47.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73" Type="http://schemas.openxmlformats.org/officeDocument/2006/relationships/theme" Target="../theme/theme1.xml"/><Relationship Id="rId72" Type="http://schemas.openxmlformats.org/officeDocument/2006/relationships/slideLayout" Target="../slideLayouts/slideLayout70.xml"/><Relationship Id="rId31" Type="http://schemas.openxmlformats.org/officeDocument/2006/relationships/slideLayout" Target="../slideLayouts/slideLayout29.xml"/><Relationship Id="rId30" Type="http://schemas.openxmlformats.org/officeDocument/2006/relationships/slideLayout" Target="../slideLayouts/slideLayout28.xml"/><Relationship Id="rId33" Type="http://schemas.openxmlformats.org/officeDocument/2006/relationships/slideLayout" Target="../slideLayouts/slideLayout31.xml"/><Relationship Id="rId32" Type="http://schemas.openxmlformats.org/officeDocument/2006/relationships/slideLayout" Target="../slideLayouts/slideLayout30.xml"/><Relationship Id="rId35" Type="http://schemas.openxmlformats.org/officeDocument/2006/relationships/slideLayout" Target="../slideLayouts/slideLayout33.xml"/><Relationship Id="rId34" Type="http://schemas.openxmlformats.org/officeDocument/2006/relationships/slideLayout" Target="../slideLayouts/slideLayout32.xml"/><Relationship Id="rId71" Type="http://schemas.openxmlformats.org/officeDocument/2006/relationships/slideLayout" Target="../slideLayouts/slideLayout69.xml"/><Relationship Id="rId70" Type="http://schemas.openxmlformats.org/officeDocument/2006/relationships/slideLayout" Target="../slideLayouts/slideLayout68.xml"/><Relationship Id="rId37" Type="http://schemas.openxmlformats.org/officeDocument/2006/relationships/slideLayout" Target="../slideLayouts/slideLayout35.xml"/><Relationship Id="rId36" Type="http://schemas.openxmlformats.org/officeDocument/2006/relationships/slideLayout" Target="../slideLayouts/slideLayout34.xml"/><Relationship Id="rId39" Type="http://schemas.openxmlformats.org/officeDocument/2006/relationships/slideLayout" Target="../slideLayouts/slideLayout37.xml"/><Relationship Id="rId38" Type="http://schemas.openxmlformats.org/officeDocument/2006/relationships/slideLayout" Target="../slideLayouts/slideLayout36.xml"/><Relationship Id="rId62" Type="http://schemas.openxmlformats.org/officeDocument/2006/relationships/slideLayout" Target="../slideLayouts/slideLayout60.xml"/><Relationship Id="rId61" Type="http://schemas.openxmlformats.org/officeDocument/2006/relationships/slideLayout" Target="../slideLayouts/slideLayout59.xml"/><Relationship Id="rId20" Type="http://schemas.openxmlformats.org/officeDocument/2006/relationships/slideLayout" Target="../slideLayouts/slideLayout18.xml"/><Relationship Id="rId64" Type="http://schemas.openxmlformats.org/officeDocument/2006/relationships/slideLayout" Target="../slideLayouts/slideLayout62.xml"/><Relationship Id="rId63" Type="http://schemas.openxmlformats.org/officeDocument/2006/relationships/slideLayout" Target="../slideLayouts/slideLayout61.xml"/><Relationship Id="rId22" Type="http://schemas.openxmlformats.org/officeDocument/2006/relationships/slideLayout" Target="../slideLayouts/slideLayout20.xml"/><Relationship Id="rId66" Type="http://schemas.openxmlformats.org/officeDocument/2006/relationships/slideLayout" Target="../slideLayouts/slideLayout64.xml"/><Relationship Id="rId21" Type="http://schemas.openxmlformats.org/officeDocument/2006/relationships/slideLayout" Target="../slideLayouts/slideLayout19.xml"/><Relationship Id="rId65" Type="http://schemas.openxmlformats.org/officeDocument/2006/relationships/slideLayout" Target="../slideLayouts/slideLayout63.xml"/><Relationship Id="rId24" Type="http://schemas.openxmlformats.org/officeDocument/2006/relationships/slideLayout" Target="../slideLayouts/slideLayout22.xml"/><Relationship Id="rId68" Type="http://schemas.openxmlformats.org/officeDocument/2006/relationships/slideLayout" Target="../slideLayouts/slideLayout66.xml"/><Relationship Id="rId23" Type="http://schemas.openxmlformats.org/officeDocument/2006/relationships/slideLayout" Target="../slideLayouts/slideLayout21.xml"/><Relationship Id="rId67" Type="http://schemas.openxmlformats.org/officeDocument/2006/relationships/slideLayout" Target="../slideLayouts/slideLayout65.xml"/><Relationship Id="rId60" Type="http://schemas.openxmlformats.org/officeDocument/2006/relationships/slideLayout" Target="../slideLayouts/slideLayout58.xml"/><Relationship Id="rId26" Type="http://schemas.openxmlformats.org/officeDocument/2006/relationships/slideLayout" Target="../slideLayouts/slideLayout24.xml"/><Relationship Id="rId25" Type="http://schemas.openxmlformats.org/officeDocument/2006/relationships/slideLayout" Target="../slideLayouts/slideLayout23.xml"/><Relationship Id="rId69" Type="http://schemas.openxmlformats.org/officeDocument/2006/relationships/slideLayout" Target="../slideLayouts/slideLayout67.xml"/><Relationship Id="rId28" Type="http://schemas.openxmlformats.org/officeDocument/2006/relationships/slideLayout" Target="../slideLayouts/slideLayout26.xml"/><Relationship Id="rId27" Type="http://schemas.openxmlformats.org/officeDocument/2006/relationships/slideLayout" Target="../slideLayouts/slideLayout25.xml"/><Relationship Id="rId29" Type="http://schemas.openxmlformats.org/officeDocument/2006/relationships/slideLayout" Target="../slideLayouts/slideLayout27.xml"/><Relationship Id="rId51" Type="http://schemas.openxmlformats.org/officeDocument/2006/relationships/slideLayout" Target="../slideLayouts/slideLayout49.xml"/><Relationship Id="rId50" Type="http://schemas.openxmlformats.org/officeDocument/2006/relationships/slideLayout" Target="../slideLayouts/slideLayout48.xml"/><Relationship Id="rId53" Type="http://schemas.openxmlformats.org/officeDocument/2006/relationships/slideLayout" Target="../slideLayouts/slideLayout51.xml"/><Relationship Id="rId52" Type="http://schemas.openxmlformats.org/officeDocument/2006/relationships/slideLayout" Target="../slideLayouts/slideLayout50.xml"/><Relationship Id="rId11" Type="http://schemas.openxmlformats.org/officeDocument/2006/relationships/slideLayout" Target="../slideLayouts/slideLayout9.xml"/><Relationship Id="rId55" Type="http://schemas.openxmlformats.org/officeDocument/2006/relationships/slideLayout" Target="../slideLayouts/slideLayout53.xml"/><Relationship Id="rId10" Type="http://schemas.openxmlformats.org/officeDocument/2006/relationships/slideLayout" Target="../slideLayouts/slideLayout8.xml"/><Relationship Id="rId54" Type="http://schemas.openxmlformats.org/officeDocument/2006/relationships/slideLayout" Target="../slideLayouts/slideLayout52.xml"/><Relationship Id="rId13" Type="http://schemas.openxmlformats.org/officeDocument/2006/relationships/slideLayout" Target="../slideLayouts/slideLayout11.xml"/><Relationship Id="rId57" Type="http://schemas.openxmlformats.org/officeDocument/2006/relationships/slideLayout" Target="../slideLayouts/slideLayout55.xml"/><Relationship Id="rId12" Type="http://schemas.openxmlformats.org/officeDocument/2006/relationships/slideLayout" Target="../slideLayouts/slideLayout10.xml"/><Relationship Id="rId56" Type="http://schemas.openxmlformats.org/officeDocument/2006/relationships/slideLayout" Target="../slideLayouts/slideLayout54.xml"/><Relationship Id="rId15" Type="http://schemas.openxmlformats.org/officeDocument/2006/relationships/slideLayout" Target="../slideLayouts/slideLayout13.xml"/><Relationship Id="rId59" Type="http://schemas.openxmlformats.org/officeDocument/2006/relationships/slideLayout" Target="../slideLayouts/slideLayout57.xml"/><Relationship Id="rId14" Type="http://schemas.openxmlformats.org/officeDocument/2006/relationships/slideLayout" Target="../slideLayouts/slideLayout12.xml"/><Relationship Id="rId58" Type="http://schemas.openxmlformats.org/officeDocument/2006/relationships/slideLayout" Target="../slideLayouts/slideLayout56.xml"/><Relationship Id="rId17" Type="http://schemas.openxmlformats.org/officeDocument/2006/relationships/slideLayout" Target="../slideLayouts/slideLayout15.xml"/><Relationship Id="rId16" Type="http://schemas.openxmlformats.org/officeDocument/2006/relationships/slideLayout" Target="../slideLayouts/slideLayout14.xml"/><Relationship Id="rId19" Type="http://schemas.openxmlformats.org/officeDocument/2006/relationships/slideLayout" Target="../slideLayouts/slideLayout17.xml"/><Relationship Id="rId18"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97297" y="436413"/>
            <a:ext cx="11332500" cy="555900"/>
          </a:xfrm>
          <a:prstGeom prst="rect">
            <a:avLst/>
          </a:prstGeom>
          <a:noFill/>
          <a:ln>
            <a:noFill/>
          </a:ln>
        </p:spPr>
        <p:txBody>
          <a:bodyPr anchorCtr="0" anchor="b" bIns="45700" lIns="91425" spcFirstLastPara="1" rIns="91425" wrap="square" tIns="45700">
            <a:noAutofit/>
          </a:bodyPr>
          <a:lstStyle>
            <a:lvl1pPr lvl="0" marR="0" rtl="0" algn="l">
              <a:lnSpc>
                <a:spcPct val="85000"/>
              </a:lnSpc>
              <a:spcBef>
                <a:spcPts val="0"/>
              </a:spcBef>
              <a:spcAft>
                <a:spcPts val="0"/>
              </a:spcAft>
              <a:buClr>
                <a:schemeClr val="dk1"/>
              </a:buClr>
              <a:buSzPts val="3200"/>
              <a:buFont typeface="DM Sans"/>
              <a:buNone/>
              <a:defRPr b="0" i="0" sz="3200" u="none" cap="none" strike="noStrike">
                <a:solidFill>
                  <a:schemeClr val="dk1"/>
                </a:solidFill>
                <a:latin typeface="DM Sans"/>
                <a:ea typeface="DM Sans"/>
                <a:cs typeface="DM Sans"/>
                <a:sym typeface="DM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7" name="Google Shape;7;p1"/>
          <p:cNvSpPr txBox="1"/>
          <p:nvPr>
            <p:ph idx="1" type="body"/>
          </p:nvPr>
        </p:nvSpPr>
        <p:spPr>
          <a:xfrm>
            <a:off x="496957" y="1606377"/>
            <a:ext cx="11196000" cy="4260900"/>
          </a:xfrm>
          <a:prstGeom prst="rect">
            <a:avLst/>
          </a:prstGeom>
          <a:noFill/>
          <a:ln>
            <a:noFill/>
          </a:ln>
        </p:spPr>
        <p:txBody>
          <a:bodyPr anchorCtr="0" anchor="t" bIns="0" lIns="0" spcFirstLastPara="1" rIns="0" wrap="square" tIns="0">
            <a:noAutofit/>
          </a:bodyPr>
          <a:lstStyle>
            <a:lvl1pPr indent="-330200" lvl="0" marL="457200" marR="0" rtl="0" algn="l">
              <a:lnSpc>
                <a:spcPct val="100000"/>
              </a:lnSpc>
              <a:spcBef>
                <a:spcPts val="1400"/>
              </a:spcBef>
              <a:spcAft>
                <a:spcPts val="0"/>
              </a:spcAft>
              <a:buClr>
                <a:schemeClr val="dk1"/>
              </a:buClr>
              <a:buSzPts val="1600"/>
              <a:buFont typeface="DM Sans"/>
              <a:buChar char="​"/>
              <a:defRPr i="0" sz="1600" u="none" cap="none" strike="noStrike">
                <a:solidFill>
                  <a:schemeClr val="dk1"/>
                </a:solidFill>
                <a:latin typeface="DM Sans"/>
                <a:ea typeface="DM Sans"/>
                <a:cs typeface="DM Sans"/>
                <a:sym typeface="DM Sans"/>
              </a:defRPr>
            </a:lvl1pPr>
            <a:lvl2pPr indent="-304800" lvl="1" marL="914400" marR="0" rtl="0" algn="l">
              <a:lnSpc>
                <a:spcPct val="100000"/>
              </a:lnSpc>
              <a:spcBef>
                <a:spcPts val="800"/>
              </a:spcBef>
              <a:spcAft>
                <a:spcPts val="0"/>
              </a:spcAft>
              <a:buClr>
                <a:schemeClr val="dk1"/>
              </a:buClr>
              <a:buSzPts val="1200"/>
              <a:buFont typeface="DM Sans"/>
              <a:buChar char="•"/>
              <a:defRPr i="0" sz="1200" u="none" cap="none" strike="noStrike">
                <a:solidFill>
                  <a:schemeClr val="dk1"/>
                </a:solidFill>
                <a:latin typeface="DM Sans"/>
                <a:ea typeface="DM Sans"/>
                <a:cs typeface="DM Sans"/>
                <a:sym typeface="DM Sans"/>
              </a:defRPr>
            </a:lvl2pPr>
            <a:lvl3pPr indent="-292100" lvl="2" marL="1371600" marR="0" rtl="0" algn="l">
              <a:lnSpc>
                <a:spcPct val="100000"/>
              </a:lnSpc>
              <a:spcBef>
                <a:spcPts val="800"/>
              </a:spcBef>
              <a:spcAft>
                <a:spcPts val="0"/>
              </a:spcAft>
              <a:buClr>
                <a:srgbClr val="6B665F"/>
              </a:buClr>
              <a:buSzPts val="1000"/>
              <a:buFont typeface="DM Sans"/>
              <a:buChar char="－"/>
              <a:defRPr i="0" sz="1000" u="none" cap="none" strike="noStrike">
                <a:solidFill>
                  <a:srgbClr val="6B665F"/>
                </a:solidFill>
                <a:latin typeface="DM Sans"/>
                <a:ea typeface="DM Sans"/>
                <a:cs typeface="DM Sans"/>
                <a:sym typeface="DM Sans"/>
              </a:defRPr>
            </a:lvl3pPr>
            <a:lvl4pPr indent="-295275" lvl="3" marL="1828800" marR="0" rtl="0" algn="l">
              <a:lnSpc>
                <a:spcPct val="90000"/>
              </a:lnSpc>
              <a:spcBef>
                <a:spcPts val="1400"/>
              </a:spcBef>
              <a:spcAft>
                <a:spcPts val="0"/>
              </a:spcAft>
              <a:buClr>
                <a:schemeClr val="dk1"/>
              </a:buClr>
              <a:buSzPts val="1050"/>
              <a:buFont typeface="DM Sans"/>
              <a:buChar char="​"/>
              <a:defRPr i="0" sz="1050" u="none" cap="none" strike="noStrike">
                <a:solidFill>
                  <a:schemeClr val="dk1"/>
                </a:solidFill>
                <a:latin typeface="DM Sans"/>
                <a:ea typeface="DM Sans"/>
                <a:cs typeface="DM Sans"/>
                <a:sym typeface="DM Sans"/>
              </a:defRPr>
            </a:lvl4pPr>
            <a:lvl5pPr indent="-298450" lvl="4" marL="2286000" marR="0" rtl="0" algn="l">
              <a:lnSpc>
                <a:spcPct val="100000"/>
              </a:lnSpc>
              <a:spcBef>
                <a:spcPts val="1400"/>
              </a:spcBef>
              <a:spcAft>
                <a:spcPts val="0"/>
              </a:spcAft>
              <a:buClr>
                <a:schemeClr val="dk1"/>
              </a:buClr>
              <a:buSzPts val="1100"/>
              <a:buFont typeface="DM Sans"/>
              <a:buChar char="​"/>
              <a:defRPr i="0" sz="1100" u="none" cap="none" strike="noStrike">
                <a:solidFill>
                  <a:schemeClr val="dk1"/>
                </a:solidFill>
                <a:latin typeface="DM Sans"/>
                <a:ea typeface="DM Sans"/>
                <a:cs typeface="DM Sans"/>
                <a:sym typeface="DM Sans"/>
              </a:defRPr>
            </a:lvl5pPr>
            <a:lvl6pPr indent="-381000" lvl="5" marL="2743200" marR="0" rtl="0" algn="l">
              <a:lnSpc>
                <a:spcPct val="90000"/>
              </a:lnSpc>
              <a:spcBef>
                <a:spcPts val="2000"/>
              </a:spcBef>
              <a:spcAft>
                <a:spcPts val="0"/>
              </a:spcAft>
              <a:buClr>
                <a:srgbClr val="FFE47B"/>
              </a:buClr>
              <a:buSzPts val="2400"/>
              <a:buFont typeface="DM Sans"/>
              <a:buChar char="​"/>
              <a:defRPr i="0" sz="2400" u="none" cap="none" strike="noStrike">
                <a:solidFill>
                  <a:schemeClr val="dk1"/>
                </a:solidFill>
                <a:latin typeface="DM Sans"/>
                <a:ea typeface="DM Sans"/>
                <a:cs typeface="DM Sans"/>
                <a:sym typeface="DM Sans"/>
              </a:defRPr>
            </a:lvl6pPr>
            <a:lvl7pPr indent="-457200" lvl="6" marL="3200400" marR="0" rtl="0" algn="l">
              <a:lnSpc>
                <a:spcPct val="90000"/>
              </a:lnSpc>
              <a:spcBef>
                <a:spcPts val="3300"/>
              </a:spcBef>
              <a:spcAft>
                <a:spcPts val="0"/>
              </a:spcAft>
              <a:buClr>
                <a:schemeClr val="dk1"/>
              </a:buClr>
              <a:buSzPts val="3600"/>
              <a:buFont typeface="DM Sans"/>
              <a:buChar char="​"/>
              <a:defRPr i="0" sz="3600" u="none" cap="none" strike="noStrike">
                <a:solidFill>
                  <a:schemeClr val="dk1"/>
                </a:solidFill>
                <a:latin typeface="DM Sans"/>
                <a:ea typeface="DM Sans"/>
                <a:cs typeface="DM Sans"/>
                <a:sym typeface="DM Sans"/>
              </a:defRPr>
            </a:lvl7pPr>
            <a:lvl8pPr indent="-342900" lvl="7" marL="3657600" marR="0" rtl="0" algn="l">
              <a:lnSpc>
                <a:spcPct val="88000"/>
              </a:lnSpc>
              <a:spcBef>
                <a:spcPts val="1600"/>
              </a:spcBef>
              <a:spcAft>
                <a:spcPts val="0"/>
              </a:spcAft>
              <a:buClr>
                <a:srgbClr val="EC3629"/>
              </a:buClr>
              <a:buSzPts val="1800"/>
              <a:buFont typeface="DM Sans"/>
              <a:buChar char="•"/>
              <a:defRPr i="0" sz="1800" u="none" cap="none" strike="noStrike">
                <a:solidFill>
                  <a:schemeClr val="dk1"/>
                </a:solidFill>
                <a:latin typeface="DM Sans"/>
                <a:ea typeface="DM Sans"/>
                <a:cs typeface="DM Sans"/>
                <a:sym typeface="DM Sans"/>
              </a:defRPr>
            </a:lvl8pPr>
            <a:lvl9pPr indent="-342900" lvl="8" marL="4114800" marR="0" rtl="0" algn="l">
              <a:lnSpc>
                <a:spcPct val="88000"/>
              </a:lnSpc>
              <a:spcBef>
                <a:spcPts val="1600"/>
              </a:spcBef>
              <a:spcAft>
                <a:spcPts val="0"/>
              </a:spcAft>
              <a:buClr>
                <a:srgbClr val="00B478"/>
              </a:buClr>
              <a:buSzPts val="1800"/>
              <a:buFont typeface="DM Sans"/>
              <a:buChar char="•"/>
              <a:defRPr i="0" sz="1800" u="none" cap="none" strike="noStrike">
                <a:solidFill>
                  <a:schemeClr val="dk1"/>
                </a:solidFill>
                <a:latin typeface="DM Sans"/>
                <a:ea typeface="DM Sans"/>
                <a:cs typeface="DM Sans"/>
                <a:sym typeface="DM Sans"/>
              </a:defRPr>
            </a:lvl9pPr>
          </a:lstStyle>
          <a:p/>
        </p:txBody>
      </p:sp>
      <p:pic>
        <p:nvPicPr>
          <p:cNvPr descr="A picture containing engine&#10;&#10;Description automatically generated" id="8" name="Google Shape;8;p1"/>
          <p:cNvPicPr preferRelativeResize="0"/>
          <p:nvPr/>
        </p:nvPicPr>
        <p:blipFill rotWithShape="1">
          <a:blip r:embed="rId1">
            <a:alphaModFix/>
          </a:blip>
          <a:srcRect b="0" l="0" r="0" t="0"/>
          <a:stretch/>
        </p:blipFill>
        <p:spPr>
          <a:xfrm>
            <a:off x="490827" y="6363293"/>
            <a:ext cx="249366" cy="249366"/>
          </a:xfrm>
          <a:prstGeom prst="rect">
            <a:avLst/>
          </a:prstGeom>
          <a:noFill/>
          <a:ln>
            <a:noFill/>
          </a:ln>
        </p:spPr>
      </p:pic>
      <p:sp>
        <p:nvSpPr>
          <p:cNvPr id="9" name="Google Shape;9;p1"/>
          <p:cNvSpPr/>
          <p:nvPr/>
        </p:nvSpPr>
        <p:spPr>
          <a:xfrm>
            <a:off x="1192769" y="6445914"/>
            <a:ext cx="7315200" cy="92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0" i="0" lang="en-US" sz="600" u="none" cap="none" strike="noStrike">
                <a:solidFill>
                  <a:srgbClr val="191919"/>
                </a:solidFill>
                <a:latin typeface="DM Sans"/>
                <a:ea typeface="DM Sans"/>
                <a:cs typeface="DM Sans"/>
                <a:sym typeface="DM Sans"/>
              </a:rPr>
              <a:t>© Okta and/or its affiliates. All rights reserved. Confidential Information of Okta – For Recipient’s Internal Use Only.</a:t>
            </a:r>
            <a:endParaRPr/>
          </a:p>
        </p:txBody>
      </p:sp>
      <p:pic>
        <p:nvPicPr>
          <p:cNvPr descr="Shape&#10;&#10;Description automatically generated with medium confidence" id="10" name="Google Shape;10;p1"/>
          <p:cNvPicPr preferRelativeResize="0"/>
          <p:nvPr/>
        </p:nvPicPr>
        <p:blipFill rotWithShape="1">
          <a:blip r:embed="rId2">
            <a:alphaModFix/>
          </a:blip>
          <a:srcRect b="0" l="0" r="0" t="0"/>
          <a:stretch/>
        </p:blipFill>
        <p:spPr>
          <a:xfrm>
            <a:off x="11244985" y="6403804"/>
            <a:ext cx="448056" cy="164287"/>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3"/>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 id="2147483663" r:id="rId18"/>
    <p:sldLayoutId id="2147483664" r:id="rId19"/>
    <p:sldLayoutId id="2147483665" r:id="rId20"/>
    <p:sldLayoutId id="2147483666" r:id="rId21"/>
    <p:sldLayoutId id="2147483667" r:id="rId22"/>
    <p:sldLayoutId id="2147483668" r:id="rId23"/>
    <p:sldLayoutId id="2147483669" r:id="rId24"/>
    <p:sldLayoutId id="2147483670" r:id="rId25"/>
    <p:sldLayoutId id="2147483671" r:id="rId26"/>
    <p:sldLayoutId id="2147483672" r:id="rId27"/>
    <p:sldLayoutId id="2147483673" r:id="rId28"/>
    <p:sldLayoutId id="2147483674" r:id="rId29"/>
    <p:sldLayoutId id="2147483675" r:id="rId30"/>
    <p:sldLayoutId id="2147483676" r:id="rId31"/>
    <p:sldLayoutId id="2147483677" r:id="rId32"/>
    <p:sldLayoutId id="2147483678" r:id="rId33"/>
    <p:sldLayoutId id="2147483679" r:id="rId34"/>
    <p:sldLayoutId id="2147483680" r:id="rId35"/>
    <p:sldLayoutId id="2147483681" r:id="rId36"/>
    <p:sldLayoutId id="2147483682" r:id="rId37"/>
    <p:sldLayoutId id="2147483683" r:id="rId38"/>
    <p:sldLayoutId id="2147483684" r:id="rId39"/>
    <p:sldLayoutId id="2147483685" r:id="rId40"/>
    <p:sldLayoutId id="2147483686" r:id="rId41"/>
    <p:sldLayoutId id="2147483687" r:id="rId42"/>
    <p:sldLayoutId id="2147483688" r:id="rId43"/>
    <p:sldLayoutId id="2147483689" r:id="rId44"/>
    <p:sldLayoutId id="2147483690" r:id="rId45"/>
    <p:sldLayoutId id="2147483691" r:id="rId46"/>
    <p:sldLayoutId id="2147483692" r:id="rId47"/>
    <p:sldLayoutId id="2147483693" r:id="rId48"/>
    <p:sldLayoutId id="2147483694" r:id="rId49"/>
    <p:sldLayoutId id="2147483695" r:id="rId50"/>
    <p:sldLayoutId id="2147483696" r:id="rId51"/>
    <p:sldLayoutId id="2147483697" r:id="rId52"/>
    <p:sldLayoutId id="2147483698" r:id="rId53"/>
    <p:sldLayoutId id="2147483699" r:id="rId54"/>
    <p:sldLayoutId id="2147483700" r:id="rId55"/>
    <p:sldLayoutId id="2147483701" r:id="rId56"/>
    <p:sldLayoutId id="2147483702" r:id="rId57"/>
    <p:sldLayoutId id="2147483703" r:id="rId58"/>
    <p:sldLayoutId id="2147483704" r:id="rId59"/>
    <p:sldLayoutId id="2147483705" r:id="rId60"/>
    <p:sldLayoutId id="2147483706" r:id="rId61"/>
    <p:sldLayoutId id="2147483707" r:id="rId62"/>
    <p:sldLayoutId id="2147483708" r:id="rId63"/>
    <p:sldLayoutId id="2147483709" r:id="rId64"/>
    <p:sldLayoutId id="2147483710" r:id="rId65"/>
    <p:sldLayoutId id="2147483711" r:id="rId66"/>
    <p:sldLayoutId id="2147483712" r:id="rId67"/>
    <p:sldLayoutId id="2147483713" r:id="rId68"/>
    <p:sldLayoutId id="2147483714" r:id="rId69"/>
    <p:sldLayoutId id="2147483715" r:id="rId70"/>
    <p:sldLayoutId id="2147483716" r:id="rId71"/>
    <p:sldLayoutId id="2147483717" r:id="rId72"/>
  </p:sldLayoutIdLst>
  <p:transition>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40">
          <p15:clr>
            <a:srgbClr val="F26B43"/>
          </p15:clr>
        </p15:guide>
        <p15:guide id="3" pos="312">
          <p15:clr>
            <a:srgbClr val="F26B43"/>
          </p15:clr>
        </p15:guide>
        <p15:guide id="4" pos="7368">
          <p15:clr>
            <a:srgbClr val="F26B43"/>
          </p15:clr>
        </p15:guide>
        <p15:guide id="5" orient="horz" pos="336">
          <p15:clr>
            <a:srgbClr val="F26B43"/>
          </p15:clr>
        </p15:guide>
        <p15:guide id="6" orient="horz" pos="3864">
          <p15:clr>
            <a:srgbClr val="F26B43"/>
          </p15:clr>
        </p15:guide>
        <p15:guide id="7" orient="horz" pos="100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58.png"/><Relationship Id="rId4" Type="http://schemas.openxmlformats.org/officeDocument/2006/relationships/image" Target="../media/image60.png"/><Relationship Id="rId5" Type="http://schemas.openxmlformats.org/officeDocument/2006/relationships/image" Target="../media/image6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1.xml"/><Relationship Id="rId3" Type="http://schemas.openxmlformats.org/officeDocument/2006/relationships/image" Target="../media/image5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3.xml"/><Relationship Id="rId3" Type="http://schemas.openxmlformats.org/officeDocument/2006/relationships/image" Target="../media/image56.png"/><Relationship Id="rId4" Type="http://schemas.openxmlformats.org/officeDocument/2006/relationships/image" Target="../media/image62.png"/><Relationship Id="rId5" Type="http://schemas.openxmlformats.org/officeDocument/2006/relationships/image" Target="../media/image5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5.xml"/><Relationship Id="rId3" Type="http://schemas.openxmlformats.org/officeDocument/2006/relationships/image" Target="../media/image48.png"/><Relationship Id="rId4" Type="http://schemas.openxmlformats.org/officeDocument/2006/relationships/image" Target="../media/image58.png"/><Relationship Id="rId9" Type="http://schemas.openxmlformats.org/officeDocument/2006/relationships/hyperlink" Target="https://a0.to/code/users" TargetMode="External"/><Relationship Id="rId5" Type="http://schemas.openxmlformats.org/officeDocument/2006/relationships/image" Target="../media/image64.png"/><Relationship Id="rId6" Type="http://schemas.openxmlformats.org/officeDocument/2006/relationships/image" Target="../media/image53.png"/><Relationship Id="rId7" Type="http://schemas.openxmlformats.org/officeDocument/2006/relationships/hyperlink" Target="https://a0.to/code/authn" TargetMode="External"/><Relationship Id="rId8" Type="http://schemas.openxmlformats.org/officeDocument/2006/relationships/hyperlink" Target="https://a0.to/code/authz"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47.jpg"/><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7.xml"/><Relationship Id="rId3" Type="http://schemas.openxmlformats.org/officeDocument/2006/relationships/image" Target="../media/image58.png"/><Relationship Id="rId4" Type="http://schemas.openxmlformats.org/officeDocument/2006/relationships/image" Target="../media/image48.png"/><Relationship Id="rId9" Type="http://schemas.openxmlformats.org/officeDocument/2006/relationships/image" Target="../media/image61.png"/><Relationship Id="rId5" Type="http://schemas.openxmlformats.org/officeDocument/2006/relationships/image" Target="../media/image53.png"/><Relationship Id="rId6" Type="http://schemas.openxmlformats.org/officeDocument/2006/relationships/image" Target="../media/image50.png"/><Relationship Id="rId7" Type="http://schemas.openxmlformats.org/officeDocument/2006/relationships/image" Target="../media/image55.png"/><Relationship Id="rId8" Type="http://schemas.openxmlformats.org/officeDocument/2006/relationships/image" Target="../media/image52.png"/><Relationship Id="rId10" Type="http://schemas.openxmlformats.org/officeDocument/2006/relationships/image" Target="../media/image5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8.xml"/><Relationship Id="rId3" Type="http://schemas.openxmlformats.org/officeDocument/2006/relationships/image" Target="../media/image5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6" name="Shape 716"/>
        <p:cNvGrpSpPr/>
        <p:nvPr/>
      </p:nvGrpSpPr>
      <p:grpSpPr>
        <a:xfrm>
          <a:off x="0" y="0"/>
          <a:ext cx="0" cy="0"/>
          <a:chOff x="0" y="0"/>
          <a:chExt cx="0" cy="0"/>
        </a:xfrm>
      </p:grpSpPr>
      <p:sp>
        <p:nvSpPr>
          <p:cNvPr id="717" name="Google Shape;717;p72"/>
          <p:cNvSpPr txBox="1"/>
          <p:nvPr>
            <p:ph type="ctrTitle"/>
          </p:nvPr>
        </p:nvSpPr>
        <p:spPr>
          <a:xfrm>
            <a:off x="491325" y="2034800"/>
            <a:ext cx="8524800" cy="27327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chemeClr val="lt2"/>
              </a:buClr>
              <a:buSzPts val="5400"/>
              <a:buFont typeface="DM Sans"/>
              <a:buNone/>
            </a:pPr>
            <a:r>
              <a:rPr lang="en-US" sz="6600"/>
              <a:t>So you need to build a login box?!</a:t>
            </a:r>
            <a:endParaRPr sz="6600"/>
          </a:p>
        </p:txBody>
      </p:sp>
      <p:sp>
        <p:nvSpPr>
          <p:cNvPr id="718" name="Google Shape;718;p72"/>
          <p:cNvSpPr txBox="1"/>
          <p:nvPr>
            <p:ph idx="1" type="body"/>
          </p:nvPr>
        </p:nvSpPr>
        <p:spPr>
          <a:xfrm>
            <a:off x="507200" y="5718850"/>
            <a:ext cx="2589600" cy="431100"/>
          </a:xfrm>
          <a:prstGeom prst="rect">
            <a:avLst/>
          </a:prstGeom>
        </p:spPr>
        <p:txBody>
          <a:bodyPr anchorCtr="0" anchor="t" bIns="0" lIns="0" spcFirstLastPara="1" rIns="0" wrap="square" tIns="0">
            <a:spAutoFit/>
          </a:bodyPr>
          <a:lstStyle/>
          <a:p>
            <a:pPr indent="0" lvl="0" marL="0" rtl="0" algn="l">
              <a:spcBef>
                <a:spcPts val="1400"/>
              </a:spcBef>
              <a:spcAft>
                <a:spcPts val="0"/>
              </a:spcAft>
              <a:buNone/>
            </a:pPr>
            <a:r>
              <a:rPr lang="en-US"/>
              <a:t>Peter Fernandez</a:t>
            </a:r>
            <a:endParaRPr/>
          </a:p>
          <a:p>
            <a:pPr indent="0" lvl="0" marL="0" rtl="0" algn="l">
              <a:spcBef>
                <a:spcPts val="0"/>
              </a:spcBef>
              <a:spcAft>
                <a:spcPts val="0"/>
              </a:spcAft>
              <a:buNone/>
            </a:pPr>
            <a:r>
              <a:rPr lang="en-US" sz="1200"/>
              <a:t>Principal Developer Advocate, Auth0</a:t>
            </a:r>
            <a:endParaRPr sz="1200"/>
          </a:p>
        </p:txBody>
      </p:sp>
      <p:sp>
        <p:nvSpPr>
          <p:cNvPr id="719" name="Google Shape;719;p72"/>
          <p:cNvSpPr txBox="1"/>
          <p:nvPr>
            <p:ph idx="1" type="body"/>
          </p:nvPr>
        </p:nvSpPr>
        <p:spPr>
          <a:xfrm>
            <a:off x="3555200" y="5718850"/>
            <a:ext cx="2589600" cy="431100"/>
          </a:xfrm>
          <a:prstGeom prst="rect">
            <a:avLst/>
          </a:prstGeom>
        </p:spPr>
        <p:txBody>
          <a:bodyPr anchorCtr="0" anchor="t" bIns="0" lIns="0" spcFirstLastPara="1" rIns="0" wrap="square" tIns="0">
            <a:spAutoFit/>
          </a:bodyPr>
          <a:lstStyle/>
          <a:p>
            <a:pPr indent="0" lvl="0" marL="0" rtl="0" algn="l">
              <a:spcBef>
                <a:spcPts val="1400"/>
              </a:spcBef>
              <a:spcAft>
                <a:spcPts val="0"/>
              </a:spcAft>
              <a:buNone/>
            </a:pPr>
            <a:r>
              <a:rPr lang="en-US"/>
              <a:t>Jessica Temporal</a:t>
            </a:r>
            <a:endParaRPr/>
          </a:p>
          <a:p>
            <a:pPr indent="0" lvl="0" marL="0" rtl="0" algn="l">
              <a:spcBef>
                <a:spcPts val="0"/>
              </a:spcBef>
              <a:spcAft>
                <a:spcPts val="0"/>
              </a:spcAft>
              <a:buNone/>
            </a:pPr>
            <a:r>
              <a:rPr lang="en-US" sz="1200"/>
              <a:t>Senior</a:t>
            </a:r>
            <a:r>
              <a:rPr lang="en-US" sz="1200"/>
              <a:t> Developer Advocate, Auth0</a:t>
            </a:r>
            <a:endParaRPr sz="12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6" name="Shape 846"/>
        <p:cNvGrpSpPr/>
        <p:nvPr/>
      </p:nvGrpSpPr>
      <p:grpSpPr>
        <a:xfrm>
          <a:off x="0" y="0"/>
          <a:ext cx="0" cy="0"/>
          <a:chOff x="0" y="0"/>
          <a:chExt cx="0" cy="0"/>
        </a:xfrm>
      </p:grpSpPr>
      <p:sp>
        <p:nvSpPr>
          <p:cNvPr id="847" name="Google Shape;847;p81"/>
          <p:cNvSpPr txBox="1"/>
          <p:nvPr>
            <p:ph idx="1" type="body"/>
          </p:nvPr>
        </p:nvSpPr>
        <p:spPr>
          <a:xfrm>
            <a:off x="824925" y="2466775"/>
            <a:ext cx="3682500" cy="1797600"/>
          </a:xfrm>
          <a:prstGeom prst="rect">
            <a:avLst/>
          </a:prstGeom>
          <a:noFill/>
          <a:ln>
            <a:noFill/>
          </a:ln>
        </p:spPr>
        <p:txBody>
          <a:bodyPr anchorCtr="0" anchor="t" bIns="0" lIns="0" spcFirstLastPara="1" rIns="0" wrap="square" tIns="0">
            <a:noAutofit/>
          </a:bodyPr>
          <a:lstStyle/>
          <a:p>
            <a:pPr indent="-152400" lvl="5" marL="14287" rtl="0" algn="ctr">
              <a:lnSpc>
                <a:spcPct val="90000"/>
              </a:lnSpc>
              <a:spcBef>
                <a:spcPts val="0"/>
              </a:spcBef>
              <a:spcAft>
                <a:spcPts val="0"/>
              </a:spcAft>
              <a:buSzPts val="2400"/>
              <a:buChar char="​"/>
            </a:pPr>
            <a:r>
              <a:rPr lang="en-US"/>
              <a:t>Access Consent</a:t>
            </a:r>
            <a:endParaRPr>
              <a:latin typeface="DM Sans"/>
              <a:ea typeface="DM Sans"/>
              <a:cs typeface="DM Sans"/>
              <a:sym typeface="DM Sans"/>
            </a:endParaRPr>
          </a:p>
          <a:p>
            <a:pPr indent="-101600" lvl="0" marL="0" rtl="0" algn="l">
              <a:lnSpc>
                <a:spcPct val="100000"/>
              </a:lnSpc>
              <a:spcBef>
                <a:spcPts val="1400"/>
              </a:spcBef>
              <a:spcAft>
                <a:spcPts val="0"/>
              </a:spcAft>
              <a:buClr>
                <a:schemeClr val="dk1"/>
              </a:buClr>
              <a:buSzPts val="1600"/>
              <a:buChar char="​"/>
            </a:pPr>
            <a:r>
              <a:rPr lang="en-US"/>
              <a:t>Open Authorization (a.k.a OAuth 2.0) </a:t>
            </a:r>
            <a:r>
              <a:rPr b="1" lang="en-US"/>
              <a:t>Delegated Authorization</a:t>
            </a:r>
            <a:r>
              <a:rPr lang="en-US"/>
              <a:t>: the key to building secured Application Program Interfaces (APIs). </a:t>
            </a:r>
            <a:endParaRPr/>
          </a:p>
        </p:txBody>
      </p:sp>
      <p:sp>
        <p:nvSpPr>
          <p:cNvPr id="848" name="Google Shape;848;p81"/>
          <p:cNvSpPr txBox="1"/>
          <p:nvPr>
            <p:ph idx="2" type="body"/>
          </p:nvPr>
        </p:nvSpPr>
        <p:spPr>
          <a:xfrm>
            <a:off x="7504426" y="2409620"/>
            <a:ext cx="3782400" cy="1911900"/>
          </a:xfrm>
          <a:prstGeom prst="rect">
            <a:avLst/>
          </a:prstGeom>
          <a:noFill/>
          <a:ln>
            <a:noFill/>
          </a:ln>
        </p:spPr>
        <p:txBody>
          <a:bodyPr anchorCtr="0" anchor="t" bIns="0" lIns="0" spcFirstLastPara="1" rIns="0" wrap="square" tIns="0">
            <a:noAutofit/>
          </a:bodyPr>
          <a:lstStyle/>
          <a:p>
            <a:pPr indent="-152400" lvl="5" marL="91440" rtl="0" algn="ctr">
              <a:lnSpc>
                <a:spcPct val="90000"/>
              </a:lnSpc>
              <a:spcBef>
                <a:spcPts val="0"/>
              </a:spcBef>
              <a:spcAft>
                <a:spcPts val="0"/>
              </a:spcAft>
              <a:buSzPts val="2400"/>
              <a:buChar char="​"/>
            </a:pPr>
            <a:r>
              <a:rPr lang="en-US"/>
              <a:t>Access Control</a:t>
            </a:r>
            <a:endParaRPr>
              <a:latin typeface="DM Sans"/>
              <a:ea typeface="DM Sans"/>
              <a:cs typeface="DM Sans"/>
              <a:sym typeface="DM Sans"/>
            </a:endParaRPr>
          </a:p>
          <a:p>
            <a:pPr indent="-101600" lvl="0" marL="91440" rtl="0" algn="l">
              <a:lnSpc>
                <a:spcPct val="100000"/>
              </a:lnSpc>
              <a:spcBef>
                <a:spcPts val="1400"/>
              </a:spcBef>
              <a:spcAft>
                <a:spcPts val="0"/>
              </a:spcAft>
              <a:buClr>
                <a:schemeClr val="dk1"/>
              </a:buClr>
              <a:buSzPts val="1600"/>
              <a:buChar char="​"/>
            </a:pPr>
            <a:r>
              <a:rPr lang="en-US"/>
              <a:t>A factor of both Consent and Permission, this is the determination of exactly what is allowed based on the Policy(s) defined.</a:t>
            </a:r>
            <a:endParaRPr/>
          </a:p>
        </p:txBody>
      </p:sp>
      <p:sp>
        <p:nvSpPr>
          <p:cNvPr id="849" name="Google Shape;849;p81"/>
          <p:cNvSpPr txBox="1"/>
          <p:nvPr>
            <p:ph idx="3" type="body"/>
          </p:nvPr>
        </p:nvSpPr>
        <p:spPr>
          <a:xfrm>
            <a:off x="482600" y="1007346"/>
            <a:ext cx="11248200" cy="2535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6B665F"/>
              </a:buClr>
              <a:buSzPts val="1400"/>
              <a:buNone/>
            </a:pPr>
            <a:r>
              <a:rPr lang="en-US" sz="1600"/>
              <a:t>T</a:t>
            </a:r>
            <a:r>
              <a:rPr lang="en-US" sz="1600"/>
              <a:t>he ability to determine exactly what's allowed</a:t>
            </a:r>
            <a:endParaRPr sz="1600"/>
          </a:p>
        </p:txBody>
      </p:sp>
      <p:sp>
        <p:nvSpPr>
          <p:cNvPr id="850" name="Google Shape;850;p81"/>
          <p:cNvSpPr txBox="1"/>
          <p:nvPr>
            <p:ph type="title"/>
          </p:nvPr>
        </p:nvSpPr>
        <p:spPr>
          <a:xfrm>
            <a:off x="389636" y="441401"/>
            <a:ext cx="11332500" cy="555900"/>
          </a:xfrm>
          <a:prstGeom prst="rect">
            <a:avLst/>
          </a:prstGeom>
          <a:noFill/>
          <a:ln>
            <a:noFill/>
          </a:ln>
        </p:spPr>
        <p:txBody>
          <a:bodyPr anchorCtr="0" anchor="b" bIns="45700" lIns="91425" spcFirstLastPara="1" rIns="91425" wrap="square" tIns="45700">
            <a:noAutofit/>
          </a:bodyPr>
          <a:lstStyle/>
          <a:p>
            <a:pPr indent="0" lvl="0" marL="0" rtl="0" algn="l">
              <a:lnSpc>
                <a:spcPct val="80000"/>
              </a:lnSpc>
              <a:spcBef>
                <a:spcPts val="0"/>
              </a:spcBef>
              <a:spcAft>
                <a:spcPts val="0"/>
              </a:spcAft>
              <a:buClr>
                <a:schemeClr val="dk1"/>
              </a:buClr>
              <a:buSzPts val="3200"/>
              <a:buFont typeface="DM Sans"/>
              <a:buNone/>
            </a:pPr>
            <a:r>
              <a:rPr lang="en-US"/>
              <a:t>Authorization (a.k.a. AuthZ)</a:t>
            </a:r>
            <a:endParaRPr/>
          </a:p>
        </p:txBody>
      </p:sp>
      <p:cxnSp>
        <p:nvCxnSpPr>
          <p:cNvPr id="851" name="Google Shape;851;p81"/>
          <p:cNvCxnSpPr>
            <a:stCxn id="847" idx="3"/>
            <a:endCxn id="852" idx="1"/>
          </p:cNvCxnSpPr>
          <p:nvPr/>
        </p:nvCxnSpPr>
        <p:spPr>
          <a:xfrm>
            <a:off x="4507425" y="3365575"/>
            <a:ext cx="493200" cy="2700"/>
          </a:xfrm>
          <a:prstGeom prst="straightConnector1">
            <a:avLst/>
          </a:prstGeom>
          <a:noFill/>
          <a:ln cap="flat" cmpd="sng" w="9525">
            <a:solidFill>
              <a:schemeClr val="dk1"/>
            </a:solidFill>
            <a:prstDash val="solid"/>
            <a:round/>
            <a:headEnd len="med" w="med" type="none"/>
            <a:tailEnd len="med" w="med" type="none"/>
          </a:ln>
        </p:spPr>
      </p:cxnSp>
      <p:cxnSp>
        <p:nvCxnSpPr>
          <p:cNvPr id="853" name="Google Shape;853;p81"/>
          <p:cNvCxnSpPr>
            <a:stCxn id="854" idx="3"/>
            <a:endCxn id="848" idx="1"/>
          </p:cNvCxnSpPr>
          <p:nvPr/>
        </p:nvCxnSpPr>
        <p:spPr>
          <a:xfrm flipH="1" rot="10800000">
            <a:off x="6948963" y="3365525"/>
            <a:ext cx="555600" cy="2700"/>
          </a:xfrm>
          <a:prstGeom prst="straightConnector1">
            <a:avLst/>
          </a:prstGeom>
          <a:noFill/>
          <a:ln cap="flat" cmpd="sng" w="9525">
            <a:solidFill>
              <a:schemeClr val="dk1"/>
            </a:solidFill>
            <a:prstDash val="solid"/>
            <a:round/>
            <a:headEnd len="med" w="med" type="none"/>
            <a:tailEnd len="med" w="med" type="none"/>
          </a:ln>
        </p:spPr>
      </p:cxnSp>
      <p:pic>
        <p:nvPicPr>
          <p:cNvPr descr="Icon&#10;&#10;Description automatically generated" id="855" name="Google Shape;855;p81"/>
          <p:cNvPicPr preferRelativeResize="0"/>
          <p:nvPr/>
        </p:nvPicPr>
        <p:blipFill rotWithShape="1">
          <a:blip r:embed="rId3">
            <a:alphaModFix/>
          </a:blip>
          <a:srcRect b="0" l="0" r="0" t="0"/>
          <a:stretch/>
        </p:blipFill>
        <p:spPr>
          <a:xfrm>
            <a:off x="5590610" y="3393441"/>
            <a:ext cx="808718" cy="870926"/>
          </a:xfrm>
          <a:prstGeom prst="rect">
            <a:avLst/>
          </a:prstGeom>
          <a:noFill/>
          <a:ln>
            <a:noFill/>
          </a:ln>
        </p:spPr>
      </p:pic>
      <p:pic>
        <p:nvPicPr>
          <p:cNvPr id="852" name="Google Shape;852;p81"/>
          <p:cNvPicPr preferRelativeResize="0"/>
          <p:nvPr/>
        </p:nvPicPr>
        <p:blipFill>
          <a:blip r:embed="rId4">
            <a:alphaModFix/>
          </a:blip>
          <a:stretch>
            <a:fillRect/>
          </a:stretch>
        </p:blipFill>
        <p:spPr>
          <a:xfrm>
            <a:off x="5000738" y="3092625"/>
            <a:ext cx="555875" cy="551173"/>
          </a:xfrm>
          <a:prstGeom prst="rect">
            <a:avLst/>
          </a:prstGeom>
          <a:noFill/>
          <a:ln>
            <a:noFill/>
          </a:ln>
        </p:spPr>
      </p:pic>
      <p:grpSp>
        <p:nvGrpSpPr>
          <p:cNvPr id="856" name="Google Shape;856;p81"/>
          <p:cNvGrpSpPr/>
          <p:nvPr/>
        </p:nvGrpSpPr>
        <p:grpSpPr>
          <a:xfrm>
            <a:off x="6422763" y="3024575"/>
            <a:ext cx="526200" cy="687300"/>
            <a:chOff x="6503788" y="3012550"/>
            <a:chExt cx="526200" cy="687300"/>
          </a:xfrm>
        </p:grpSpPr>
        <p:sp>
          <p:nvSpPr>
            <p:cNvPr id="854" name="Google Shape;854;p81"/>
            <p:cNvSpPr/>
            <p:nvPr/>
          </p:nvSpPr>
          <p:spPr>
            <a:xfrm>
              <a:off x="6503788" y="3012550"/>
              <a:ext cx="526200" cy="6873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pic>
          <p:nvPicPr>
            <p:cNvPr id="857" name="Google Shape;857;p81"/>
            <p:cNvPicPr preferRelativeResize="0"/>
            <p:nvPr/>
          </p:nvPicPr>
          <p:blipFill>
            <a:blip r:embed="rId5">
              <a:alphaModFix/>
            </a:blip>
            <a:stretch>
              <a:fillRect/>
            </a:stretch>
          </p:blipFill>
          <p:spPr>
            <a:xfrm>
              <a:off x="6563427" y="3046575"/>
              <a:ext cx="409550" cy="619225"/>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2"/>
                                        </p:tgtEl>
                                        <p:attrNameLst>
                                          <p:attrName>style.visibility</p:attrName>
                                        </p:attrNameLst>
                                      </p:cBhvr>
                                      <p:to>
                                        <p:strVal val="visible"/>
                                      </p:to>
                                    </p:set>
                                    <p:animEffect filter="fade" transition="in">
                                      <p:cBhvr>
                                        <p:cTn dur="1000"/>
                                        <p:tgtEl>
                                          <p:spTgt spid="8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6"/>
                                        </p:tgtEl>
                                        <p:attrNameLst>
                                          <p:attrName>style.visibility</p:attrName>
                                        </p:attrNameLst>
                                      </p:cBhvr>
                                      <p:to>
                                        <p:strVal val="visible"/>
                                      </p:to>
                                    </p:set>
                                    <p:animEffect filter="fade" transition="in">
                                      <p:cBhvr>
                                        <p:cTn dur="1000"/>
                                        <p:tgtEl>
                                          <p:spTgt spid="8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7"/>
                                        </p:tgtEl>
                                        <p:attrNameLst>
                                          <p:attrName>style.visibility</p:attrName>
                                        </p:attrNameLst>
                                      </p:cBhvr>
                                      <p:to>
                                        <p:strVal val="visible"/>
                                      </p:to>
                                    </p:set>
                                    <p:animEffect filter="fade" transition="in">
                                      <p:cBhvr>
                                        <p:cTn dur="1000"/>
                                        <p:tgtEl>
                                          <p:spTgt spid="847"/>
                                        </p:tgtEl>
                                      </p:cBhvr>
                                    </p:animEffect>
                                  </p:childTnLst>
                                </p:cTn>
                              </p:par>
                              <p:par>
                                <p:cTn fill="hold" nodeType="withEffect" presetClass="entr" presetID="10" presetSubtype="0">
                                  <p:stCondLst>
                                    <p:cond delay="0"/>
                                  </p:stCondLst>
                                  <p:childTnLst>
                                    <p:set>
                                      <p:cBhvr>
                                        <p:cTn dur="1" fill="hold">
                                          <p:stCondLst>
                                            <p:cond delay="0"/>
                                          </p:stCondLst>
                                        </p:cTn>
                                        <p:tgtEl>
                                          <p:spTgt spid="851"/>
                                        </p:tgtEl>
                                        <p:attrNameLst>
                                          <p:attrName>style.visibility</p:attrName>
                                        </p:attrNameLst>
                                      </p:cBhvr>
                                      <p:to>
                                        <p:strVal val="visible"/>
                                      </p:to>
                                    </p:set>
                                    <p:animEffect filter="fade" transition="in">
                                      <p:cBhvr>
                                        <p:cTn dur="1000"/>
                                        <p:tgtEl>
                                          <p:spTgt spid="8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8"/>
                                        </p:tgtEl>
                                        <p:attrNameLst>
                                          <p:attrName>style.visibility</p:attrName>
                                        </p:attrNameLst>
                                      </p:cBhvr>
                                      <p:to>
                                        <p:strVal val="visible"/>
                                      </p:to>
                                    </p:set>
                                    <p:animEffect filter="fade" transition="in">
                                      <p:cBhvr>
                                        <p:cTn dur="1000"/>
                                        <p:tgtEl>
                                          <p:spTgt spid="848"/>
                                        </p:tgtEl>
                                      </p:cBhvr>
                                    </p:animEffect>
                                  </p:childTnLst>
                                </p:cTn>
                              </p:par>
                              <p:par>
                                <p:cTn fill="hold" nodeType="withEffect" presetClass="entr" presetID="10" presetSubtype="0">
                                  <p:stCondLst>
                                    <p:cond delay="0"/>
                                  </p:stCondLst>
                                  <p:childTnLst>
                                    <p:set>
                                      <p:cBhvr>
                                        <p:cTn dur="1" fill="hold">
                                          <p:stCondLst>
                                            <p:cond delay="0"/>
                                          </p:stCondLst>
                                        </p:cTn>
                                        <p:tgtEl>
                                          <p:spTgt spid="853"/>
                                        </p:tgtEl>
                                        <p:attrNameLst>
                                          <p:attrName>style.visibility</p:attrName>
                                        </p:attrNameLst>
                                      </p:cBhvr>
                                      <p:to>
                                        <p:strVal val="visible"/>
                                      </p:to>
                                    </p:set>
                                    <p:animEffect filter="fade" transition="in">
                                      <p:cBhvr>
                                        <p:cTn dur="1000"/>
                                        <p:tgtEl>
                                          <p:spTgt spid="8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1" name="Shape 861"/>
        <p:cNvGrpSpPr/>
        <p:nvPr/>
      </p:nvGrpSpPr>
      <p:grpSpPr>
        <a:xfrm>
          <a:off x="0" y="0"/>
          <a:ext cx="0" cy="0"/>
          <a:chOff x="0" y="0"/>
          <a:chExt cx="0" cy="0"/>
        </a:xfrm>
      </p:grpSpPr>
      <p:sp>
        <p:nvSpPr>
          <p:cNvPr id="862" name="Google Shape;862;p82"/>
          <p:cNvSpPr txBox="1"/>
          <p:nvPr>
            <p:ph type="title"/>
          </p:nvPr>
        </p:nvSpPr>
        <p:spPr>
          <a:xfrm>
            <a:off x="400821" y="419152"/>
            <a:ext cx="4725300" cy="1263900"/>
          </a:xfrm>
          <a:prstGeom prst="rect">
            <a:avLst/>
          </a:prstGeom>
          <a:noFill/>
          <a:ln>
            <a:noFill/>
          </a:ln>
        </p:spPr>
        <p:txBody>
          <a:bodyPr anchorCtr="0" anchor="t" bIns="45700" lIns="91425" spcFirstLastPara="1" rIns="91425" wrap="square" tIns="45700">
            <a:noAutofit/>
          </a:bodyPr>
          <a:lstStyle/>
          <a:p>
            <a:pPr indent="0" lvl="0" marL="0" rtl="0" algn="l">
              <a:lnSpc>
                <a:spcPct val="85000"/>
              </a:lnSpc>
              <a:spcBef>
                <a:spcPts val="0"/>
              </a:spcBef>
              <a:spcAft>
                <a:spcPts val="0"/>
              </a:spcAft>
              <a:buClr>
                <a:schemeClr val="dk1"/>
              </a:buClr>
              <a:buSzPts val="3200"/>
              <a:buFont typeface="DM Sans"/>
              <a:buNone/>
            </a:pPr>
            <a:r>
              <a:rPr lang="en-US"/>
              <a:t>Time for a Demo</a:t>
            </a:r>
            <a:endParaRPr/>
          </a:p>
        </p:txBody>
      </p:sp>
      <p:sp>
        <p:nvSpPr>
          <p:cNvPr id="863" name="Google Shape;863;p82"/>
          <p:cNvSpPr txBox="1"/>
          <p:nvPr>
            <p:ph idx="1" type="body"/>
          </p:nvPr>
        </p:nvSpPr>
        <p:spPr>
          <a:xfrm>
            <a:off x="450175" y="2797047"/>
            <a:ext cx="4626600" cy="1263900"/>
          </a:xfrm>
          <a:prstGeom prst="rect">
            <a:avLst/>
          </a:prstGeom>
          <a:noFill/>
          <a:ln>
            <a:noFill/>
          </a:ln>
        </p:spPr>
        <p:txBody>
          <a:bodyPr anchorCtr="0" anchor="t" bIns="0" lIns="0" spcFirstLastPara="1" rIns="0" wrap="square" tIns="0">
            <a:noAutofit/>
          </a:bodyPr>
          <a:lstStyle/>
          <a:p>
            <a:pPr indent="-165100" lvl="0" marL="0" rtl="0" algn="ctr">
              <a:lnSpc>
                <a:spcPct val="100000"/>
              </a:lnSpc>
              <a:spcBef>
                <a:spcPts val="0"/>
              </a:spcBef>
              <a:spcAft>
                <a:spcPts val="0"/>
              </a:spcAft>
              <a:buClr>
                <a:schemeClr val="dk1"/>
              </a:buClr>
              <a:buSzPts val="2600"/>
              <a:buChar char="​"/>
            </a:pPr>
            <a:r>
              <a:rPr i="1" lang="en-US" sz="2600"/>
              <a:t>Scan the QR Code or follow the link for additional resources</a:t>
            </a:r>
            <a:endParaRPr i="1" sz="2600"/>
          </a:p>
          <a:p>
            <a:pPr indent="-101600" lvl="0" marL="0" rtl="0" algn="l">
              <a:lnSpc>
                <a:spcPct val="100000"/>
              </a:lnSpc>
              <a:spcBef>
                <a:spcPts val="1400"/>
              </a:spcBef>
              <a:spcAft>
                <a:spcPts val="0"/>
              </a:spcAft>
              <a:buSzPts val="1600"/>
              <a:buChar char="​"/>
            </a:pPr>
            <a:r>
              <a:t/>
            </a:r>
            <a:endParaRPr/>
          </a:p>
          <a:p>
            <a:pPr indent="0" lvl="0" marL="0" rtl="0" algn="l">
              <a:lnSpc>
                <a:spcPct val="100000"/>
              </a:lnSpc>
              <a:spcBef>
                <a:spcPts val="1400"/>
              </a:spcBef>
              <a:spcAft>
                <a:spcPts val="0"/>
              </a:spcAft>
              <a:buClr>
                <a:schemeClr val="dk1"/>
              </a:buClr>
              <a:buSzPts val="1600"/>
              <a:buNone/>
            </a:pPr>
            <a:r>
              <a:t/>
            </a:r>
            <a:endParaRPr/>
          </a:p>
          <a:p>
            <a:pPr indent="0" lvl="0" marL="0" rtl="0" algn="l">
              <a:lnSpc>
                <a:spcPct val="100000"/>
              </a:lnSpc>
              <a:spcBef>
                <a:spcPts val="1400"/>
              </a:spcBef>
              <a:spcAft>
                <a:spcPts val="0"/>
              </a:spcAft>
              <a:buClr>
                <a:schemeClr val="dk1"/>
              </a:buClr>
              <a:buSzPts val="1600"/>
              <a:buNone/>
            </a:pPr>
            <a:r>
              <a:t/>
            </a:r>
            <a:endParaRPr/>
          </a:p>
          <a:p>
            <a:pPr indent="0" lvl="0" marL="0" rtl="0" algn="l">
              <a:lnSpc>
                <a:spcPct val="100000"/>
              </a:lnSpc>
              <a:spcBef>
                <a:spcPts val="1400"/>
              </a:spcBef>
              <a:spcAft>
                <a:spcPts val="0"/>
              </a:spcAft>
              <a:buClr>
                <a:schemeClr val="dk1"/>
              </a:buClr>
              <a:buSzPts val="1600"/>
              <a:buNone/>
            </a:pPr>
            <a:r>
              <a:t/>
            </a:r>
            <a:endParaRPr/>
          </a:p>
        </p:txBody>
      </p:sp>
      <p:sp>
        <p:nvSpPr>
          <p:cNvPr id="864" name="Google Shape;864;p82"/>
          <p:cNvSpPr txBox="1"/>
          <p:nvPr/>
        </p:nvSpPr>
        <p:spPr>
          <a:xfrm>
            <a:off x="6669050" y="4604525"/>
            <a:ext cx="40368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400">
                <a:solidFill>
                  <a:schemeClr val="dk1"/>
                </a:solidFill>
                <a:latin typeface="DM Sans"/>
                <a:ea typeface="DM Sans"/>
                <a:cs typeface="DM Sans"/>
                <a:sym typeface="DM Sans"/>
              </a:rPr>
              <a:t>https://a0.to/code/auth</a:t>
            </a:r>
            <a:endParaRPr sz="2400">
              <a:solidFill>
                <a:schemeClr val="dk1"/>
              </a:solidFill>
              <a:latin typeface="DM Sans"/>
              <a:ea typeface="DM Sans"/>
              <a:cs typeface="DM Sans"/>
              <a:sym typeface="DM Sans"/>
            </a:endParaRPr>
          </a:p>
        </p:txBody>
      </p:sp>
      <p:pic>
        <p:nvPicPr>
          <p:cNvPr id="865" name="Google Shape;865;p82"/>
          <p:cNvPicPr preferRelativeResize="0"/>
          <p:nvPr/>
        </p:nvPicPr>
        <p:blipFill>
          <a:blip r:embed="rId3">
            <a:alphaModFix/>
          </a:blip>
          <a:stretch>
            <a:fillRect/>
          </a:stretch>
        </p:blipFill>
        <p:spPr>
          <a:xfrm>
            <a:off x="7183312" y="1406450"/>
            <a:ext cx="3008275" cy="30082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9" name="Shape 869"/>
        <p:cNvGrpSpPr/>
        <p:nvPr/>
      </p:nvGrpSpPr>
      <p:grpSpPr>
        <a:xfrm>
          <a:off x="0" y="0"/>
          <a:ext cx="0" cy="0"/>
          <a:chOff x="0" y="0"/>
          <a:chExt cx="0" cy="0"/>
        </a:xfrm>
      </p:grpSpPr>
      <p:sp>
        <p:nvSpPr>
          <p:cNvPr id="870" name="Google Shape;870;p83"/>
          <p:cNvSpPr txBox="1"/>
          <p:nvPr>
            <p:ph idx="1" type="body"/>
          </p:nvPr>
        </p:nvSpPr>
        <p:spPr>
          <a:xfrm>
            <a:off x="491331" y="441666"/>
            <a:ext cx="8804700" cy="2913000"/>
          </a:xfrm>
          <a:prstGeom prst="rect">
            <a:avLst/>
          </a:prstGeom>
          <a:noFill/>
          <a:ln>
            <a:noFill/>
          </a:ln>
        </p:spPr>
        <p:txBody>
          <a:bodyPr anchorCtr="0" anchor="t" bIns="0" lIns="0" spcFirstLastPara="1" rIns="0" wrap="square" tIns="0">
            <a:noAutofit/>
          </a:bodyPr>
          <a:lstStyle/>
          <a:p>
            <a:pPr indent="-419100" lvl="0" marL="0" rtl="0" algn="l">
              <a:lnSpc>
                <a:spcPct val="90000"/>
              </a:lnSpc>
              <a:spcBef>
                <a:spcPts val="0"/>
              </a:spcBef>
              <a:spcAft>
                <a:spcPts val="0"/>
              </a:spcAft>
              <a:buClr>
                <a:schemeClr val="lt2"/>
              </a:buClr>
              <a:buSzPts val="6600"/>
              <a:buChar char="​"/>
            </a:pPr>
            <a:r>
              <a:rPr lang="en-US"/>
              <a:t>User Data Management</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4" name="Shape 874"/>
        <p:cNvGrpSpPr/>
        <p:nvPr/>
      </p:nvGrpSpPr>
      <p:grpSpPr>
        <a:xfrm>
          <a:off x="0" y="0"/>
          <a:ext cx="0" cy="0"/>
          <a:chOff x="0" y="0"/>
          <a:chExt cx="0" cy="0"/>
        </a:xfrm>
      </p:grpSpPr>
      <p:sp>
        <p:nvSpPr>
          <p:cNvPr id="875" name="Google Shape;875;p84"/>
          <p:cNvSpPr txBox="1"/>
          <p:nvPr>
            <p:ph type="title"/>
          </p:nvPr>
        </p:nvSpPr>
        <p:spPr>
          <a:xfrm>
            <a:off x="389636" y="441401"/>
            <a:ext cx="11332500" cy="555900"/>
          </a:xfrm>
          <a:prstGeom prst="rect">
            <a:avLst/>
          </a:prstGeom>
          <a:noFill/>
          <a:ln>
            <a:noFill/>
          </a:ln>
        </p:spPr>
        <p:txBody>
          <a:bodyPr anchorCtr="0" anchor="b" bIns="45700" lIns="91425" spcFirstLastPara="1" rIns="91425" wrap="square" tIns="45700">
            <a:noAutofit/>
          </a:bodyPr>
          <a:lstStyle/>
          <a:p>
            <a:pPr indent="0" lvl="0" marL="0" rtl="0" algn="l">
              <a:lnSpc>
                <a:spcPct val="80000"/>
              </a:lnSpc>
              <a:spcBef>
                <a:spcPts val="0"/>
              </a:spcBef>
              <a:spcAft>
                <a:spcPts val="0"/>
              </a:spcAft>
              <a:buClr>
                <a:schemeClr val="dk1"/>
              </a:buClr>
              <a:buSzPts val="3200"/>
              <a:buFont typeface="DM Sans"/>
              <a:buNone/>
            </a:pPr>
            <a:r>
              <a:rPr lang="en-US"/>
              <a:t>User Data</a:t>
            </a:r>
            <a:endParaRPr/>
          </a:p>
        </p:txBody>
      </p:sp>
      <p:sp>
        <p:nvSpPr>
          <p:cNvPr id="876" name="Google Shape;876;p84"/>
          <p:cNvSpPr txBox="1"/>
          <p:nvPr>
            <p:ph idx="1" type="body"/>
          </p:nvPr>
        </p:nvSpPr>
        <p:spPr>
          <a:xfrm>
            <a:off x="475475" y="2265525"/>
            <a:ext cx="3431400" cy="1610100"/>
          </a:xfrm>
          <a:prstGeom prst="rect">
            <a:avLst/>
          </a:prstGeom>
          <a:noFill/>
          <a:ln>
            <a:noFill/>
          </a:ln>
        </p:spPr>
        <p:txBody>
          <a:bodyPr anchorCtr="0" anchor="t" bIns="0" lIns="0" spcFirstLastPara="1" rIns="0" wrap="square" tIns="0">
            <a:noAutofit/>
          </a:bodyPr>
          <a:lstStyle/>
          <a:p>
            <a:pPr indent="-101600" lvl="0" marL="0" rtl="0" algn="l">
              <a:lnSpc>
                <a:spcPct val="100000"/>
              </a:lnSpc>
              <a:spcBef>
                <a:spcPts val="0"/>
              </a:spcBef>
              <a:spcAft>
                <a:spcPts val="0"/>
              </a:spcAft>
              <a:buClr>
                <a:schemeClr val="dk1"/>
              </a:buClr>
              <a:buSzPts val="1600"/>
              <a:buChar char="​"/>
            </a:pPr>
            <a:r>
              <a:rPr lang="en-US"/>
              <a:t>User Account</a:t>
            </a:r>
            <a:endParaRPr/>
          </a:p>
          <a:p>
            <a:pPr indent="-174625" lvl="1" marL="174625" rtl="0" algn="l">
              <a:lnSpc>
                <a:spcPct val="100000"/>
              </a:lnSpc>
              <a:spcBef>
                <a:spcPts val="800"/>
              </a:spcBef>
              <a:spcAft>
                <a:spcPts val="0"/>
              </a:spcAft>
              <a:buClr>
                <a:schemeClr val="dk1"/>
              </a:buClr>
              <a:buSzPts val="1200"/>
              <a:buChar char="•"/>
            </a:pPr>
            <a:r>
              <a:rPr lang="en-US"/>
              <a:t>T</a:t>
            </a:r>
            <a:r>
              <a:rPr lang="en-US"/>
              <a:t>he specific definition for a user that correlates to a particular method of authentication.</a:t>
            </a:r>
            <a:endParaRPr/>
          </a:p>
          <a:p>
            <a:pPr indent="-227012" lvl="2" marL="401637" rtl="0" algn="l">
              <a:lnSpc>
                <a:spcPct val="100000"/>
              </a:lnSpc>
              <a:spcBef>
                <a:spcPts val="800"/>
              </a:spcBef>
              <a:spcAft>
                <a:spcPts val="0"/>
              </a:spcAft>
              <a:buClr>
                <a:srgbClr val="6B665F"/>
              </a:buClr>
              <a:buSzPts val="1100"/>
              <a:buChar char="－"/>
            </a:pPr>
            <a:r>
              <a:rPr lang="en-US"/>
              <a:t>Represents </a:t>
            </a:r>
            <a:r>
              <a:rPr lang="en-US"/>
              <a:t>the overarching definition for a user and all the associated information that pertains</a:t>
            </a:r>
            <a:endParaRPr/>
          </a:p>
        </p:txBody>
      </p:sp>
      <p:sp>
        <p:nvSpPr>
          <p:cNvPr id="877" name="Google Shape;877;p84"/>
          <p:cNvSpPr txBox="1"/>
          <p:nvPr>
            <p:ph idx="2" type="body"/>
          </p:nvPr>
        </p:nvSpPr>
        <p:spPr>
          <a:xfrm>
            <a:off x="4383050" y="2265525"/>
            <a:ext cx="3431400" cy="1559100"/>
          </a:xfrm>
          <a:prstGeom prst="rect">
            <a:avLst/>
          </a:prstGeom>
          <a:noFill/>
          <a:ln>
            <a:noFill/>
          </a:ln>
        </p:spPr>
        <p:txBody>
          <a:bodyPr anchorCtr="0" anchor="t" bIns="0" lIns="0" spcFirstLastPara="1" rIns="0" wrap="square" tIns="0">
            <a:noAutofit/>
          </a:bodyPr>
          <a:lstStyle/>
          <a:p>
            <a:pPr indent="-101600" lvl="0" marL="0" rtl="0" algn="l">
              <a:lnSpc>
                <a:spcPct val="100000"/>
              </a:lnSpc>
              <a:spcBef>
                <a:spcPts val="0"/>
              </a:spcBef>
              <a:spcAft>
                <a:spcPts val="0"/>
              </a:spcAft>
              <a:buClr>
                <a:schemeClr val="dk1"/>
              </a:buClr>
              <a:buSzPts val="1600"/>
              <a:buChar char="​"/>
            </a:pPr>
            <a:r>
              <a:rPr lang="en-US"/>
              <a:t>User Profile</a:t>
            </a:r>
            <a:endParaRPr/>
          </a:p>
          <a:p>
            <a:pPr indent="-174625" lvl="1" marL="174625" rtl="0" algn="l">
              <a:lnSpc>
                <a:spcPct val="100000"/>
              </a:lnSpc>
              <a:spcBef>
                <a:spcPts val="800"/>
              </a:spcBef>
              <a:spcAft>
                <a:spcPts val="0"/>
              </a:spcAft>
              <a:buClr>
                <a:schemeClr val="dk1"/>
              </a:buClr>
              <a:buSzPts val="1200"/>
              <a:buChar char="•"/>
            </a:pPr>
            <a:r>
              <a:rPr lang="en-US"/>
              <a:t>The p</a:t>
            </a:r>
            <a:r>
              <a:rPr lang="en-US"/>
              <a:t>ersonal details - such as a name, email address etc. - and the preferences that a user can take with them however they login.</a:t>
            </a:r>
            <a:endParaRPr/>
          </a:p>
          <a:p>
            <a:pPr indent="-227012" lvl="2" marL="401637" rtl="0" algn="l">
              <a:lnSpc>
                <a:spcPct val="100000"/>
              </a:lnSpc>
              <a:spcBef>
                <a:spcPts val="800"/>
              </a:spcBef>
              <a:spcAft>
                <a:spcPts val="0"/>
              </a:spcAft>
              <a:buClr>
                <a:srgbClr val="6B665F"/>
              </a:buClr>
              <a:buSzPts val="1100"/>
              <a:buChar char="－"/>
            </a:pPr>
            <a:r>
              <a:rPr lang="en-US"/>
              <a:t>Would also include any </a:t>
            </a:r>
            <a:r>
              <a:rPr lang="en-US"/>
              <a:t>application</a:t>
            </a:r>
            <a:r>
              <a:rPr lang="en-US"/>
              <a:t> specific and/or user modifiable metadata that’s unique to a particular situation.</a:t>
            </a:r>
            <a:endParaRPr/>
          </a:p>
          <a:p>
            <a:pPr indent="0" lvl="0" marL="0" rtl="0" algn="l">
              <a:lnSpc>
                <a:spcPct val="100000"/>
              </a:lnSpc>
              <a:spcBef>
                <a:spcPts val="1400"/>
              </a:spcBef>
              <a:spcAft>
                <a:spcPts val="0"/>
              </a:spcAft>
              <a:buClr>
                <a:schemeClr val="dk1"/>
              </a:buClr>
              <a:buSzPts val="1600"/>
              <a:buNone/>
            </a:pPr>
            <a:r>
              <a:t/>
            </a:r>
            <a:endParaRPr/>
          </a:p>
          <a:p>
            <a:pPr indent="0" lvl="0" marL="0" rtl="0" algn="l">
              <a:lnSpc>
                <a:spcPct val="100000"/>
              </a:lnSpc>
              <a:spcBef>
                <a:spcPts val="1400"/>
              </a:spcBef>
              <a:spcAft>
                <a:spcPts val="0"/>
              </a:spcAft>
              <a:buClr>
                <a:schemeClr val="dk1"/>
              </a:buClr>
              <a:buSzPts val="1600"/>
              <a:buNone/>
            </a:pPr>
            <a:r>
              <a:t/>
            </a:r>
            <a:endParaRPr/>
          </a:p>
        </p:txBody>
      </p:sp>
      <p:sp>
        <p:nvSpPr>
          <p:cNvPr id="878" name="Google Shape;878;p84"/>
          <p:cNvSpPr txBox="1"/>
          <p:nvPr>
            <p:ph idx="3" type="body"/>
          </p:nvPr>
        </p:nvSpPr>
        <p:spPr>
          <a:xfrm>
            <a:off x="8278175" y="2265525"/>
            <a:ext cx="3431400" cy="1559100"/>
          </a:xfrm>
          <a:prstGeom prst="rect">
            <a:avLst/>
          </a:prstGeom>
          <a:noFill/>
          <a:ln>
            <a:noFill/>
          </a:ln>
        </p:spPr>
        <p:txBody>
          <a:bodyPr anchorCtr="0" anchor="t" bIns="0" lIns="0" spcFirstLastPara="1" rIns="0" wrap="square" tIns="0">
            <a:noAutofit/>
          </a:bodyPr>
          <a:lstStyle/>
          <a:p>
            <a:pPr indent="-101600" lvl="0" marL="0" rtl="0" algn="l">
              <a:lnSpc>
                <a:spcPct val="100000"/>
              </a:lnSpc>
              <a:spcBef>
                <a:spcPts val="0"/>
              </a:spcBef>
              <a:spcAft>
                <a:spcPts val="0"/>
              </a:spcAft>
              <a:buClr>
                <a:schemeClr val="dk1"/>
              </a:buClr>
              <a:buSzPts val="1600"/>
              <a:buChar char="​"/>
            </a:pPr>
            <a:r>
              <a:rPr lang="en-US"/>
              <a:t>User Credentials</a:t>
            </a:r>
            <a:endParaRPr/>
          </a:p>
          <a:p>
            <a:pPr indent="-174625" lvl="1" marL="174625" rtl="0" algn="l">
              <a:lnSpc>
                <a:spcPct val="100000"/>
              </a:lnSpc>
              <a:spcBef>
                <a:spcPts val="800"/>
              </a:spcBef>
              <a:spcAft>
                <a:spcPts val="0"/>
              </a:spcAft>
              <a:buClr>
                <a:schemeClr val="dk1"/>
              </a:buClr>
              <a:buSzPts val="1200"/>
              <a:buChar char="•"/>
            </a:pPr>
            <a:r>
              <a:rPr lang="en-US"/>
              <a:t>The</a:t>
            </a:r>
            <a:r>
              <a:rPr lang="en-US"/>
              <a:t> UserID and Password information that is used to authentication a user in a classic login scenario.</a:t>
            </a:r>
            <a:endParaRPr/>
          </a:p>
          <a:p>
            <a:pPr indent="-227012" lvl="2" marL="401637" rtl="0" algn="l">
              <a:lnSpc>
                <a:spcPct val="100000"/>
              </a:lnSpc>
              <a:spcBef>
                <a:spcPts val="800"/>
              </a:spcBef>
              <a:spcAft>
                <a:spcPts val="0"/>
              </a:spcAft>
              <a:buClr>
                <a:srgbClr val="6B665F"/>
              </a:buClr>
              <a:buSzPts val="1100"/>
              <a:buChar char="－"/>
            </a:pPr>
            <a:r>
              <a:rPr lang="en-US"/>
              <a:t>Storage that’s managed </a:t>
            </a:r>
            <a:r>
              <a:rPr lang="en-US"/>
              <a:t>separately</a:t>
            </a:r>
            <a:r>
              <a:rPr lang="en-US"/>
              <a:t> and with an additional degree of encryption for protection against attack.</a:t>
            </a:r>
            <a:endParaRPr/>
          </a:p>
          <a:p>
            <a:pPr indent="0" lvl="0" marL="0" rtl="0" algn="l">
              <a:lnSpc>
                <a:spcPct val="100000"/>
              </a:lnSpc>
              <a:spcBef>
                <a:spcPts val="1400"/>
              </a:spcBef>
              <a:spcAft>
                <a:spcPts val="0"/>
              </a:spcAft>
              <a:buClr>
                <a:schemeClr val="dk1"/>
              </a:buClr>
              <a:buSzPts val="1600"/>
              <a:buNone/>
            </a:pPr>
            <a:r>
              <a:t/>
            </a:r>
            <a:endParaRPr/>
          </a:p>
          <a:p>
            <a:pPr indent="0" lvl="0" marL="0" rtl="0" algn="l">
              <a:lnSpc>
                <a:spcPct val="100000"/>
              </a:lnSpc>
              <a:spcBef>
                <a:spcPts val="1400"/>
              </a:spcBef>
              <a:spcAft>
                <a:spcPts val="0"/>
              </a:spcAft>
              <a:buClr>
                <a:schemeClr val="dk1"/>
              </a:buClr>
              <a:buSzPts val="1600"/>
              <a:buNone/>
            </a:pPr>
            <a:r>
              <a:t/>
            </a:r>
            <a:endParaRPr/>
          </a:p>
        </p:txBody>
      </p:sp>
      <p:sp>
        <p:nvSpPr>
          <p:cNvPr id="879" name="Google Shape;879;p84"/>
          <p:cNvSpPr txBox="1"/>
          <p:nvPr>
            <p:ph idx="4" type="body"/>
          </p:nvPr>
        </p:nvSpPr>
        <p:spPr>
          <a:xfrm>
            <a:off x="482600" y="1007346"/>
            <a:ext cx="11248200" cy="2535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6B665F"/>
              </a:buClr>
              <a:buSzPts val="1400"/>
              <a:buNone/>
            </a:pPr>
            <a:r>
              <a:rPr lang="en-US" sz="1600"/>
              <a:t>Data from the consumer communities that are the life-blood of your commercial success.</a:t>
            </a:r>
            <a:endParaRPr sz="1600"/>
          </a:p>
        </p:txBody>
      </p:sp>
      <p:grpSp>
        <p:nvGrpSpPr>
          <p:cNvPr id="880" name="Google Shape;880;p84"/>
          <p:cNvGrpSpPr/>
          <p:nvPr/>
        </p:nvGrpSpPr>
        <p:grpSpPr>
          <a:xfrm>
            <a:off x="458479" y="1521029"/>
            <a:ext cx="3448500" cy="676260"/>
            <a:chOff x="458479" y="1521029"/>
            <a:chExt cx="3448500" cy="676260"/>
          </a:xfrm>
        </p:grpSpPr>
        <p:pic>
          <p:nvPicPr>
            <p:cNvPr id="881" name="Google Shape;881;p84"/>
            <p:cNvPicPr preferRelativeResize="0"/>
            <p:nvPr/>
          </p:nvPicPr>
          <p:blipFill>
            <a:blip r:embed="rId3">
              <a:alphaModFix/>
            </a:blip>
            <a:stretch>
              <a:fillRect/>
            </a:stretch>
          </p:blipFill>
          <p:spPr>
            <a:xfrm>
              <a:off x="459225" y="1521029"/>
              <a:ext cx="506525" cy="484309"/>
            </a:xfrm>
            <a:prstGeom prst="rect">
              <a:avLst/>
            </a:prstGeom>
            <a:noFill/>
            <a:ln>
              <a:noFill/>
            </a:ln>
          </p:spPr>
        </p:pic>
        <p:cxnSp>
          <p:nvCxnSpPr>
            <p:cNvPr id="882" name="Google Shape;882;p84"/>
            <p:cNvCxnSpPr/>
            <p:nvPr/>
          </p:nvCxnSpPr>
          <p:spPr>
            <a:xfrm>
              <a:off x="458479" y="2197289"/>
              <a:ext cx="3448500" cy="0"/>
            </a:xfrm>
            <a:prstGeom prst="straightConnector1">
              <a:avLst/>
            </a:prstGeom>
            <a:noFill/>
            <a:ln cap="flat" cmpd="sng" w="9525">
              <a:solidFill>
                <a:schemeClr val="dk1"/>
              </a:solidFill>
              <a:prstDash val="solid"/>
              <a:miter lim="800000"/>
              <a:headEnd len="sm" w="sm" type="none"/>
              <a:tailEnd len="sm" w="sm" type="none"/>
            </a:ln>
          </p:spPr>
        </p:cxnSp>
      </p:grpSp>
      <p:grpSp>
        <p:nvGrpSpPr>
          <p:cNvPr id="883" name="Google Shape;883;p84"/>
          <p:cNvGrpSpPr/>
          <p:nvPr/>
        </p:nvGrpSpPr>
        <p:grpSpPr>
          <a:xfrm>
            <a:off x="8241313" y="1573175"/>
            <a:ext cx="3448500" cy="624114"/>
            <a:chOff x="8241313" y="1573175"/>
            <a:chExt cx="3448500" cy="624114"/>
          </a:xfrm>
        </p:grpSpPr>
        <p:pic>
          <p:nvPicPr>
            <p:cNvPr id="884" name="Google Shape;884;p84"/>
            <p:cNvPicPr preferRelativeResize="0"/>
            <p:nvPr/>
          </p:nvPicPr>
          <p:blipFill>
            <a:blip r:embed="rId4">
              <a:alphaModFix/>
            </a:blip>
            <a:stretch>
              <a:fillRect/>
            </a:stretch>
          </p:blipFill>
          <p:spPr>
            <a:xfrm>
              <a:off x="8333849" y="1573175"/>
              <a:ext cx="460500" cy="479857"/>
            </a:xfrm>
            <a:prstGeom prst="rect">
              <a:avLst/>
            </a:prstGeom>
            <a:noFill/>
            <a:ln>
              <a:noFill/>
            </a:ln>
          </p:spPr>
        </p:pic>
        <p:cxnSp>
          <p:nvCxnSpPr>
            <p:cNvPr id="885" name="Google Shape;885;p84"/>
            <p:cNvCxnSpPr/>
            <p:nvPr/>
          </p:nvCxnSpPr>
          <p:spPr>
            <a:xfrm>
              <a:off x="8241313" y="2197289"/>
              <a:ext cx="3448500" cy="0"/>
            </a:xfrm>
            <a:prstGeom prst="straightConnector1">
              <a:avLst/>
            </a:prstGeom>
            <a:noFill/>
            <a:ln cap="flat" cmpd="sng" w="9525">
              <a:solidFill>
                <a:schemeClr val="dk1"/>
              </a:solidFill>
              <a:prstDash val="solid"/>
              <a:miter lim="800000"/>
              <a:headEnd len="sm" w="sm" type="none"/>
              <a:tailEnd len="sm" w="sm" type="none"/>
            </a:ln>
          </p:spPr>
        </p:cxnSp>
      </p:grpSp>
      <p:grpSp>
        <p:nvGrpSpPr>
          <p:cNvPr id="886" name="Google Shape;886;p84"/>
          <p:cNvGrpSpPr/>
          <p:nvPr/>
        </p:nvGrpSpPr>
        <p:grpSpPr>
          <a:xfrm>
            <a:off x="4320795" y="1526557"/>
            <a:ext cx="3448500" cy="670732"/>
            <a:chOff x="4320795" y="1526557"/>
            <a:chExt cx="3448500" cy="670732"/>
          </a:xfrm>
        </p:grpSpPr>
        <p:cxnSp>
          <p:nvCxnSpPr>
            <p:cNvPr id="887" name="Google Shape;887;p84"/>
            <p:cNvCxnSpPr/>
            <p:nvPr/>
          </p:nvCxnSpPr>
          <p:spPr>
            <a:xfrm>
              <a:off x="4320795" y="2197289"/>
              <a:ext cx="3448500" cy="0"/>
            </a:xfrm>
            <a:prstGeom prst="straightConnector1">
              <a:avLst/>
            </a:prstGeom>
            <a:noFill/>
            <a:ln cap="flat" cmpd="sng" w="9525">
              <a:solidFill>
                <a:schemeClr val="dk1"/>
              </a:solidFill>
              <a:prstDash val="solid"/>
              <a:miter lim="800000"/>
              <a:headEnd len="sm" w="sm" type="none"/>
              <a:tailEnd len="sm" w="sm" type="none"/>
            </a:ln>
          </p:spPr>
        </p:cxnSp>
        <p:pic>
          <p:nvPicPr>
            <p:cNvPr descr="Shape, circle&#10;&#10;Description automatically generated" id="888" name="Google Shape;888;p84"/>
            <p:cNvPicPr preferRelativeResize="0"/>
            <p:nvPr/>
          </p:nvPicPr>
          <p:blipFill rotWithShape="1">
            <a:blip r:embed="rId5">
              <a:alphaModFix/>
            </a:blip>
            <a:srcRect b="0" l="0" r="0" t="0"/>
            <a:stretch/>
          </p:blipFill>
          <p:spPr>
            <a:xfrm>
              <a:off x="4363713" y="1526557"/>
              <a:ext cx="506542" cy="504005"/>
            </a:xfrm>
            <a:prstGeom prst="rect">
              <a:avLst/>
            </a:prstGeom>
            <a:noFill/>
            <a:ln>
              <a:noFill/>
            </a:ln>
          </p:spPr>
        </p:pic>
      </p:grpSp>
      <p:grpSp>
        <p:nvGrpSpPr>
          <p:cNvPr id="889" name="Google Shape;889;p84"/>
          <p:cNvGrpSpPr/>
          <p:nvPr/>
        </p:nvGrpSpPr>
        <p:grpSpPr>
          <a:xfrm>
            <a:off x="1221975" y="4214297"/>
            <a:ext cx="780300" cy="676903"/>
            <a:chOff x="1801025" y="4793347"/>
            <a:chExt cx="780300" cy="676903"/>
          </a:xfrm>
        </p:grpSpPr>
        <p:pic>
          <p:nvPicPr>
            <p:cNvPr id="890" name="Google Shape;890;p84"/>
            <p:cNvPicPr preferRelativeResize="0"/>
            <p:nvPr/>
          </p:nvPicPr>
          <p:blipFill>
            <a:blip r:embed="rId3">
              <a:alphaModFix/>
            </a:blip>
            <a:stretch>
              <a:fillRect/>
            </a:stretch>
          </p:blipFill>
          <p:spPr>
            <a:xfrm>
              <a:off x="2005875" y="4793347"/>
              <a:ext cx="353702" cy="338200"/>
            </a:xfrm>
            <a:prstGeom prst="rect">
              <a:avLst/>
            </a:prstGeom>
            <a:noFill/>
            <a:ln>
              <a:noFill/>
            </a:ln>
          </p:spPr>
        </p:pic>
        <p:sp>
          <p:nvSpPr>
            <p:cNvPr id="891" name="Google Shape;891;p84"/>
            <p:cNvSpPr txBox="1"/>
            <p:nvPr/>
          </p:nvSpPr>
          <p:spPr>
            <a:xfrm>
              <a:off x="1801025" y="5131550"/>
              <a:ext cx="7803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000">
                  <a:solidFill>
                    <a:schemeClr val="dk1"/>
                  </a:solidFill>
                  <a:latin typeface="DM Sans"/>
                  <a:ea typeface="DM Sans"/>
                  <a:cs typeface="DM Sans"/>
                  <a:sym typeface="DM Sans"/>
                </a:rPr>
                <a:t>Facebook</a:t>
              </a:r>
              <a:endParaRPr sz="1000">
                <a:solidFill>
                  <a:schemeClr val="dk1"/>
                </a:solidFill>
                <a:latin typeface="DM Sans"/>
                <a:ea typeface="DM Sans"/>
                <a:cs typeface="DM Sans"/>
                <a:sym typeface="DM Sans"/>
              </a:endParaRPr>
            </a:p>
          </p:txBody>
        </p:sp>
      </p:grpSp>
      <p:grpSp>
        <p:nvGrpSpPr>
          <p:cNvPr id="892" name="Google Shape;892;p84"/>
          <p:cNvGrpSpPr/>
          <p:nvPr/>
        </p:nvGrpSpPr>
        <p:grpSpPr>
          <a:xfrm>
            <a:off x="2002275" y="4214297"/>
            <a:ext cx="780300" cy="676903"/>
            <a:chOff x="1801025" y="4793347"/>
            <a:chExt cx="780300" cy="676903"/>
          </a:xfrm>
        </p:grpSpPr>
        <p:pic>
          <p:nvPicPr>
            <p:cNvPr id="893" name="Google Shape;893;p84"/>
            <p:cNvPicPr preferRelativeResize="0"/>
            <p:nvPr/>
          </p:nvPicPr>
          <p:blipFill>
            <a:blip r:embed="rId3">
              <a:alphaModFix/>
            </a:blip>
            <a:stretch>
              <a:fillRect/>
            </a:stretch>
          </p:blipFill>
          <p:spPr>
            <a:xfrm>
              <a:off x="2005875" y="4793347"/>
              <a:ext cx="353702" cy="338200"/>
            </a:xfrm>
            <a:prstGeom prst="rect">
              <a:avLst/>
            </a:prstGeom>
            <a:noFill/>
            <a:ln>
              <a:noFill/>
            </a:ln>
          </p:spPr>
        </p:pic>
        <p:sp>
          <p:nvSpPr>
            <p:cNvPr id="894" name="Google Shape;894;p84"/>
            <p:cNvSpPr txBox="1"/>
            <p:nvPr/>
          </p:nvSpPr>
          <p:spPr>
            <a:xfrm>
              <a:off x="1801025" y="5131550"/>
              <a:ext cx="7803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000">
                  <a:solidFill>
                    <a:schemeClr val="dk1"/>
                  </a:solidFill>
                  <a:latin typeface="DM Sans"/>
                  <a:ea typeface="DM Sans"/>
                  <a:cs typeface="DM Sans"/>
                  <a:sym typeface="DM Sans"/>
                </a:rPr>
                <a:t>Google</a:t>
              </a:r>
              <a:endParaRPr sz="1000">
                <a:solidFill>
                  <a:schemeClr val="dk1"/>
                </a:solidFill>
                <a:latin typeface="DM Sans"/>
                <a:ea typeface="DM Sans"/>
                <a:cs typeface="DM Sans"/>
                <a:sym typeface="DM Sans"/>
              </a:endParaRPr>
            </a:p>
          </p:txBody>
        </p:sp>
      </p:grpSp>
      <p:grpSp>
        <p:nvGrpSpPr>
          <p:cNvPr id="895" name="Google Shape;895;p84"/>
          <p:cNvGrpSpPr/>
          <p:nvPr/>
        </p:nvGrpSpPr>
        <p:grpSpPr>
          <a:xfrm>
            <a:off x="1273450" y="4891197"/>
            <a:ext cx="1478100" cy="679753"/>
            <a:chOff x="1273425" y="5098522"/>
            <a:chExt cx="1478100" cy="679753"/>
          </a:xfrm>
        </p:grpSpPr>
        <p:pic>
          <p:nvPicPr>
            <p:cNvPr id="896" name="Google Shape;896;p84"/>
            <p:cNvPicPr preferRelativeResize="0"/>
            <p:nvPr/>
          </p:nvPicPr>
          <p:blipFill>
            <a:blip r:embed="rId3">
              <a:alphaModFix/>
            </a:blip>
            <a:stretch>
              <a:fillRect/>
            </a:stretch>
          </p:blipFill>
          <p:spPr>
            <a:xfrm>
              <a:off x="1835625" y="5098522"/>
              <a:ext cx="353702" cy="338200"/>
            </a:xfrm>
            <a:prstGeom prst="rect">
              <a:avLst/>
            </a:prstGeom>
            <a:noFill/>
            <a:ln>
              <a:noFill/>
            </a:ln>
          </p:spPr>
        </p:pic>
        <p:sp>
          <p:nvSpPr>
            <p:cNvPr id="897" name="Google Shape;897;p84"/>
            <p:cNvSpPr txBox="1"/>
            <p:nvPr/>
          </p:nvSpPr>
          <p:spPr>
            <a:xfrm>
              <a:off x="1273425" y="5439575"/>
              <a:ext cx="1478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000">
                  <a:solidFill>
                    <a:schemeClr val="dk1"/>
                  </a:solidFill>
                  <a:latin typeface="DM Sans"/>
                  <a:ea typeface="DM Sans"/>
                  <a:cs typeface="DM Sans"/>
                  <a:sym typeface="DM Sans"/>
                </a:rPr>
                <a:t>UserID &amp; Password</a:t>
              </a:r>
              <a:endParaRPr sz="1000">
                <a:solidFill>
                  <a:schemeClr val="dk1"/>
                </a:solidFill>
                <a:latin typeface="DM Sans"/>
                <a:ea typeface="DM Sans"/>
                <a:cs typeface="DM Sans"/>
                <a:sym typeface="DM Sans"/>
              </a:endParaRPr>
            </a:p>
          </p:txBody>
        </p:sp>
      </p:grpSp>
      <p:grpSp>
        <p:nvGrpSpPr>
          <p:cNvPr id="898" name="Google Shape;898;p84"/>
          <p:cNvGrpSpPr/>
          <p:nvPr/>
        </p:nvGrpSpPr>
        <p:grpSpPr>
          <a:xfrm>
            <a:off x="4750063" y="4045197"/>
            <a:ext cx="780300" cy="676903"/>
            <a:chOff x="1801025" y="4793347"/>
            <a:chExt cx="780300" cy="676903"/>
          </a:xfrm>
        </p:grpSpPr>
        <p:pic>
          <p:nvPicPr>
            <p:cNvPr id="899" name="Google Shape;899;p84"/>
            <p:cNvPicPr preferRelativeResize="0"/>
            <p:nvPr/>
          </p:nvPicPr>
          <p:blipFill>
            <a:blip r:embed="rId3">
              <a:alphaModFix/>
            </a:blip>
            <a:stretch>
              <a:fillRect/>
            </a:stretch>
          </p:blipFill>
          <p:spPr>
            <a:xfrm>
              <a:off x="2005875" y="4793347"/>
              <a:ext cx="353702" cy="338200"/>
            </a:xfrm>
            <a:prstGeom prst="rect">
              <a:avLst/>
            </a:prstGeom>
            <a:noFill/>
            <a:ln>
              <a:noFill/>
            </a:ln>
          </p:spPr>
        </p:pic>
        <p:sp>
          <p:nvSpPr>
            <p:cNvPr id="900" name="Google Shape;900;p84"/>
            <p:cNvSpPr txBox="1"/>
            <p:nvPr/>
          </p:nvSpPr>
          <p:spPr>
            <a:xfrm>
              <a:off x="1801025" y="5131550"/>
              <a:ext cx="7803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000">
                  <a:solidFill>
                    <a:schemeClr val="dk1"/>
                  </a:solidFill>
                  <a:latin typeface="DM Sans"/>
                  <a:ea typeface="DM Sans"/>
                  <a:cs typeface="DM Sans"/>
                  <a:sym typeface="DM Sans"/>
                </a:rPr>
                <a:t>Facebook</a:t>
              </a:r>
              <a:endParaRPr sz="1000">
                <a:solidFill>
                  <a:schemeClr val="dk1"/>
                </a:solidFill>
                <a:latin typeface="DM Sans"/>
                <a:ea typeface="DM Sans"/>
                <a:cs typeface="DM Sans"/>
                <a:sym typeface="DM Sans"/>
              </a:endParaRPr>
            </a:p>
          </p:txBody>
        </p:sp>
      </p:grpSp>
      <p:pic>
        <p:nvPicPr>
          <p:cNvPr descr="Shape, circle&#10;&#10;Description automatically generated" id="901" name="Google Shape;901;p84"/>
          <p:cNvPicPr preferRelativeResize="0"/>
          <p:nvPr/>
        </p:nvPicPr>
        <p:blipFill rotWithShape="1">
          <a:blip r:embed="rId5">
            <a:alphaModFix/>
          </a:blip>
          <a:srcRect b="0" l="0" r="0" t="0"/>
          <a:stretch/>
        </p:blipFill>
        <p:spPr>
          <a:xfrm>
            <a:off x="6786737" y="4045196"/>
            <a:ext cx="342762" cy="341054"/>
          </a:xfrm>
          <a:prstGeom prst="rect">
            <a:avLst/>
          </a:prstGeom>
          <a:noFill/>
          <a:ln>
            <a:noFill/>
          </a:ln>
        </p:spPr>
      </p:pic>
      <p:cxnSp>
        <p:nvCxnSpPr>
          <p:cNvPr id="902" name="Google Shape;902;p84"/>
          <p:cNvCxnSpPr>
            <a:stCxn id="899" idx="3"/>
            <a:endCxn id="901" idx="1"/>
          </p:cNvCxnSpPr>
          <p:nvPr/>
        </p:nvCxnSpPr>
        <p:spPr>
          <a:xfrm>
            <a:off x="5308615" y="4214297"/>
            <a:ext cx="1478100" cy="1500"/>
          </a:xfrm>
          <a:prstGeom prst="bentConnector3">
            <a:avLst>
              <a:gd fmla="val 50001" name="adj1"/>
            </a:avLst>
          </a:prstGeom>
          <a:noFill/>
          <a:ln cap="flat" cmpd="sng" w="9525">
            <a:solidFill>
              <a:schemeClr val="dk2"/>
            </a:solidFill>
            <a:prstDash val="dash"/>
            <a:round/>
            <a:headEnd len="med" w="med" type="none"/>
            <a:tailEnd len="med" w="med" type="none"/>
          </a:ln>
        </p:spPr>
      </p:cxnSp>
      <p:grpSp>
        <p:nvGrpSpPr>
          <p:cNvPr id="903" name="Google Shape;903;p84"/>
          <p:cNvGrpSpPr/>
          <p:nvPr/>
        </p:nvGrpSpPr>
        <p:grpSpPr>
          <a:xfrm>
            <a:off x="4750075" y="4722097"/>
            <a:ext cx="780300" cy="676903"/>
            <a:chOff x="1801025" y="4793347"/>
            <a:chExt cx="780300" cy="676903"/>
          </a:xfrm>
        </p:grpSpPr>
        <p:pic>
          <p:nvPicPr>
            <p:cNvPr id="904" name="Google Shape;904;p84"/>
            <p:cNvPicPr preferRelativeResize="0"/>
            <p:nvPr/>
          </p:nvPicPr>
          <p:blipFill>
            <a:blip r:embed="rId3">
              <a:alphaModFix/>
            </a:blip>
            <a:stretch>
              <a:fillRect/>
            </a:stretch>
          </p:blipFill>
          <p:spPr>
            <a:xfrm>
              <a:off x="2005875" y="4793347"/>
              <a:ext cx="353702" cy="338200"/>
            </a:xfrm>
            <a:prstGeom prst="rect">
              <a:avLst/>
            </a:prstGeom>
            <a:noFill/>
            <a:ln>
              <a:noFill/>
            </a:ln>
          </p:spPr>
        </p:pic>
        <p:sp>
          <p:nvSpPr>
            <p:cNvPr id="905" name="Google Shape;905;p84"/>
            <p:cNvSpPr txBox="1"/>
            <p:nvPr/>
          </p:nvSpPr>
          <p:spPr>
            <a:xfrm>
              <a:off x="1801025" y="5131550"/>
              <a:ext cx="7803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000">
                  <a:solidFill>
                    <a:schemeClr val="dk1"/>
                  </a:solidFill>
                  <a:latin typeface="DM Sans"/>
                  <a:ea typeface="DM Sans"/>
                  <a:cs typeface="DM Sans"/>
                  <a:sym typeface="DM Sans"/>
                </a:rPr>
                <a:t>Google</a:t>
              </a:r>
              <a:endParaRPr sz="1000">
                <a:solidFill>
                  <a:schemeClr val="dk1"/>
                </a:solidFill>
                <a:latin typeface="DM Sans"/>
                <a:ea typeface="DM Sans"/>
                <a:cs typeface="DM Sans"/>
                <a:sym typeface="DM Sans"/>
              </a:endParaRPr>
            </a:p>
          </p:txBody>
        </p:sp>
      </p:grpSp>
      <p:pic>
        <p:nvPicPr>
          <p:cNvPr descr="Shape, circle&#10;&#10;Description automatically generated" id="906" name="Google Shape;906;p84"/>
          <p:cNvPicPr preferRelativeResize="0"/>
          <p:nvPr/>
        </p:nvPicPr>
        <p:blipFill rotWithShape="1">
          <a:blip r:embed="rId5">
            <a:alphaModFix/>
          </a:blip>
          <a:srcRect b="0" l="0" r="0" t="0"/>
          <a:stretch/>
        </p:blipFill>
        <p:spPr>
          <a:xfrm>
            <a:off x="6786750" y="4722096"/>
            <a:ext cx="342762" cy="341054"/>
          </a:xfrm>
          <a:prstGeom prst="rect">
            <a:avLst/>
          </a:prstGeom>
          <a:noFill/>
          <a:ln>
            <a:noFill/>
          </a:ln>
        </p:spPr>
      </p:pic>
      <p:cxnSp>
        <p:nvCxnSpPr>
          <p:cNvPr id="907" name="Google Shape;907;p84"/>
          <p:cNvCxnSpPr>
            <a:stCxn id="904" idx="3"/>
            <a:endCxn id="906" idx="1"/>
          </p:cNvCxnSpPr>
          <p:nvPr/>
        </p:nvCxnSpPr>
        <p:spPr>
          <a:xfrm>
            <a:off x="5308627" y="4891197"/>
            <a:ext cx="1478100" cy="1500"/>
          </a:xfrm>
          <a:prstGeom prst="bentConnector3">
            <a:avLst>
              <a:gd fmla="val 50001" name="adj1"/>
            </a:avLst>
          </a:prstGeom>
          <a:noFill/>
          <a:ln cap="flat" cmpd="sng" w="9525">
            <a:solidFill>
              <a:schemeClr val="dk2"/>
            </a:solidFill>
            <a:prstDash val="dash"/>
            <a:round/>
            <a:headEnd len="med" w="med" type="none"/>
            <a:tailEnd len="med" w="med" type="none"/>
          </a:ln>
        </p:spPr>
      </p:cxnSp>
      <p:grpSp>
        <p:nvGrpSpPr>
          <p:cNvPr id="908" name="Google Shape;908;p84"/>
          <p:cNvGrpSpPr/>
          <p:nvPr/>
        </p:nvGrpSpPr>
        <p:grpSpPr>
          <a:xfrm>
            <a:off x="4401175" y="5398997"/>
            <a:ext cx="1478100" cy="678403"/>
            <a:chOff x="4401175" y="5627597"/>
            <a:chExt cx="1478100" cy="678403"/>
          </a:xfrm>
        </p:grpSpPr>
        <p:pic>
          <p:nvPicPr>
            <p:cNvPr id="909" name="Google Shape;909;p84"/>
            <p:cNvPicPr preferRelativeResize="0"/>
            <p:nvPr/>
          </p:nvPicPr>
          <p:blipFill>
            <a:blip r:embed="rId3">
              <a:alphaModFix/>
            </a:blip>
            <a:stretch>
              <a:fillRect/>
            </a:stretch>
          </p:blipFill>
          <p:spPr>
            <a:xfrm>
              <a:off x="4954913" y="5627597"/>
              <a:ext cx="353702" cy="338200"/>
            </a:xfrm>
            <a:prstGeom prst="rect">
              <a:avLst/>
            </a:prstGeom>
            <a:noFill/>
            <a:ln>
              <a:noFill/>
            </a:ln>
          </p:spPr>
        </p:pic>
        <p:sp>
          <p:nvSpPr>
            <p:cNvPr id="910" name="Google Shape;910;p84"/>
            <p:cNvSpPr txBox="1"/>
            <p:nvPr/>
          </p:nvSpPr>
          <p:spPr>
            <a:xfrm>
              <a:off x="4401175" y="5967300"/>
              <a:ext cx="1478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000">
                  <a:solidFill>
                    <a:schemeClr val="dk1"/>
                  </a:solidFill>
                  <a:latin typeface="DM Sans"/>
                  <a:ea typeface="DM Sans"/>
                  <a:cs typeface="DM Sans"/>
                  <a:sym typeface="DM Sans"/>
                </a:rPr>
                <a:t>UserID &amp; Password</a:t>
              </a:r>
              <a:endParaRPr sz="1000">
                <a:solidFill>
                  <a:schemeClr val="dk1"/>
                </a:solidFill>
                <a:latin typeface="DM Sans"/>
                <a:ea typeface="DM Sans"/>
                <a:cs typeface="DM Sans"/>
                <a:sym typeface="DM Sans"/>
              </a:endParaRPr>
            </a:p>
          </p:txBody>
        </p:sp>
      </p:grpSp>
      <p:pic>
        <p:nvPicPr>
          <p:cNvPr descr="Shape, circle&#10;&#10;Description automatically generated" id="911" name="Google Shape;911;p84"/>
          <p:cNvPicPr preferRelativeResize="0"/>
          <p:nvPr/>
        </p:nvPicPr>
        <p:blipFill rotWithShape="1">
          <a:blip r:embed="rId5">
            <a:alphaModFix/>
          </a:blip>
          <a:srcRect b="0" l="0" r="0" t="0"/>
          <a:stretch/>
        </p:blipFill>
        <p:spPr>
          <a:xfrm>
            <a:off x="6786737" y="5398996"/>
            <a:ext cx="342762" cy="341054"/>
          </a:xfrm>
          <a:prstGeom prst="rect">
            <a:avLst/>
          </a:prstGeom>
          <a:noFill/>
          <a:ln>
            <a:noFill/>
          </a:ln>
        </p:spPr>
      </p:pic>
      <p:cxnSp>
        <p:nvCxnSpPr>
          <p:cNvPr id="912" name="Google Shape;912;p84"/>
          <p:cNvCxnSpPr>
            <a:stCxn id="909" idx="3"/>
            <a:endCxn id="911" idx="1"/>
          </p:cNvCxnSpPr>
          <p:nvPr/>
        </p:nvCxnSpPr>
        <p:spPr>
          <a:xfrm>
            <a:off x="5308615" y="5568097"/>
            <a:ext cx="1478100" cy="1500"/>
          </a:xfrm>
          <a:prstGeom prst="bentConnector3">
            <a:avLst>
              <a:gd fmla="val 50001" name="adj1"/>
            </a:avLst>
          </a:prstGeom>
          <a:noFill/>
          <a:ln cap="flat" cmpd="sng" w="9525">
            <a:solidFill>
              <a:schemeClr val="dk2"/>
            </a:solidFill>
            <a:prstDash val="dash"/>
            <a:round/>
            <a:headEnd len="med" w="med" type="none"/>
            <a:tailEnd len="med" w="med" type="none"/>
          </a:ln>
        </p:spPr>
      </p:cxnSp>
      <p:grpSp>
        <p:nvGrpSpPr>
          <p:cNvPr id="913" name="Google Shape;913;p84"/>
          <p:cNvGrpSpPr/>
          <p:nvPr/>
        </p:nvGrpSpPr>
        <p:grpSpPr>
          <a:xfrm>
            <a:off x="8713661" y="3978597"/>
            <a:ext cx="2560438" cy="2032003"/>
            <a:chOff x="8794361" y="4273147"/>
            <a:chExt cx="2560438" cy="2032003"/>
          </a:xfrm>
        </p:grpSpPr>
        <p:pic>
          <p:nvPicPr>
            <p:cNvPr descr="Shape, circle&#10;&#10;Description automatically generated" id="914" name="Google Shape;914;p84"/>
            <p:cNvPicPr preferRelativeResize="0"/>
            <p:nvPr/>
          </p:nvPicPr>
          <p:blipFill rotWithShape="1">
            <a:blip r:embed="rId5">
              <a:alphaModFix/>
            </a:blip>
            <a:srcRect b="0" l="0" r="0" t="0"/>
            <a:stretch/>
          </p:blipFill>
          <p:spPr>
            <a:xfrm>
              <a:off x="11012037" y="4950046"/>
              <a:ext cx="342762" cy="341054"/>
            </a:xfrm>
            <a:prstGeom prst="rect">
              <a:avLst/>
            </a:prstGeom>
            <a:noFill/>
            <a:ln>
              <a:noFill/>
            </a:ln>
          </p:spPr>
        </p:pic>
        <p:grpSp>
          <p:nvGrpSpPr>
            <p:cNvPr id="915" name="Google Shape;915;p84"/>
            <p:cNvGrpSpPr/>
            <p:nvPr/>
          </p:nvGrpSpPr>
          <p:grpSpPr>
            <a:xfrm>
              <a:off x="8794361" y="4273147"/>
              <a:ext cx="2217654" cy="2032003"/>
              <a:chOff x="8794361" y="4273147"/>
              <a:chExt cx="2217654" cy="2032003"/>
            </a:xfrm>
          </p:grpSpPr>
          <p:grpSp>
            <p:nvGrpSpPr>
              <p:cNvPr id="916" name="Google Shape;916;p84"/>
              <p:cNvGrpSpPr/>
              <p:nvPr/>
            </p:nvGrpSpPr>
            <p:grpSpPr>
              <a:xfrm>
                <a:off x="9432550" y="4273147"/>
                <a:ext cx="780300" cy="676903"/>
                <a:chOff x="1801025" y="4793347"/>
                <a:chExt cx="780300" cy="676903"/>
              </a:xfrm>
            </p:grpSpPr>
            <p:pic>
              <p:nvPicPr>
                <p:cNvPr id="917" name="Google Shape;917;p84"/>
                <p:cNvPicPr preferRelativeResize="0"/>
                <p:nvPr/>
              </p:nvPicPr>
              <p:blipFill>
                <a:blip r:embed="rId3">
                  <a:alphaModFix/>
                </a:blip>
                <a:stretch>
                  <a:fillRect/>
                </a:stretch>
              </p:blipFill>
              <p:spPr>
                <a:xfrm>
                  <a:off x="2005875" y="4793347"/>
                  <a:ext cx="353702" cy="338200"/>
                </a:xfrm>
                <a:prstGeom prst="rect">
                  <a:avLst/>
                </a:prstGeom>
                <a:noFill/>
                <a:ln>
                  <a:noFill/>
                </a:ln>
              </p:spPr>
            </p:pic>
            <p:sp>
              <p:nvSpPr>
                <p:cNvPr id="918" name="Google Shape;918;p84"/>
                <p:cNvSpPr txBox="1"/>
                <p:nvPr/>
              </p:nvSpPr>
              <p:spPr>
                <a:xfrm>
                  <a:off x="1801025" y="5131550"/>
                  <a:ext cx="7803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000">
                      <a:solidFill>
                        <a:schemeClr val="dk1"/>
                      </a:solidFill>
                      <a:latin typeface="DM Sans"/>
                      <a:ea typeface="DM Sans"/>
                      <a:cs typeface="DM Sans"/>
                      <a:sym typeface="DM Sans"/>
                    </a:rPr>
                    <a:t>Facebook</a:t>
                  </a:r>
                  <a:endParaRPr sz="1000">
                    <a:solidFill>
                      <a:schemeClr val="dk1"/>
                    </a:solidFill>
                    <a:latin typeface="DM Sans"/>
                    <a:ea typeface="DM Sans"/>
                    <a:cs typeface="DM Sans"/>
                    <a:sym typeface="DM Sans"/>
                  </a:endParaRPr>
                </a:p>
              </p:txBody>
            </p:sp>
          </p:grpSp>
          <p:cxnSp>
            <p:nvCxnSpPr>
              <p:cNvPr id="919" name="Google Shape;919;p84"/>
              <p:cNvCxnSpPr>
                <a:stCxn id="917" idx="3"/>
                <a:endCxn id="914" idx="1"/>
              </p:cNvCxnSpPr>
              <p:nvPr/>
            </p:nvCxnSpPr>
            <p:spPr>
              <a:xfrm>
                <a:off x="9991102" y="4442247"/>
                <a:ext cx="1020900" cy="678300"/>
              </a:xfrm>
              <a:prstGeom prst="bentConnector3">
                <a:avLst>
                  <a:gd fmla="val 50002" name="adj1"/>
                </a:avLst>
              </a:prstGeom>
              <a:noFill/>
              <a:ln cap="flat" cmpd="sng" w="9525">
                <a:solidFill>
                  <a:schemeClr val="dk2"/>
                </a:solidFill>
                <a:prstDash val="dash"/>
                <a:round/>
                <a:headEnd len="med" w="med" type="none"/>
                <a:tailEnd len="med" w="med" type="none"/>
              </a:ln>
            </p:spPr>
          </p:cxnSp>
          <p:grpSp>
            <p:nvGrpSpPr>
              <p:cNvPr id="920" name="Google Shape;920;p84"/>
              <p:cNvGrpSpPr/>
              <p:nvPr/>
            </p:nvGrpSpPr>
            <p:grpSpPr>
              <a:xfrm>
                <a:off x="9432563" y="4950047"/>
                <a:ext cx="780300" cy="676903"/>
                <a:chOff x="1801025" y="4793347"/>
                <a:chExt cx="780300" cy="676903"/>
              </a:xfrm>
            </p:grpSpPr>
            <p:pic>
              <p:nvPicPr>
                <p:cNvPr id="921" name="Google Shape;921;p84"/>
                <p:cNvPicPr preferRelativeResize="0"/>
                <p:nvPr/>
              </p:nvPicPr>
              <p:blipFill>
                <a:blip r:embed="rId3">
                  <a:alphaModFix/>
                </a:blip>
                <a:stretch>
                  <a:fillRect/>
                </a:stretch>
              </p:blipFill>
              <p:spPr>
                <a:xfrm>
                  <a:off x="2005875" y="4793347"/>
                  <a:ext cx="353702" cy="338200"/>
                </a:xfrm>
                <a:prstGeom prst="rect">
                  <a:avLst/>
                </a:prstGeom>
                <a:noFill/>
                <a:ln>
                  <a:noFill/>
                </a:ln>
              </p:spPr>
            </p:pic>
            <p:sp>
              <p:nvSpPr>
                <p:cNvPr id="922" name="Google Shape;922;p84"/>
                <p:cNvSpPr txBox="1"/>
                <p:nvPr/>
              </p:nvSpPr>
              <p:spPr>
                <a:xfrm>
                  <a:off x="1801025" y="5131550"/>
                  <a:ext cx="7803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000">
                      <a:solidFill>
                        <a:schemeClr val="dk1"/>
                      </a:solidFill>
                      <a:latin typeface="DM Sans"/>
                      <a:ea typeface="DM Sans"/>
                      <a:cs typeface="DM Sans"/>
                      <a:sym typeface="DM Sans"/>
                    </a:rPr>
                    <a:t>Google</a:t>
                  </a:r>
                  <a:endParaRPr sz="1000">
                    <a:solidFill>
                      <a:schemeClr val="dk1"/>
                    </a:solidFill>
                    <a:latin typeface="DM Sans"/>
                    <a:ea typeface="DM Sans"/>
                    <a:cs typeface="DM Sans"/>
                    <a:sym typeface="DM Sans"/>
                  </a:endParaRPr>
                </a:p>
              </p:txBody>
            </p:sp>
          </p:grpSp>
          <p:cxnSp>
            <p:nvCxnSpPr>
              <p:cNvPr id="923" name="Google Shape;923;p84"/>
              <p:cNvCxnSpPr>
                <a:stCxn id="921" idx="3"/>
                <a:endCxn id="914" idx="1"/>
              </p:cNvCxnSpPr>
              <p:nvPr/>
            </p:nvCxnSpPr>
            <p:spPr>
              <a:xfrm>
                <a:off x="9991115" y="5119147"/>
                <a:ext cx="1020900" cy="1500"/>
              </a:xfrm>
              <a:prstGeom prst="bentConnector3">
                <a:avLst>
                  <a:gd fmla="val 50001" name="adj1"/>
                </a:avLst>
              </a:prstGeom>
              <a:noFill/>
              <a:ln cap="flat" cmpd="sng" w="9525">
                <a:solidFill>
                  <a:schemeClr val="dk2"/>
                </a:solidFill>
                <a:prstDash val="dash"/>
                <a:round/>
                <a:headEnd len="med" w="med" type="none"/>
                <a:tailEnd len="med" w="med" type="none"/>
              </a:ln>
            </p:spPr>
          </p:cxnSp>
          <p:pic>
            <p:nvPicPr>
              <p:cNvPr id="924" name="Google Shape;924;p84"/>
              <p:cNvPicPr preferRelativeResize="0"/>
              <p:nvPr/>
            </p:nvPicPr>
            <p:blipFill>
              <a:blip r:embed="rId3">
                <a:alphaModFix/>
              </a:blip>
              <a:stretch>
                <a:fillRect/>
              </a:stretch>
            </p:blipFill>
            <p:spPr>
              <a:xfrm>
                <a:off x="9637400" y="5626947"/>
                <a:ext cx="353702" cy="338200"/>
              </a:xfrm>
              <a:prstGeom prst="rect">
                <a:avLst/>
              </a:prstGeom>
              <a:noFill/>
              <a:ln>
                <a:noFill/>
              </a:ln>
            </p:spPr>
          </p:pic>
          <p:cxnSp>
            <p:nvCxnSpPr>
              <p:cNvPr id="925" name="Google Shape;925;p84"/>
              <p:cNvCxnSpPr>
                <a:stCxn id="924" idx="3"/>
                <a:endCxn id="914" idx="1"/>
              </p:cNvCxnSpPr>
              <p:nvPr/>
            </p:nvCxnSpPr>
            <p:spPr>
              <a:xfrm flipH="1" rot="10800000">
                <a:off x="9991102" y="5120447"/>
                <a:ext cx="1020900" cy="675600"/>
              </a:xfrm>
              <a:prstGeom prst="bentConnector3">
                <a:avLst>
                  <a:gd fmla="val 50002" name="adj1"/>
                </a:avLst>
              </a:prstGeom>
              <a:noFill/>
              <a:ln cap="flat" cmpd="sng" w="9525">
                <a:solidFill>
                  <a:schemeClr val="dk2"/>
                </a:solidFill>
                <a:prstDash val="dash"/>
                <a:round/>
                <a:headEnd len="med" w="med" type="none"/>
                <a:tailEnd len="med" w="med" type="none"/>
              </a:ln>
            </p:spPr>
          </p:cxnSp>
          <p:sp>
            <p:nvSpPr>
              <p:cNvPr id="926" name="Google Shape;926;p84"/>
              <p:cNvSpPr txBox="1"/>
              <p:nvPr/>
            </p:nvSpPr>
            <p:spPr>
              <a:xfrm>
                <a:off x="9007475" y="5966450"/>
                <a:ext cx="1478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000">
                    <a:solidFill>
                      <a:schemeClr val="dk1"/>
                    </a:solidFill>
                    <a:latin typeface="DM Sans"/>
                    <a:ea typeface="DM Sans"/>
                    <a:cs typeface="DM Sans"/>
                    <a:sym typeface="DM Sans"/>
                  </a:rPr>
                  <a:t>UserID &amp; Password</a:t>
                </a:r>
                <a:endParaRPr sz="1000">
                  <a:solidFill>
                    <a:schemeClr val="dk1"/>
                  </a:solidFill>
                  <a:latin typeface="DM Sans"/>
                  <a:ea typeface="DM Sans"/>
                  <a:cs typeface="DM Sans"/>
                  <a:sym typeface="DM Sans"/>
                </a:endParaRPr>
              </a:p>
            </p:txBody>
          </p:sp>
          <p:pic>
            <p:nvPicPr>
              <p:cNvPr id="927" name="Google Shape;927;p84"/>
              <p:cNvPicPr preferRelativeResize="0"/>
              <p:nvPr/>
            </p:nvPicPr>
            <p:blipFill>
              <a:blip r:embed="rId4">
                <a:alphaModFix/>
              </a:blip>
              <a:stretch>
                <a:fillRect/>
              </a:stretch>
            </p:blipFill>
            <p:spPr>
              <a:xfrm>
                <a:off x="8794361" y="5626950"/>
                <a:ext cx="324564" cy="338200"/>
              </a:xfrm>
              <a:prstGeom prst="rect">
                <a:avLst/>
              </a:prstGeom>
              <a:noFill/>
              <a:ln>
                <a:noFill/>
              </a:ln>
            </p:spPr>
          </p:pic>
        </p:grpSp>
        <p:cxnSp>
          <p:nvCxnSpPr>
            <p:cNvPr id="928" name="Google Shape;928;p84"/>
            <p:cNvCxnSpPr>
              <a:stCxn id="927" idx="3"/>
              <a:endCxn id="924" idx="1"/>
            </p:cNvCxnSpPr>
            <p:nvPr/>
          </p:nvCxnSpPr>
          <p:spPr>
            <a:xfrm>
              <a:off x="9118925" y="5796050"/>
              <a:ext cx="518400" cy="0"/>
            </a:xfrm>
            <a:prstGeom prst="straightConnector1">
              <a:avLst/>
            </a:prstGeom>
            <a:noFill/>
            <a:ln cap="flat" cmpd="sng" w="9525">
              <a:solidFill>
                <a:schemeClr val="dk2"/>
              </a:solidFill>
              <a:prstDash val="dash"/>
              <a:round/>
              <a:headEnd len="med" w="med" type="none"/>
              <a:tailEnd len="med" w="med" type="none"/>
            </a:ln>
          </p:spPr>
        </p:cxnSp>
      </p:grpSp>
      <p:cxnSp>
        <p:nvCxnSpPr>
          <p:cNvPr id="929" name="Google Shape;929;p84"/>
          <p:cNvCxnSpPr>
            <a:stCxn id="899" idx="3"/>
            <a:endCxn id="906" idx="1"/>
          </p:cNvCxnSpPr>
          <p:nvPr/>
        </p:nvCxnSpPr>
        <p:spPr>
          <a:xfrm>
            <a:off x="5308615" y="4214297"/>
            <a:ext cx="1478100" cy="678300"/>
          </a:xfrm>
          <a:prstGeom prst="bentConnector3">
            <a:avLst>
              <a:gd fmla="val 50001" name="adj1"/>
            </a:avLst>
          </a:prstGeom>
          <a:noFill/>
          <a:ln cap="flat" cmpd="sng" w="9525">
            <a:solidFill>
              <a:schemeClr val="dk2"/>
            </a:solidFill>
            <a:prstDash val="dash"/>
            <a:round/>
            <a:headEnd len="med" w="med" type="none"/>
            <a:tailEnd len="med" w="med" type="none"/>
          </a:ln>
        </p:spPr>
      </p:cxnSp>
      <p:cxnSp>
        <p:nvCxnSpPr>
          <p:cNvPr id="930" name="Google Shape;930;p84"/>
          <p:cNvCxnSpPr>
            <a:stCxn id="909" idx="3"/>
            <a:endCxn id="906" idx="1"/>
          </p:cNvCxnSpPr>
          <p:nvPr/>
        </p:nvCxnSpPr>
        <p:spPr>
          <a:xfrm flipH="1" rot="10800000">
            <a:off x="5308615" y="4892497"/>
            <a:ext cx="1478100" cy="675600"/>
          </a:xfrm>
          <a:prstGeom prst="bentConnector3">
            <a:avLst>
              <a:gd fmla="val 50001" name="adj1"/>
            </a:avLst>
          </a:prstGeom>
          <a:noFill/>
          <a:ln cap="flat" cmpd="sng" w="9525">
            <a:solidFill>
              <a:schemeClr val="dk2"/>
            </a:solidFill>
            <a:prstDash val="dash"/>
            <a:round/>
            <a:headEnd len="med" w="med" type="none"/>
            <a:tailEnd len="med" w="med"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0"/>
                                        </p:tgtEl>
                                        <p:attrNameLst>
                                          <p:attrName>style.visibility</p:attrName>
                                        </p:attrNameLst>
                                      </p:cBhvr>
                                      <p:to>
                                        <p:strVal val="visible"/>
                                      </p:to>
                                    </p:set>
                                    <p:animEffect filter="fade" transition="in">
                                      <p:cBhvr>
                                        <p:cTn dur="1000"/>
                                        <p:tgtEl>
                                          <p:spTgt spid="880"/>
                                        </p:tgtEl>
                                      </p:cBhvr>
                                    </p:animEffect>
                                  </p:childTnLst>
                                </p:cTn>
                              </p:par>
                              <p:par>
                                <p:cTn fill="hold" nodeType="withEffect" presetClass="entr" presetID="10" presetSubtype="0">
                                  <p:stCondLst>
                                    <p:cond delay="0"/>
                                  </p:stCondLst>
                                  <p:childTnLst>
                                    <p:set>
                                      <p:cBhvr>
                                        <p:cTn dur="1" fill="hold">
                                          <p:stCondLst>
                                            <p:cond delay="0"/>
                                          </p:stCondLst>
                                        </p:cTn>
                                        <p:tgtEl>
                                          <p:spTgt spid="876"/>
                                        </p:tgtEl>
                                        <p:attrNameLst>
                                          <p:attrName>style.visibility</p:attrName>
                                        </p:attrNameLst>
                                      </p:cBhvr>
                                      <p:to>
                                        <p:strVal val="visible"/>
                                      </p:to>
                                    </p:set>
                                    <p:animEffect filter="fade" transition="in">
                                      <p:cBhvr>
                                        <p:cTn dur="1000"/>
                                        <p:tgtEl>
                                          <p:spTgt spid="876"/>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889"/>
                                        </p:tgtEl>
                                        <p:attrNameLst>
                                          <p:attrName>style.visibility</p:attrName>
                                        </p:attrNameLst>
                                      </p:cBhvr>
                                      <p:to>
                                        <p:strVal val="visible"/>
                                      </p:to>
                                    </p:set>
                                    <p:animEffect filter="fade" transition="in">
                                      <p:cBhvr>
                                        <p:cTn dur="1000"/>
                                        <p:tgtEl>
                                          <p:spTgt spid="889"/>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892"/>
                                        </p:tgtEl>
                                        <p:attrNameLst>
                                          <p:attrName>style.visibility</p:attrName>
                                        </p:attrNameLst>
                                      </p:cBhvr>
                                      <p:to>
                                        <p:strVal val="visible"/>
                                      </p:to>
                                    </p:set>
                                    <p:animEffect filter="fade" transition="in">
                                      <p:cBhvr>
                                        <p:cTn dur="1000"/>
                                        <p:tgtEl>
                                          <p:spTgt spid="892"/>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895"/>
                                        </p:tgtEl>
                                        <p:attrNameLst>
                                          <p:attrName>style.visibility</p:attrName>
                                        </p:attrNameLst>
                                      </p:cBhvr>
                                      <p:to>
                                        <p:strVal val="visible"/>
                                      </p:to>
                                    </p:set>
                                    <p:animEffect filter="fade" transition="in">
                                      <p:cBhvr>
                                        <p:cTn dur="1000"/>
                                        <p:tgtEl>
                                          <p:spTgt spid="8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6"/>
                                        </p:tgtEl>
                                        <p:attrNameLst>
                                          <p:attrName>style.visibility</p:attrName>
                                        </p:attrNameLst>
                                      </p:cBhvr>
                                      <p:to>
                                        <p:strVal val="visible"/>
                                      </p:to>
                                    </p:set>
                                    <p:animEffect filter="fade" transition="in">
                                      <p:cBhvr>
                                        <p:cTn dur="1000"/>
                                        <p:tgtEl>
                                          <p:spTgt spid="886"/>
                                        </p:tgtEl>
                                      </p:cBhvr>
                                    </p:animEffect>
                                  </p:childTnLst>
                                </p:cTn>
                              </p:par>
                              <p:par>
                                <p:cTn fill="hold" nodeType="withEffect" presetClass="entr" presetID="10" presetSubtype="0">
                                  <p:stCondLst>
                                    <p:cond delay="0"/>
                                  </p:stCondLst>
                                  <p:childTnLst>
                                    <p:set>
                                      <p:cBhvr>
                                        <p:cTn dur="1" fill="hold">
                                          <p:stCondLst>
                                            <p:cond delay="0"/>
                                          </p:stCondLst>
                                        </p:cTn>
                                        <p:tgtEl>
                                          <p:spTgt spid="877"/>
                                        </p:tgtEl>
                                        <p:attrNameLst>
                                          <p:attrName>style.visibility</p:attrName>
                                        </p:attrNameLst>
                                      </p:cBhvr>
                                      <p:to>
                                        <p:strVal val="visible"/>
                                      </p:to>
                                    </p:set>
                                    <p:animEffect filter="fade" transition="in">
                                      <p:cBhvr>
                                        <p:cTn dur="1000"/>
                                        <p:tgtEl>
                                          <p:spTgt spid="877"/>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898"/>
                                        </p:tgtEl>
                                        <p:attrNameLst>
                                          <p:attrName>style.visibility</p:attrName>
                                        </p:attrNameLst>
                                      </p:cBhvr>
                                      <p:to>
                                        <p:strVal val="visible"/>
                                      </p:to>
                                    </p:set>
                                    <p:animEffect filter="fade" transition="in">
                                      <p:cBhvr>
                                        <p:cTn dur="1000"/>
                                        <p:tgtEl>
                                          <p:spTgt spid="898"/>
                                        </p:tgtEl>
                                      </p:cBhvr>
                                    </p:animEffect>
                                  </p:childTnLst>
                                </p:cTn>
                              </p:par>
                              <p:par>
                                <p:cTn fill="hold" nodeType="withEffect" presetClass="entr" presetID="10" presetSubtype="0">
                                  <p:stCondLst>
                                    <p:cond delay="0"/>
                                  </p:stCondLst>
                                  <p:childTnLst>
                                    <p:set>
                                      <p:cBhvr>
                                        <p:cTn dur="1" fill="hold">
                                          <p:stCondLst>
                                            <p:cond delay="0"/>
                                          </p:stCondLst>
                                        </p:cTn>
                                        <p:tgtEl>
                                          <p:spTgt spid="902"/>
                                        </p:tgtEl>
                                        <p:attrNameLst>
                                          <p:attrName>style.visibility</p:attrName>
                                        </p:attrNameLst>
                                      </p:cBhvr>
                                      <p:to>
                                        <p:strVal val="visible"/>
                                      </p:to>
                                    </p:set>
                                    <p:animEffect filter="fade" transition="in">
                                      <p:cBhvr>
                                        <p:cTn dur="1000"/>
                                        <p:tgtEl>
                                          <p:spTgt spid="902"/>
                                        </p:tgtEl>
                                      </p:cBhvr>
                                    </p:animEffect>
                                  </p:childTnLst>
                                </p:cTn>
                              </p:par>
                              <p:par>
                                <p:cTn fill="hold" nodeType="withEffect" presetClass="entr" presetID="10" presetSubtype="0">
                                  <p:stCondLst>
                                    <p:cond delay="0"/>
                                  </p:stCondLst>
                                  <p:childTnLst>
                                    <p:set>
                                      <p:cBhvr>
                                        <p:cTn dur="1" fill="hold">
                                          <p:stCondLst>
                                            <p:cond delay="0"/>
                                          </p:stCondLst>
                                        </p:cTn>
                                        <p:tgtEl>
                                          <p:spTgt spid="901"/>
                                        </p:tgtEl>
                                        <p:attrNameLst>
                                          <p:attrName>style.visibility</p:attrName>
                                        </p:attrNameLst>
                                      </p:cBhvr>
                                      <p:to>
                                        <p:strVal val="visible"/>
                                      </p:to>
                                    </p:set>
                                    <p:animEffect filter="fade" transition="in">
                                      <p:cBhvr>
                                        <p:cTn dur="1000"/>
                                        <p:tgtEl>
                                          <p:spTgt spid="901"/>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903"/>
                                        </p:tgtEl>
                                        <p:attrNameLst>
                                          <p:attrName>style.visibility</p:attrName>
                                        </p:attrNameLst>
                                      </p:cBhvr>
                                      <p:to>
                                        <p:strVal val="visible"/>
                                      </p:to>
                                    </p:set>
                                    <p:animEffect filter="fade" transition="in">
                                      <p:cBhvr>
                                        <p:cTn dur="1000"/>
                                        <p:tgtEl>
                                          <p:spTgt spid="903"/>
                                        </p:tgtEl>
                                      </p:cBhvr>
                                    </p:animEffect>
                                  </p:childTnLst>
                                </p:cTn>
                              </p:par>
                              <p:par>
                                <p:cTn fill="hold" nodeType="withEffect" presetClass="entr" presetID="10" presetSubtype="0">
                                  <p:stCondLst>
                                    <p:cond delay="0"/>
                                  </p:stCondLst>
                                  <p:childTnLst>
                                    <p:set>
                                      <p:cBhvr>
                                        <p:cTn dur="1" fill="hold">
                                          <p:stCondLst>
                                            <p:cond delay="0"/>
                                          </p:stCondLst>
                                        </p:cTn>
                                        <p:tgtEl>
                                          <p:spTgt spid="907"/>
                                        </p:tgtEl>
                                        <p:attrNameLst>
                                          <p:attrName>style.visibility</p:attrName>
                                        </p:attrNameLst>
                                      </p:cBhvr>
                                      <p:to>
                                        <p:strVal val="visible"/>
                                      </p:to>
                                    </p:set>
                                    <p:animEffect filter="fade" transition="in">
                                      <p:cBhvr>
                                        <p:cTn dur="1000"/>
                                        <p:tgtEl>
                                          <p:spTgt spid="907"/>
                                        </p:tgtEl>
                                      </p:cBhvr>
                                    </p:animEffect>
                                  </p:childTnLst>
                                </p:cTn>
                              </p:par>
                              <p:par>
                                <p:cTn fill="hold" nodeType="withEffect" presetClass="entr" presetID="10" presetSubtype="0">
                                  <p:stCondLst>
                                    <p:cond delay="0"/>
                                  </p:stCondLst>
                                  <p:childTnLst>
                                    <p:set>
                                      <p:cBhvr>
                                        <p:cTn dur="1" fill="hold">
                                          <p:stCondLst>
                                            <p:cond delay="0"/>
                                          </p:stCondLst>
                                        </p:cTn>
                                        <p:tgtEl>
                                          <p:spTgt spid="906"/>
                                        </p:tgtEl>
                                        <p:attrNameLst>
                                          <p:attrName>style.visibility</p:attrName>
                                        </p:attrNameLst>
                                      </p:cBhvr>
                                      <p:to>
                                        <p:strVal val="visible"/>
                                      </p:to>
                                    </p:set>
                                    <p:animEffect filter="fade" transition="in">
                                      <p:cBhvr>
                                        <p:cTn dur="1000"/>
                                        <p:tgtEl>
                                          <p:spTgt spid="906"/>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908"/>
                                        </p:tgtEl>
                                        <p:attrNameLst>
                                          <p:attrName>style.visibility</p:attrName>
                                        </p:attrNameLst>
                                      </p:cBhvr>
                                      <p:to>
                                        <p:strVal val="visible"/>
                                      </p:to>
                                    </p:set>
                                    <p:animEffect filter="fade" transition="in">
                                      <p:cBhvr>
                                        <p:cTn dur="1000"/>
                                        <p:tgtEl>
                                          <p:spTgt spid="908"/>
                                        </p:tgtEl>
                                      </p:cBhvr>
                                    </p:animEffect>
                                  </p:childTnLst>
                                </p:cTn>
                              </p:par>
                              <p:par>
                                <p:cTn fill="hold" nodeType="withEffect" presetClass="entr" presetID="10" presetSubtype="0">
                                  <p:stCondLst>
                                    <p:cond delay="0"/>
                                  </p:stCondLst>
                                  <p:childTnLst>
                                    <p:set>
                                      <p:cBhvr>
                                        <p:cTn dur="1" fill="hold">
                                          <p:stCondLst>
                                            <p:cond delay="0"/>
                                          </p:stCondLst>
                                        </p:cTn>
                                        <p:tgtEl>
                                          <p:spTgt spid="912"/>
                                        </p:tgtEl>
                                        <p:attrNameLst>
                                          <p:attrName>style.visibility</p:attrName>
                                        </p:attrNameLst>
                                      </p:cBhvr>
                                      <p:to>
                                        <p:strVal val="visible"/>
                                      </p:to>
                                    </p:set>
                                    <p:animEffect filter="fade" transition="in">
                                      <p:cBhvr>
                                        <p:cTn dur="1000"/>
                                        <p:tgtEl>
                                          <p:spTgt spid="912"/>
                                        </p:tgtEl>
                                      </p:cBhvr>
                                    </p:animEffect>
                                  </p:childTnLst>
                                </p:cTn>
                              </p:par>
                              <p:par>
                                <p:cTn fill="hold" nodeType="withEffect" presetClass="entr" presetID="10" presetSubtype="0">
                                  <p:stCondLst>
                                    <p:cond delay="0"/>
                                  </p:stCondLst>
                                  <p:childTnLst>
                                    <p:set>
                                      <p:cBhvr>
                                        <p:cTn dur="1" fill="hold">
                                          <p:stCondLst>
                                            <p:cond delay="0"/>
                                          </p:stCondLst>
                                        </p:cTn>
                                        <p:tgtEl>
                                          <p:spTgt spid="911"/>
                                        </p:tgtEl>
                                        <p:attrNameLst>
                                          <p:attrName>style.visibility</p:attrName>
                                        </p:attrNameLst>
                                      </p:cBhvr>
                                      <p:to>
                                        <p:strVal val="visible"/>
                                      </p:to>
                                    </p:set>
                                    <p:animEffect filter="fade" transition="in">
                                      <p:cBhvr>
                                        <p:cTn dur="1000"/>
                                        <p:tgtEl>
                                          <p:spTgt spid="9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9"/>
                                        </p:tgtEl>
                                        <p:attrNameLst>
                                          <p:attrName>style.visibility</p:attrName>
                                        </p:attrNameLst>
                                      </p:cBhvr>
                                      <p:to>
                                        <p:strVal val="visible"/>
                                      </p:to>
                                    </p:set>
                                    <p:animEffect filter="fade" transition="in">
                                      <p:cBhvr>
                                        <p:cTn dur="1000"/>
                                        <p:tgtEl>
                                          <p:spTgt spid="929"/>
                                        </p:tgtEl>
                                      </p:cBhvr>
                                    </p:animEffect>
                                  </p:childTnLst>
                                </p:cTn>
                              </p:par>
                              <p:par>
                                <p:cTn fill="hold" nodeType="withEffect" presetClass="entr" presetID="10" presetSubtype="0">
                                  <p:stCondLst>
                                    <p:cond delay="0"/>
                                  </p:stCondLst>
                                  <p:childTnLst>
                                    <p:set>
                                      <p:cBhvr>
                                        <p:cTn dur="1" fill="hold">
                                          <p:stCondLst>
                                            <p:cond delay="0"/>
                                          </p:stCondLst>
                                        </p:cTn>
                                        <p:tgtEl>
                                          <p:spTgt spid="930"/>
                                        </p:tgtEl>
                                        <p:attrNameLst>
                                          <p:attrName>style.visibility</p:attrName>
                                        </p:attrNameLst>
                                      </p:cBhvr>
                                      <p:to>
                                        <p:strVal val="visible"/>
                                      </p:to>
                                    </p:set>
                                    <p:animEffect filter="fade" transition="in">
                                      <p:cBhvr>
                                        <p:cTn dur="1000"/>
                                        <p:tgtEl>
                                          <p:spTgt spid="930"/>
                                        </p:tgtEl>
                                      </p:cBhvr>
                                    </p:animEffect>
                                  </p:childTnLst>
                                </p:cTn>
                              </p:par>
                              <p:par>
                                <p:cTn fill="hold" nodeType="withEffect" presetClass="exit" presetID="10" presetSubtype="0">
                                  <p:stCondLst>
                                    <p:cond delay="0"/>
                                  </p:stCondLst>
                                  <p:childTnLst>
                                    <p:animEffect filter="fade" transition="out">
                                      <p:cBhvr>
                                        <p:cTn dur="1000"/>
                                        <p:tgtEl>
                                          <p:spTgt spid="902"/>
                                        </p:tgtEl>
                                      </p:cBhvr>
                                    </p:animEffect>
                                    <p:set>
                                      <p:cBhvr>
                                        <p:cTn dur="1" fill="hold">
                                          <p:stCondLst>
                                            <p:cond delay="1000"/>
                                          </p:stCondLst>
                                        </p:cTn>
                                        <p:tgtEl>
                                          <p:spTgt spid="902"/>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901"/>
                                        </p:tgtEl>
                                      </p:cBhvr>
                                    </p:animEffect>
                                    <p:set>
                                      <p:cBhvr>
                                        <p:cTn dur="1" fill="hold">
                                          <p:stCondLst>
                                            <p:cond delay="1000"/>
                                          </p:stCondLst>
                                        </p:cTn>
                                        <p:tgtEl>
                                          <p:spTgt spid="901"/>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912"/>
                                        </p:tgtEl>
                                      </p:cBhvr>
                                    </p:animEffect>
                                    <p:set>
                                      <p:cBhvr>
                                        <p:cTn dur="1" fill="hold">
                                          <p:stCondLst>
                                            <p:cond delay="1000"/>
                                          </p:stCondLst>
                                        </p:cTn>
                                        <p:tgtEl>
                                          <p:spTgt spid="912"/>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911"/>
                                        </p:tgtEl>
                                      </p:cBhvr>
                                    </p:animEffect>
                                    <p:set>
                                      <p:cBhvr>
                                        <p:cTn dur="1" fill="hold">
                                          <p:stCondLst>
                                            <p:cond delay="1000"/>
                                          </p:stCondLst>
                                        </p:cTn>
                                        <p:tgtEl>
                                          <p:spTgt spid="911"/>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3"/>
                                        </p:tgtEl>
                                        <p:attrNameLst>
                                          <p:attrName>style.visibility</p:attrName>
                                        </p:attrNameLst>
                                      </p:cBhvr>
                                      <p:to>
                                        <p:strVal val="visible"/>
                                      </p:to>
                                    </p:set>
                                    <p:animEffect filter="fade" transition="in">
                                      <p:cBhvr>
                                        <p:cTn dur="1000"/>
                                        <p:tgtEl>
                                          <p:spTgt spid="883"/>
                                        </p:tgtEl>
                                      </p:cBhvr>
                                    </p:animEffect>
                                  </p:childTnLst>
                                </p:cTn>
                              </p:par>
                              <p:par>
                                <p:cTn fill="hold" nodeType="withEffect" presetClass="entr" presetID="10" presetSubtype="0">
                                  <p:stCondLst>
                                    <p:cond delay="0"/>
                                  </p:stCondLst>
                                  <p:childTnLst>
                                    <p:set>
                                      <p:cBhvr>
                                        <p:cTn dur="1" fill="hold">
                                          <p:stCondLst>
                                            <p:cond delay="0"/>
                                          </p:stCondLst>
                                        </p:cTn>
                                        <p:tgtEl>
                                          <p:spTgt spid="878"/>
                                        </p:tgtEl>
                                        <p:attrNameLst>
                                          <p:attrName>style.visibility</p:attrName>
                                        </p:attrNameLst>
                                      </p:cBhvr>
                                      <p:to>
                                        <p:strVal val="visible"/>
                                      </p:to>
                                    </p:set>
                                    <p:animEffect filter="fade" transition="in">
                                      <p:cBhvr>
                                        <p:cTn dur="1000"/>
                                        <p:tgtEl>
                                          <p:spTgt spid="878"/>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913"/>
                                        </p:tgtEl>
                                        <p:attrNameLst>
                                          <p:attrName>style.visibility</p:attrName>
                                        </p:attrNameLst>
                                      </p:cBhvr>
                                      <p:to>
                                        <p:strVal val="visible"/>
                                      </p:to>
                                    </p:set>
                                    <p:animEffect filter="fade" transition="in">
                                      <p:cBhvr>
                                        <p:cTn dur="1000"/>
                                        <p:tgtEl>
                                          <p:spTgt spid="9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4" name="Shape 934"/>
        <p:cNvGrpSpPr/>
        <p:nvPr/>
      </p:nvGrpSpPr>
      <p:grpSpPr>
        <a:xfrm>
          <a:off x="0" y="0"/>
          <a:ext cx="0" cy="0"/>
          <a:chOff x="0" y="0"/>
          <a:chExt cx="0" cy="0"/>
        </a:xfrm>
      </p:grpSpPr>
      <p:sp>
        <p:nvSpPr>
          <p:cNvPr id="935" name="Google Shape;935;p85"/>
          <p:cNvSpPr txBox="1"/>
          <p:nvPr>
            <p:ph idx="1" type="body"/>
          </p:nvPr>
        </p:nvSpPr>
        <p:spPr>
          <a:xfrm>
            <a:off x="508420" y="4767732"/>
            <a:ext cx="6821700" cy="215400"/>
          </a:xfrm>
          <a:prstGeom prst="rect">
            <a:avLst/>
          </a:prstGeom>
          <a:noFill/>
          <a:ln>
            <a:noFill/>
          </a:ln>
        </p:spPr>
        <p:txBody>
          <a:bodyPr anchorCtr="0" anchor="t" bIns="0" lIns="0" spcFirstLastPara="1" rIns="0" wrap="square" tIns="0">
            <a:spAutoFit/>
          </a:bodyPr>
          <a:lstStyle/>
          <a:p>
            <a:pPr indent="-88900" lvl="0" marL="0" rtl="0" algn="l">
              <a:spcBef>
                <a:spcPts val="0"/>
              </a:spcBef>
              <a:spcAft>
                <a:spcPts val="0"/>
              </a:spcAft>
              <a:buSzPts val="1400"/>
              <a:buChar char="​"/>
            </a:pPr>
            <a:r>
              <a:rPr lang="en-US"/>
              <a:t>Where to go from here</a:t>
            </a:r>
            <a:endParaRPr/>
          </a:p>
        </p:txBody>
      </p:sp>
      <p:sp>
        <p:nvSpPr>
          <p:cNvPr id="936" name="Google Shape;936;p85"/>
          <p:cNvSpPr txBox="1"/>
          <p:nvPr>
            <p:ph idx="2" type="body"/>
          </p:nvPr>
        </p:nvSpPr>
        <p:spPr>
          <a:xfrm>
            <a:off x="491331" y="1848435"/>
            <a:ext cx="8804700" cy="2913000"/>
          </a:xfrm>
          <a:prstGeom prst="rect">
            <a:avLst/>
          </a:prstGeom>
          <a:noFill/>
          <a:ln>
            <a:noFill/>
          </a:ln>
        </p:spPr>
        <p:txBody>
          <a:bodyPr anchorCtr="0" anchor="ctr" bIns="0" lIns="0" spcFirstLastPara="1" rIns="0" wrap="square" tIns="0">
            <a:noAutofit/>
          </a:bodyPr>
          <a:lstStyle/>
          <a:p>
            <a:pPr indent="-419100" lvl="0" marL="0" rtl="0" algn="l">
              <a:spcBef>
                <a:spcPts val="0"/>
              </a:spcBef>
              <a:spcAft>
                <a:spcPts val="0"/>
              </a:spcAft>
              <a:buSzPts val="6600"/>
              <a:buChar char="​"/>
            </a:pPr>
            <a:r>
              <a:rPr lang="en-US"/>
              <a:t>What’s Next?</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0" name="Shape 940"/>
        <p:cNvGrpSpPr/>
        <p:nvPr/>
      </p:nvGrpSpPr>
      <p:grpSpPr>
        <a:xfrm>
          <a:off x="0" y="0"/>
          <a:ext cx="0" cy="0"/>
          <a:chOff x="0" y="0"/>
          <a:chExt cx="0" cy="0"/>
        </a:xfrm>
      </p:grpSpPr>
      <p:sp>
        <p:nvSpPr>
          <p:cNvPr id="941" name="Google Shape;941;p86"/>
          <p:cNvSpPr txBox="1"/>
          <p:nvPr>
            <p:ph type="title"/>
          </p:nvPr>
        </p:nvSpPr>
        <p:spPr>
          <a:xfrm>
            <a:off x="389636" y="441401"/>
            <a:ext cx="11332500" cy="555900"/>
          </a:xfrm>
          <a:prstGeom prst="rect">
            <a:avLst/>
          </a:prstGeom>
          <a:noFill/>
          <a:ln>
            <a:noFill/>
          </a:ln>
        </p:spPr>
        <p:txBody>
          <a:bodyPr anchorCtr="0" anchor="b" bIns="45700" lIns="91425" spcFirstLastPara="1" rIns="91425" wrap="square" tIns="45700">
            <a:noAutofit/>
          </a:bodyPr>
          <a:lstStyle/>
          <a:p>
            <a:pPr indent="0" lvl="0" marL="0" rtl="0" algn="l">
              <a:lnSpc>
                <a:spcPct val="80000"/>
              </a:lnSpc>
              <a:spcBef>
                <a:spcPts val="0"/>
              </a:spcBef>
              <a:spcAft>
                <a:spcPts val="0"/>
              </a:spcAft>
              <a:buClr>
                <a:schemeClr val="dk1"/>
              </a:buClr>
              <a:buSzPts val="3200"/>
              <a:buFont typeface="DM Sans"/>
              <a:buNone/>
            </a:pPr>
            <a:r>
              <a:rPr lang="en-US"/>
              <a:t>Recap</a:t>
            </a:r>
            <a:endParaRPr/>
          </a:p>
        </p:txBody>
      </p:sp>
      <p:sp>
        <p:nvSpPr>
          <p:cNvPr id="942" name="Google Shape;942;p86"/>
          <p:cNvSpPr txBox="1"/>
          <p:nvPr>
            <p:ph idx="1" type="body"/>
          </p:nvPr>
        </p:nvSpPr>
        <p:spPr>
          <a:xfrm>
            <a:off x="487450" y="2807038"/>
            <a:ext cx="3431400" cy="1163400"/>
          </a:xfrm>
          <a:prstGeom prst="rect">
            <a:avLst/>
          </a:prstGeom>
          <a:noFill/>
          <a:ln>
            <a:noFill/>
          </a:ln>
        </p:spPr>
        <p:txBody>
          <a:bodyPr anchorCtr="0" anchor="t" bIns="0" lIns="0" spcFirstLastPara="1" rIns="0" wrap="square" tIns="0">
            <a:noAutofit/>
          </a:bodyPr>
          <a:lstStyle/>
          <a:p>
            <a:pPr indent="-101600" lvl="0" marL="0" rtl="0" algn="l">
              <a:lnSpc>
                <a:spcPct val="100000"/>
              </a:lnSpc>
              <a:spcBef>
                <a:spcPts val="0"/>
              </a:spcBef>
              <a:spcAft>
                <a:spcPts val="0"/>
              </a:spcAft>
              <a:buClr>
                <a:schemeClr val="dk1"/>
              </a:buClr>
              <a:buSzPts val="1600"/>
              <a:buChar char="​"/>
            </a:pPr>
            <a:r>
              <a:rPr lang="en-US"/>
              <a:t>Authentication</a:t>
            </a:r>
            <a:endParaRPr/>
          </a:p>
          <a:p>
            <a:pPr indent="-174625" lvl="1" marL="174625" rtl="0" algn="l">
              <a:lnSpc>
                <a:spcPct val="100000"/>
              </a:lnSpc>
              <a:spcBef>
                <a:spcPts val="800"/>
              </a:spcBef>
              <a:spcAft>
                <a:spcPts val="0"/>
              </a:spcAft>
              <a:buClr>
                <a:schemeClr val="dk1"/>
              </a:buClr>
              <a:buSzPts val="1200"/>
              <a:buChar char="•"/>
            </a:pPr>
            <a:r>
              <a:rPr lang="en-US"/>
              <a:t>The process of p</a:t>
            </a:r>
            <a:r>
              <a:rPr lang="en-US"/>
              <a:t>roviding a secure, convenient, consistent and reliable context for access, based on verified credentials. </a:t>
            </a:r>
            <a:endParaRPr/>
          </a:p>
        </p:txBody>
      </p:sp>
      <p:sp>
        <p:nvSpPr>
          <p:cNvPr id="943" name="Google Shape;943;p86"/>
          <p:cNvSpPr txBox="1"/>
          <p:nvPr>
            <p:ph idx="2" type="body"/>
          </p:nvPr>
        </p:nvSpPr>
        <p:spPr>
          <a:xfrm>
            <a:off x="4395025" y="2807040"/>
            <a:ext cx="3431400" cy="1163400"/>
          </a:xfrm>
          <a:prstGeom prst="rect">
            <a:avLst/>
          </a:prstGeom>
          <a:noFill/>
          <a:ln>
            <a:noFill/>
          </a:ln>
        </p:spPr>
        <p:txBody>
          <a:bodyPr anchorCtr="0" anchor="t" bIns="0" lIns="0" spcFirstLastPara="1" rIns="0" wrap="square" tIns="0">
            <a:noAutofit/>
          </a:bodyPr>
          <a:lstStyle/>
          <a:p>
            <a:pPr indent="-101600" lvl="0" marL="0" rtl="0" algn="l">
              <a:lnSpc>
                <a:spcPct val="100000"/>
              </a:lnSpc>
              <a:spcBef>
                <a:spcPts val="0"/>
              </a:spcBef>
              <a:spcAft>
                <a:spcPts val="0"/>
              </a:spcAft>
              <a:buClr>
                <a:schemeClr val="dk1"/>
              </a:buClr>
              <a:buSzPts val="1600"/>
              <a:buChar char="​"/>
            </a:pPr>
            <a:r>
              <a:rPr lang="en-US"/>
              <a:t>Authorization</a:t>
            </a:r>
            <a:endParaRPr/>
          </a:p>
          <a:p>
            <a:pPr indent="-174625" lvl="1" marL="174625" rtl="0" algn="l">
              <a:lnSpc>
                <a:spcPct val="100000"/>
              </a:lnSpc>
              <a:spcBef>
                <a:spcPts val="800"/>
              </a:spcBef>
              <a:spcAft>
                <a:spcPts val="0"/>
              </a:spcAft>
              <a:buClr>
                <a:schemeClr val="dk1"/>
              </a:buClr>
              <a:buSzPts val="1200"/>
              <a:buChar char="•"/>
            </a:pPr>
            <a:r>
              <a:rPr lang="en-US"/>
              <a:t>Providing the ability to determine exactly what's permitted from a feature, function, or information perspective.</a:t>
            </a:r>
            <a:endParaRPr/>
          </a:p>
        </p:txBody>
      </p:sp>
      <p:sp>
        <p:nvSpPr>
          <p:cNvPr id="944" name="Google Shape;944;p86"/>
          <p:cNvSpPr txBox="1"/>
          <p:nvPr>
            <p:ph idx="3" type="body"/>
          </p:nvPr>
        </p:nvSpPr>
        <p:spPr>
          <a:xfrm>
            <a:off x="8263250" y="2789290"/>
            <a:ext cx="3431400" cy="1247400"/>
          </a:xfrm>
          <a:prstGeom prst="rect">
            <a:avLst/>
          </a:prstGeom>
          <a:noFill/>
          <a:ln>
            <a:noFill/>
          </a:ln>
        </p:spPr>
        <p:txBody>
          <a:bodyPr anchorCtr="0" anchor="t" bIns="0" lIns="0" spcFirstLastPara="1" rIns="0" wrap="square" tIns="0">
            <a:noAutofit/>
          </a:bodyPr>
          <a:lstStyle/>
          <a:p>
            <a:pPr indent="-101600" lvl="0" marL="0" rtl="0" algn="l">
              <a:lnSpc>
                <a:spcPct val="100000"/>
              </a:lnSpc>
              <a:spcBef>
                <a:spcPts val="0"/>
              </a:spcBef>
              <a:spcAft>
                <a:spcPts val="0"/>
              </a:spcAft>
              <a:buClr>
                <a:schemeClr val="dk1"/>
              </a:buClr>
              <a:buSzPts val="1600"/>
              <a:buChar char="​"/>
            </a:pPr>
            <a:r>
              <a:rPr lang="en-US"/>
              <a:t>Users Data Management</a:t>
            </a:r>
            <a:endParaRPr/>
          </a:p>
          <a:p>
            <a:pPr indent="-174625" lvl="1" marL="174625" rtl="0" algn="l">
              <a:lnSpc>
                <a:spcPct val="100000"/>
              </a:lnSpc>
              <a:spcBef>
                <a:spcPts val="800"/>
              </a:spcBef>
              <a:spcAft>
                <a:spcPts val="0"/>
              </a:spcAft>
              <a:buClr>
                <a:schemeClr val="dk1"/>
              </a:buClr>
              <a:buSzPts val="1200"/>
              <a:buChar char="•"/>
            </a:pPr>
            <a:r>
              <a:rPr lang="en-US"/>
              <a:t>The internal representation of the various consumer communities that are the life-blood of your commercial success.</a:t>
            </a:r>
            <a:endParaRPr/>
          </a:p>
          <a:p>
            <a:pPr indent="0" lvl="0" marL="0" rtl="0" algn="l">
              <a:lnSpc>
                <a:spcPct val="100000"/>
              </a:lnSpc>
              <a:spcBef>
                <a:spcPts val="1400"/>
              </a:spcBef>
              <a:spcAft>
                <a:spcPts val="0"/>
              </a:spcAft>
              <a:buClr>
                <a:schemeClr val="dk1"/>
              </a:buClr>
              <a:buSzPts val="1600"/>
              <a:buNone/>
            </a:pPr>
            <a:r>
              <a:t/>
            </a:r>
            <a:endParaRPr/>
          </a:p>
        </p:txBody>
      </p:sp>
      <p:sp>
        <p:nvSpPr>
          <p:cNvPr id="945" name="Google Shape;945;p86"/>
          <p:cNvSpPr txBox="1"/>
          <p:nvPr>
            <p:ph idx="4" type="body"/>
          </p:nvPr>
        </p:nvSpPr>
        <p:spPr>
          <a:xfrm>
            <a:off x="482600" y="1007346"/>
            <a:ext cx="11248200" cy="2535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6B665F"/>
              </a:buClr>
              <a:buSzPts val="1400"/>
              <a:buNone/>
            </a:pPr>
            <a:r>
              <a:t/>
            </a:r>
            <a:endParaRPr/>
          </a:p>
        </p:txBody>
      </p:sp>
      <p:grpSp>
        <p:nvGrpSpPr>
          <p:cNvPr id="946" name="Google Shape;946;p86"/>
          <p:cNvGrpSpPr/>
          <p:nvPr/>
        </p:nvGrpSpPr>
        <p:grpSpPr>
          <a:xfrm>
            <a:off x="470454" y="2041555"/>
            <a:ext cx="3448500" cy="697246"/>
            <a:chOff x="458479" y="2262043"/>
            <a:chExt cx="3448500" cy="697246"/>
          </a:xfrm>
        </p:grpSpPr>
        <p:grpSp>
          <p:nvGrpSpPr>
            <p:cNvPr id="947" name="Google Shape;947;p86"/>
            <p:cNvGrpSpPr/>
            <p:nvPr/>
          </p:nvGrpSpPr>
          <p:grpSpPr>
            <a:xfrm>
              <a:off x="474813" y="2262043"/>
              <a:ext cx="460500" cy="526282"/>
              <a:chOff x="6151438" y="3058418"/>
              <a:chExt cx="460500" cy="526282"/>
            </a:xfrm>
          </p:grpSpPr>
          <p:pic>
            <p:nvPicPr>
              <p:cNvPr id="948" name="Google Shape;948;p86"/>
              <p:cNvPicPr preferRelativeResize="0"/>
              <p:nvPr/>
            </p:nvPicPr>
            <p:blipFill>
              <a:blip r:embed="rId3">
                <a:alphaModFix/>
              </a:blip>
              <a:stretch>
                <a:fillRect/>
              </a:stretch>
            </p:blipFill>
            <p:spPr>
              <a:xfrm>
                <a:off x="6151438" y="3058418"/>
                <a:ext cx="460500" cy="526282"/>
              </a:xfrm>
              <a:prstGeom prst="rect">
                <a:avLst/>
              </a:prstGeom>
              <a:noFill/>
              <a:ln>
                <a:noFill/>
              </a:ln>
            </p:spPr>
          </p:pic>
          <p:grpSp>
            <p:nvGrpSpPr>
              <p:cNvPr id="949" name="Google Shape;949;p86"/>
              <p:cNvGrpSpPr/>
              <p:nvPr/>
            </p:nvGrpSpPr>
            <p:grpSpPr>
              <a:xfrm>
                <a:off x="6207688" y="3133738"/>
                <a:ext cx="348000" cy="348000"/>
                <a:chOff x="4036063" y="3504813"/>
                <a:chExt cx="348000" cy="348000"/>
              </a:xfrm>
            </p:grpSpPr>
            <p:sp>
              <p:nvSpPr>
                <p:cNvPr id="950" name="Google Shape;950;p86"/>
                <p:cNvSpPr/>
                <p:nvPr/>
              </p:nvSpPr>
              <p:spPr>
                <a:xfrm>
                  <a:off x="4036063" y="3504813"/>
                  <a:ext cx="348000" cy="348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pic>
              <p:nvPicPr>
                <p:cNvPr descr="Icon&#10;&#10;Description automatically generated" id="951" name="Google Shape;951;p86"/>
                <p:cNvPicPr preferRelativeResize="0"/>
                <p:nvPr/>
              </p:nvPicPr>
              <p:blipFill rotWithShape="1">
                <a:blip r:embed="rId4">
                  <a:alphaModFix/>
                </a:blip>
                <a:srcRect b="0" l="0" r="0" t="0"/>
                <a:stretch/>
              </p:blipFill>
              <p:spPr>
                <a:xfrm>
                  <a:off x="4056410" y="3512931"/>
                  <a:ext cx="307313" cy="331758"/>
                </a:xfrm>
                <a:prstGeom prst="rect">
                  <a:avLst/>
                </a:prstGeom>
                <a:noFill/>
                <a:ln>
                  <a:noFill/>
                </a:ln>
              </p:spPr>
            </p:pic>
          </p:grpSp>
        </p:grpSp>
        <p:cxnSp>
          <p:nvCxnSpPr>
            <p:cNvPr id="952" name="Google Shape;952;p86"/>
            <p:cNvCxnSpPr/>
            <p:nvPr/>
          </p:nvCxnSpPr>
          <p:spPr>
            <a:xfrm>
              <a:off x="458479" y="2959289"/>
              <a:ext cx="3448500" cy="0"/>
            </a:xfrm>
            <a:prstGeom prst="straightConnector1">
              <a:avLst/>
            </a:prstGeom>
            <a:noFill/>
            <a:ln cap="flat" cmpd="sng" w="9525">
              <a:solidFill>
                <a:schemeClr val="dk1"/>
              </a:solidFill>
              <a:prstDash val="solid"/>
              <a:miter lim="800000"/>
              <a:headEnd len="sm" w="sm" type="none"/>
              <a:tailEnd len="sm" w="sm" type="none"/>
            </a:ln>
          </p:spPr>
        </p:cxnSp>
      </p:grpSp>
      <p:grpSp>
        <p:nvGrpSpPr>
          <p:cNvPr id="953" name="Google Shape;953;p86"/>
          <p:cNvGrpSpPr/>
          <p:nvPr/>
        </p:nvGrpSpPr>
        <p:grpSpPr>
          <a:xfrm>
            <a:off x="8226388" y="2068063"/>
            <a:ext cx="3448500" cy="652989"/>
            <a:chOff x="8241313" y="2306300"/>
            <a:chExt cx="3448500" cy="652989"/>
          </a:xfrm>
        </p:grpSpPr>
        <p:pic>
          <p:nvPicPr>
            <p:cNvPr id="954" name="Google Shape;954;p86"/>
            <p:cNvPicPr preferRelativeResize="0"/>
            <p:nvPr/>
          </p:nvPicPr>
          <p:blipFill>
            <a:blip r:embed="rId5">
              <a:alphaModFix/>
            </a:blip>
            <a:stretch>
              <a:fillRect/>
            </a:stretch>
          </p:blipFill>
          <p:spPr>
            <a:xfrm>
              <a:off x="8278350" y="2306300"/>
              <a:ext cx="460500" cy="486569"/>
            </a:xfrm>
            <a:prstGeom prst="rect">
              <a:avLst/>
            </a:prstGeom>
            <a:noFill/>
            <a:ln>
              <a:noFill/>
            </a:ln>
          </p:spPr>
        </p:pic>
        <p:cxnSp>
          <p:nvCxnSpPr>
            <p:cNvPr id="955" name="Google Shape;955;p86"/>
            <p:cNvCxnSpPr/>
            <p:nvPr/>
          </p:nvCxnSpPr>
          <p:spPr>
            <a:xfrm>
              <a:off x="8241313" y="2959289"/>
              <a:ext cx="3448500" cy="0"/>
            </a:xfrm>
            <a:prstGeom prst="straightConnector1">
              <a:avLst/>
            </a:prstGeom>
            <a:noFill/>
            <a:ln cap="flat" cmpd="sng" w="9525">
              <a:solidFill>
                <a:schemeClr val="dk1"/>
              </a:solidFill>
              <a:prstDash val="solid"/>
              <a:miter lim="800000"/>
              <a:headEnd len="sm" w="sm" type="none"/>
              <a:tailEnd len="sm" w="sm" type="none"/>
            </a:ln>
          </p:spPr>
        </p:cxnSp>
      </p:grpSp>
      <p:grpSp>
        <p:nvGrpSpPr>
          <p:cNvPr id="956" name="Google Shape;956;p86"/>
          <p:cNvGrpSpPr/>
          <p:nvPr/>
        </p:nvGrpSpPr>
        <p:grpSpPr>
          <a:xfrm>
            <a:off x="4332770" y="2068069"/>
            <a:ext cx="3448500" cy="670732"/>
            <a:chOff x="4320795" y="2288557"/>
            <a:chExt cx="3448500" cy="670732"/>
          </a:xfrm>
        </p:grpSpPr>
        <p:cxnSp>
          <p:nvCxnSpPr>
            <p:cNvPr id="957" name="Google Shape;957;p86"/>
            <p:cNvCxnSpPr/>
            <p:nvPr/>
          </p:nvCxnSpPr>
          <p:spPr>
            <a:xfrm>
              <a:off x="4320795" y="2959289"/>
              <a:ext cx="3448500" cy="0"/>
            </a:xfrm>
            <a:prstGeom prst="straightConnector1">
              <a:avLst/>
            </a:prstGeom>
            <a:noFill/>
            <a:ln cap="flat" cmpd="sng" w="9525">
              <a:solidFill>
                <a:schemeClr val="dk1"/>
              </a:solidFill>
              <a:prstDash val="solid"/>
              <a:miter lim="800000"/>
              <a:headEnd len="sm" w="sm" type="none"/>
              <a:tailEnd len="sm" w="sm" type="none"/>
            </a:ln>
          </p:spPr>
        </p:cxnSp>
        <p:pic>
          <p:nvPicPr>
            <p:cNvPr descr="Shape, circle&#10;&#10;Description automatically generated" id="958" name="Google Shape;958;p86"/>
            <p:cNvPicPr preferRelativeResize="0"/>
            <p:nvPr/>
          </p:nvPicPr>
          <p:blipFill rotWithShape="1">
            <a:blip r:embed="rId6">
              <a:alphaModFix/>
            </a:blip>
            <a:srcRect b="0" l="0" r="0" t="0"/>
            <a:stretch/>
          </p:blipFill>
          <p:spPr>
            <a:xfrm>
              <a:off x="4363713" y="2288557"/>
              <a:ext cx="506542" cy="504005"/>
            </a:xfrm>
            <a:prstGeom prst="rect">
              <a:avLst/>
            </a:prstGeom>
            <a:noFill/>
            <a:ln>
              <a:noFill/>
            </a:ln>
          </p:spPr>
        </p:pic>
      </p:grpSp>
      <p:sp>
        <p:nvSpPr>
          <p:cNvPr id="959" name="Google Shape;959;p86"/>
          <p:cNvSpPr txBox="1"/>
          <p:nvPr/>
        </p:nvSpPr>
        <p:spPr>
          <a:xfrm>
            <a:off x="885800" y="4209525"/>
            <a:ext cx="26178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600" u="sng">
                <a:solidFill>
                  <a:schemeClr val="hlink"/>
                </a:solidFill>
                <a:latin typeface="DM Sans"/>
                <a:ea typeface="DM Sans"/>
                <a:cs typeface="DM Sans"/>
                <a:sym typeface="DM Sans"/>
                <a:hlinkClick r:id="rId7"/>
              </a:rPr>
              <a:t>https://a0.to/code/authn</a:t>
            </a:r>
            <a:endParaRPr sz="1600">
              <a:solidFill>
                <a:schemeClr val="dk1"/>
              </a:solidFill>
              <a:latin typeface="DM Sans"/>
              <a:ea typeface="DM Sans"/>
              <a:cs typeface="DM Sans"/>
              <a:sym typeface="DM Sans"/>
            </a:endParaRPr>
          </a:p>
        </p:txBody>
      </p:sp>
      <p:sp>
        <p:nvSpPr>
          <p:cNvPr id="960" name="Google Shape;960;p86"/>
          <p:cNvSpPr txBox="1"/>
          <p:nvPr/>
        </p:nvSpPr>
        <p:spPr>
          <a:xfrm>
            <a:off x="4746975" y="4209525"/>
            <a:ext cx="26178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600" u="sng">
                <a:solidFill>
                  <a:schemeClr val="hlink"/>
                </a:solidFill>
                <a:latin typeface="DM Sans"/>
                <a:ea typeface="DM Sans"/>
                <a:cs typeface="DM Sans"/>
                <a:sym typeface="DM Sans"/>
                <a:hlinkClick r:id="rId8"/>
              </a:rPr>
              <a:t>https://a0.to/code/authz</a:t>
            </a:r>
            <a:endParaRPr sz="1600">
              <a:solidFill>
                <a:schemeClr val="dk1"/>
              </a:solidFill>
              <a:latin typeface="DM Sans"/>
              <a:ea typeface="DM Sans"/>
              <a:cs typeface="DM Sans"/>
              <a:sym typeface="DM Sans"/>
            </a:endParaRPr>
          </a:p>
        </p:txBody>
      </p:sp>
      <p:sp>
        <p:nvSpPr>
          <p:cNvPr id="961" name="Google Shape;961;p86"/>
          <p:cNvSpPr txBox="1"/>
          <p:nvPr/>
        </p:nvSpPr>
        <p:spPr>
          <a:xfrm>
            <a:off x="8641750" y="4209525"/>
            <a:ext cx="26178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600" u="sng">
                <a:solidFill>
                  <a:schemeClr val="hlink"/>
                </a:solidFill>
                <a:latin typeface="DM Sans"/>
                <a:ea typeface="DM Sans"/>
                <a:cs typeface="DM Sans"/>
                <a:sym typeface="DM Sans"/>
                <a:hlinkClick r:id="rId9"/>
              </a:rPr>
              <a:t>https://a0.to/code/users</a:t>
            </a:r>
            <a:endParaRPr sz="1600">
              <a:solidFill>
                <a:schemeClr val="dk1"/>
              </a:solidFill>
              <a:latin typeface="DM Sans"/>
              <a:ea typeface="DM Sans"/>
              <a:cs typeface="DM Sans"/>
              <a:sym typeface="DM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46"/>
                                        </p:tgtEl>
                                        <p:attrNameLst>
                                          <p:attrName>style.visibility</p:attrName>
                                        </p:attrNameLst>
                                      </p:cBhvr>
                                      <p:to>
                                        <p:strVal val="visible"/>
                                      </p:to>
                                    </p:set>
                                    <p:animEffect filter="fade" transition="in">
                                      <p:cBhvr>
                                        <p:cTn dur="1000"/>
                                        <p:tgtEl>
                                          <p:spTgt spid="946"/>
                                        </p:tgtEl>
                                      </p:cBhvr>
                                    </p:animEffect>
                                  </p:childTnLst>
                                </p:cTn>
                              </p:par>
                              <p:par>
                                <p:cTn fill="hold" nodeType="withEffect" presetClass="entr" presetID="10" presetSubtype="0">
                                  <p:stCondLst>
                                    <p:cond delay="0"/>
                                  </p:stCondLst>
                                  <p:childTnLst>
                                    <p:set>
                                      <p:cBhvr>
                                        <p:cTn dur="1" fill="hold">
                                          <p:stCondLst>
                                            <p:cond delay="0"/>
                                          </p:stCondLst>
                                        </p:cTn>
                                        <p:tgtEl>
                                          <p:spTgt spid="942"/>
                                        </p:tgtEl>
                                        <p:attrNameLst>
                                          <p:attrName>style.visibility</p:attrName>
                                        </p:attrNameLst>
                                      </p:cBhvr>
                                      <p:to>
                                        <p:strVal val="visible"/>
                                      </p:to>
                                    </p:set>
                                    <p:animEffect filter="fade" transition="in">
                                      <p:cBhvr>
                                        <p:cTn dur="1000"/>
                                        <p:tgtEl>
                                          <p:spTgt spid="942"/>
                                        </p:tgtEl>
                                      </p:cBhvr>
                                    </p:animEffect>
                                  </p:childTnLst>
                                </p:cTn>
                              </p:par>
                              <p:par>
                                <p:cTn fill="hold" nodeType="withEffect" presetClass="entr" presetID="10" presetSubtype="0">
                                  <p:stCondLst>
                                    <p:cond delay="0"/>
                                  </p:stCondLst>
                                  <p:childTnLst>
                                    <p:set>
                                      <p:cBhvr>
                                        <p:cTn dur="1" fill="hold">
                                          <p:stCondLst>
                                            <p:cond delay="0"/>
                                          </p:stCondLst>
                                        </p:cTn>
                                        <p:tgtEl>
                                          <p:spTgt spid="959"/>
                                        </p:tgtEl>
                                        <p:attrNameLst>
                                          <p:attrName>style.visibility</p:attrName>
                                        </p:attrNameLst>
                                      </p:cBhvr>
                                      <p:to>
                                        <p:strVal val="visible"/>
                                      </p:to>
                                    </p:set>
                                    <p:animEffect filter="fade" transition="in">
                                      <p:cBhvr>
                                        <p:cTn dur="1000"/>
                                        <p:tgtEl>
                                          <p:spTgt spid="959"/>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956"/>
                                        </p:tgtEl>
                                        <p:attrNameLst>
                                          <p:attrName>style.visibility</p:attrName>
                                        </p:attrNameLst>
                                      </p:cBhvr>
                                      <p:to>
                                        <p:strVal val="visible"/>
                                      </p:to>
                                    </p:set>
                                    <p:animEffect filter="fade" transition="in">
                                      <p:cBhvr>
                                        <p:cTn dur="1000"/>
                                        <p:tgtEl>
                                          <p:spTgt spid="956"/>
                                        </p:tgtEl>
                                      </p:cBhvr>
                                    </p:animEffect>
                                  </p:childTnLst>
                                </p:cTn>
                              </p:par>
                              <p:par>
                                <p:cTn fill="hold" nodeType="withEffect" presetClass="entr" presetID="10" presetSubtype="0">
                                  <p:stCondLst>
                                    <p:cond delay="0"/>
                                  </p:stCondLst>
                                  <p:childTnLst>
                                    <p:set>
                                      <p:cBhvr>
                                        <p:cTn dur="1" fill="hold">
                                          <p:stCondLst>
                                            <p:cond delay="0"/>
                                          </p:stCondLst>
                                        </p:cTn>
                                        <p:tgtEl>
                                          <p:spTgt spid="943"/>
                                        </p:tgtEl>
                                        <p:attrNameLst>
                                          <p:attrName>style.visibility</p:attrName>
                                        </p:attrNameLst>
                                      </p:cBhvr>
                                      <p:to>
                                        <p:strVal val="visible"/>
                                      </p:to>
                                    </p:set>
                                    <p:animEffect filter="fade" transition="in">
                                      <p:cBhvr>
                                        <p:cTn dur="1000"/>
                                        <p:tgtEl>
                                          <p:spTgt spid="943"/>
                                        </p:tgtEl>
                                      </p:cBhvr>
                                    </p:animEffect>
                                  </p:childTnLst>
                                </p:cTn>
                              </p:par>
                              <p:par>
                                <p:cTn fill="hold" nodeType="withEffect" presetClass="entr" presetID="10" presetSubtype="0">
                                  <p:stCondLst>
                                    <p:cond delay="0"/>
                                  </p:stCondLst>
                                  <p:childTnLst>
                                    <p:set>
                                      <p:cBhvr>
                                        <p:cTn dur="1" fill="hold">
                                          <p:stCondLst>
                                            <p:cond delay="0"/>
                                          </p:stCondLst>
                                        </p:cTn>
                                        <p:tgtEl>
                                          <p:spTgt spid="960"/>
                                        </p:tgtEl>
                                        <p:attrNameLst>
                                          <p:attrName>style.visibility</p:attrName>
                                        </p:attrNameLst>
                                      </p:cBhvr>
                                      <p:to>
                                        <p:strVal val="visible"/>
                                      </p:to>
                                    </p:set>
                                    <p:animEffect filter="fade" transition="in">
                                      <p:cBhvr>
                                        <p:cTn dur="1000"/>
                                        <p:tgtEl>
                                          <p:spTgt spid="960"/>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953"/>
                                        </p:tgtEl>
                                        <p:attrNameLst>
                                          <p:attrName>style.visibility</p:attrName>
                                        </p:attrNameLst>
                                      </p:cBhvr>
                                      <p:to>
                                        <p:strVal val="visible"/>
                                      </p:to>
                                    </p:set>
                                    <p:animEffect filter="fade" transition="in">
                                      <p:cBhvr>
                                        <p:cTn dur="1000"/>
                                        <p:tgtEl>
                                          <p:spTgt spid="953"/>
                                        </p:tgtEl>
                                      </p:cBhvr>
                                    </p:animEffect>
                                  </p:childTnLst>
                                </p:cTn>
                              </p:par>
                              <p:par>
                                <p:cTn fill="hold" nodeType="withEffect" presetClass="entr" presetID="10" presetSubtype="0">
                                  <p:stCondLst>
                                    <p:cond delay="0"/>
                                  </p:stCondLst>
                                  <p:childTnLst>
                                    <p:set>
                                      <p:cBhvr>
                                        <p:cTn dur="1" fill="hold">
                                          <p:stCondLst>
                                            <p:cond delay="0"/>
                                          </p:stCondLst>
                                        </p:cTn>
                                        <p:tgtEl>
                                          <p:spTgt spid="944"/>
                                        </p:tgtEl>
                                        <p:attrNameLst>
                                          <p:attrName>style.visibility</p:attrName>
                                        </p:attrNameLst>
                                      </p:cBhvr>
                                      <p:to>
                                        <p:strVal val="visible"/>
                                      </p:to>
                                    </p:set>
                                    <p:animEffect filter="fade" transition="in">
                                      <p:cBhvr>
                                        <p:cTn dur="1000"/>
                                        <p:tgtEl>
                                          <p:spTgt spid="944"/>
                                        </p:tgtEl>
                                      </p:cBhvr>
                                    </p:animEffect>
                                  </p:childTnLst>
                                </p:cTn>
                              </p:par>
                              <p:par>
                                <p:cTn fill="hold" nodeType="withEffect" presetClass="entr" presetID="10" presetSubtype="0">
                                  <p:stCondLst>
                                    <p:cond delay="0"/>
                                  </p:stCondLst>
                                  <p:childTnLst>
                                    <p:set>
                                      <p:cBhvr>
                                        <p:cTn dur="1" fill="hold">
                                          <p:stCondLst>
                                            <p:cond delay="0"/>
                                          </p:stCondLst>
                                        </p:cTn>
                                        <p:tgtEl>
                                          <p:spTgt spid="961"/>
                                        </p:tgtEl>
                                        <p:attrNameLst>
                                          <p:attrName>style.visibility</p:attrName>
                                        </p:attrNameLst>
                                      </p:cBhvr>
                                      <p:to>
                                        <p:strVal val="visible"/>
                                      </p:to>
                                    </p:set>
                                    <p:animEffect filter="fade" transition="in">
                                      <p:cBhvr>
                                        <p:cTn dur="1000"/>
                                        <p:tgtEl>
                                          <p:spTgt spid="9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5" name="Shape 965"/>
        <p:cNvGrpSpPr/>
        <p:nvPr/>
      </p:nvGrpSpPr>
      <p:grpSpPr>
        <a:xfrm>
          <a:off x="0" y="0"/>
          <a:ext cx="0" cy="0"/>
          <a:chOff x="0" y="0"/>
          <a:chExt cx="0" cy="0"/>
        </a:xfrm>
      </p:grpSpPr>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9" name="Shape 969"/>
        <p:cNvGrpSpPr/>
        <p:nvPr/>
      </p:nvGrpSpPr>
      <p:grpSpPr>
        <a:xfrm>
          <a:off x="0" y="0"/>
          <a:ext cx="0" cy="0"/>
          <a:chOff x="0" y="0"/>
          <a:chExt cx="0" cy="0"/>
        </a:xfrm>
      </p:grpSpPr>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3" name="Shape 973"/>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3" name="Shape 723"/>
        <p:cNvGrpSpPr/>
        <p:nvPr/>
      </p:nvGrpSpPr>
      <p:grpSpPr>
        <a:xfrm>
          <a:off x="0" y="0"/>
          <a:ext cx="0" cy="0"/>
          <a:chOff x="0" y="0"/>
          <a:chExt cx="0" cy="0"/>
        </a:xfrm>
      </p:grpSpPr>
      <p:sp>
        <p:nvSpPr>
          <p:cNvPr id="724" name="Google Shape;724;p73"/>
          <p:cNvSpPr txBox="1"/>
          <p:nvPr>
            <p:ph type="ctrTitle"/>
          </p:nvPr>
        </p:nvSpPr>
        <p:spPr>
          <a:xfrm>
            <a:off x="470227" y="419653"/>
            <a:ext cx="4801500" cy="3000900"/>
          </a:xfrm>
          <a:prstGeom prst="rect">
            <a:avLst/>
          </a:prstGeom>
          <a:noFill/>
          <a:ln>
            <a:noFill/>
          </a:ln>
        </p:spPr>
        <p:txBody>
          <a:bodyPr anchorCtr="0" anchor="t" bIns="0" lIns="0" spcFirstLastPara="1" rIns="0" wrap="square" tIns="0">
            <a:noAutofit/>
          </a:bodyPr>
          <a:lstStyle/>
          <a:p>
            <a:pPr indent="0" lvl="0" marL="0" rtl="0" algn="l">
              <a:lnSpc>
                <a:spcPct val="88000"/>
              </a:lnSpc>
              <a:spcBef>
                <a:spcPts val="0"/>
              </a:spcBef>
              <a:spcAft>
                <a:spcPts val="0"/>
              </a:spcAft>
              <a:buClr>
                <a:schemeClr val="dk1"/>
              </a:buClr>
              <a:buSzPts val="5400"/>
              <a:buFont typeface="DM Sans"/>
              <a:buNone/>
            </a:pPr>
            <a:r>
              <a:rPr lang="en-US"/>
              <a:t>Introduction</a:t>
            </a:r>
            <a:endParaRPr/>
          </a:p>
        </p:txBody>
      </p:sp>
      <p:sp>
        <p:nvSpPr>
          <p:cNvPr id="725" name="Google Shape;725;p73"/>
          <p:cNvSpPr/>
          <p:nvPr>
            <p:ph idx="2" type="pic"/>
          </p:nvPr>
        </p:nvSpPr>
        <p:spPr>
          <a:xfrm>
            <a:off x="8719415" y="481071"/>
            <a:ext cx="2980321" cy="2703063"/>
          </a:xfrm>
          <a:prstGeom prst="roundRect">
            <a:avLst>
              <a:gd fmla="val 3616" name="adj"/>
            </a:avLst>
          </a:prstGeom>
          <a:solidFill>
            <a:srgbClr val="AFABA1"/>
          </a:solidFill>
          <a:ln>
            <a:noFill/>
          </a:ln>
        </p:spPr>
      </p:sp>
      <p:pic>
        <p:nvPicPr>
          <p:cNvPr id="726" name="Google Shape;726;p73"/>
          <p:cNvPicPr preferRelativeResize="0"/>
          <p:nvPr>
            <p:ph idx="3" type="pic"/>
          </p:nvPr>
        </p:nvPicPr>
        <p:blipFill rotWithShape="1">
          <a:blip r:embed="rId3">
            <a:alphaModFix/>
          </a:blip>
          <a:srcRect b="4652" l="0" r="0" t="4652"/>
          <a:stretch/>
        </p:blipFill>
        <p:spPr>
          <a:xfrm>
            <a:off x="8719415" y="3496666"/>
            <a:ext cx="2980200" cy="2703000"/>
          </a:xfrm>
          <a:prstGeom prst="roundRect">
            <a:avLst>
              <a:gd fmla="val 3616" name="adj"/>
            </a:avLst>
          </a:prstGeom>
          <a:solidFill>
            <a:srgbClr val="AFABA1"/>
          </a:solidFill>
          <a:ln>
            <a:noFill/>
          </a:ln>
        </p:spPr>
      </p:pic>
      <p:graphicFrame>
        <p:nvGraphicFramePr>
          <p:cNvPr id="727" name="Google Shape;727;p73"/>
          <p:cNvGraphicFramePr/>
          <p:nvPr/>
        </p:nvGraphicFramePr>
        <p:xfrm>
          <a:off x="5384500" y="512972"/>
          <a:ext cx="3000000" cy="3000000"/>
        </p:xfrm>
        <a:graphic>
          <a:graphicData uri="http://schemas.openxmlformats.org/drawingml/2006/table">
            <a:tbl>
              <a:tblPr>
                <a:noFill/>
                <a:tableStyleId>{0A90B756-2F97-4CE0-92C4-3F024C47BABB}</a:tableStyleId>
              </a:tblPr>
              <a:tblGrid>
                <a:gridCol w="3140700"/>
              </a:tblGrid>
              <a:tr h="251675">
                <a:tc>
                  <a:txBody>
                    <a:bodyPr/>
                    <a:lstStyle/>
                    <a:p>
                      <a:pPr indent="-101600" lvl="0" marL="0" rtl="0" algn="l">
                        <a:spcBef>
                          <a:spcPts val="0"/>
                        </a:spcBef>
                        <a:spcAft>
                          <a:spcPts val="0"/>
                        </a:spcAft>
                        <a:buClr>
                          <a:schemeClr val="lt2"/>
                        </a:buClr>
                        <a:buSzPts val="1600"/>
                        <a:buFont typeface="Calibri"/>
                        <a:buChar char="​"/>
                      </a:pPr>
                      <a:r>
                        <a:rPr lang="en-US" sz="1600">
                          <a:solidFill>
                            <a:schemeClr val="lt2"/>
                          </a:solidFill>
                          <a:latin typeface="DM Sans"/>
                          <a:ea typeface="DM Sans"/>
                          <a:cs typeface="DM Sans"/>
                          <a:sym typeface="DM Sans"/>
                        </a:rPr>
                        <a:t>Peter Fernandez</a:t>
                      </a:r>
                      <a:endParaRPr sz="1200">
                        <a:solidFill>
                          <a:schemeClr val="lt2"/>
                        </a:solidFill>
                        <a:latin typeface="DM Sans"/>
                        <a:ea typeface="DM Sans"/>
                        <a:cs typeface="DM Sans"/>
                        <a:sym typeface="DM Sans"/>
                      </a:endParaRPr>
                    </a:p>
                  </a:txBody>
                  <a:tcPr marT="91425" marB="0" marR="91425"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rgbClr val="191919">
                          <a:alpha val="0"/>
                        </a:srgbClr>
                      </a:solidFill>
                      <a:prstDash val="solid"/>
                      <a:round/>
                      <a:headEnd len="sm" w="sm" type="none"/>
                      <a:tailEnd len="sm" w="sm" type="none"/>
                    </a:lnB>
                  </a:tcPr>
                </a:tc>
              </a:tr>
              <a:tr h="286475">
                <a:tc>
                  <a:txBody>
                    <a:bodyPr/>
                    <a:lstStyle/>
                    <a:p>
                      <a:pPr indent="0" lvl="0" marL="0" rtl="0" algn="l">
                        <a:spcBef>
                          <a:spcPts val="200"/>
                        </a:spcBef>
                        <a:spcAft>
                          <a:spcPts val="0"/>
                        </a:spcAft>
                        <a:buNone/>
                      </a:pPr>
                      <a:r>
                        <a:rPr lang="en-US" sz="1050">
                          <a:solidFill>
                            <a:schemeClr val="lt2"/>
                          </a:solidFill>
                          <a:latin typeface="DM Sans"/>
                          <a:ea typeface="DM Sans"/>
                          <a:cs typeface="DM Sans"/>
                          <a:sym typeface="DM Sans"/>
                        </a:rPr>
                        <a:t>Principal Developer Advocate, Auth0</a:t>
                      </a:r>
                      <a:endParaRPr sz="1050">
                        <a:solidFill>
                          <a:schemeClr val="lt2"/>
                        </a:solidFill>
                        <a:latin typeface="DM Sans"/>
                        <a:ea typeface="DM Sans"/>
                        <a:cs typeface="DM Sans"/>
                        <a:sym typeface="DM Sans"/>
                      </a:endParaRPr>
                    </a:p>
                    <a:p>
                      <a:pPr indent="0" lvl="0" marL="0" rtl="0" algn="l">
                        <a:spcBef>
                          <a:spcPts val="200"/>
                        </a:spcBef>
                        <a:spcAft>
                          <a:spcPts val="0"/>
                        </a:spcAft>
                        <a:buNone/>
                      </a:pPr>
                      <a:r>
                        <a:rPr b="1" i="1" lang="en-US" sz="1050">
                          <a:solidFill>
                            <a:schemeClr val="lt2"/>
                          </a:solidFill>
                          <a:latin typeface="DM Sans"/>
                          <a:ea typeface="DM Sans"/>
                          <a:cs typeface="DM Sans"/>
                          <a:sym typeface="DM Sans"/>
                        </a:rPr>
                        <a:t>https://www.linkedin.com/in/pgfernandez</a:t>
                      </a:r>
                      <a:endParaRPr b="1" i="1" sz="1050">
                        <a:solidFill>
                          <a:schemeClr val="lt2"/>
                        </a:solidFill>
                        <a:latin typeface="DM Sans"/>
                        <a:ea typeface="DM Sans"/>
                        <a:cs typeface="DM Sans"/>
                        <a:sym typeface="DM Sans"/>
                      </a:endParaRPr>
                    </a:p>
                  </a:txBody>
                  <a:tcPr marT="45700" marB="91425" marR="91425"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191919">
                          <a:alpha val="0"/>
                        </a:srgbClr>
                      </a:solidFill>
                      <a:prstDash val="solid"/>
                      <a:round/>
                      <a:headEnd len="sm" w="sm" type="none"/>
                      <a:tailEnd len="sm" w="sm" type="none"/>
                    </a:lnT>
                    <a:lnB cap="flat" cmpd="sng" w="9525">
                      <a:solidFill>
                        <a:srgbClr val="191919">
                          <a:alpha val="0"/>
                        </a:srgbClr>
                      </a:solidFill>
                      <a:prstDash val="solid"/>
                      <a:round/>
                      <a:headEnd len="sm" w="sm" type="none"/>
                      <a:tailEnd len="sm" w="sm" type="none"/>
                    </a:lnB>
                  </a:tcPr>
                </a:tc>
              </a:tr>
              <a:tr h="1957600">
                <a:tc>
                  <a:txBody>
                    <a:bodyPr/>
                    <a:lstStyle/>
                    <a:p>
                      <a:pPr indent="-63500" lvl="0" marL="0" rtl="0" algn="l">
                        <a:lnSpc>
                          <a:spcPct val="110000"/>
                        </a:lnSpc>
                        <a:spcBef>
                          <a:spcPts val="0"/>
                        </a:spcBef>
                        <a:spcAft>
                          <a:spcPts val="0"/>
                        </a:spcAft>
                        <a:buClr>
                          <a:schemeClr val="lt2"/>
                        </a:buClr>
                        <a:buSzPts val="1000"/>
                        <a:buFont typeface="Calibri"/>
                        <a:buChar char="​"/>
                      </a:pPr>
                      <a:r>
                        <a:t/>
                      </a:r>
                      <a:endParaRPr sz="1000">
                        <a:solidFill>
                          <a:schemeClr val="lt2"/>
                        </a:solidFill>
                        <a:latin typeface="DM Sans"/>
                        <a:ea typeface="DM Sans"/>
                        <a:cs typeface="DM Sans"/>
                        <a:sym typeface="DM Sans"/>
                      </a:endParaRPr>
                    </a:p>
                    <a:p>
                      <a:pPr indent="-63500" lvl="0" marL="0" rtl="0" algn="just">
                        <a:lnSpc>
                          <a:spcPct val="110000"/>
                        </a:lnSpc>
                        <a:spcBef>
                          <a:spcPts val="0"/>
                        </a:spcBef>
                        <a:spcAft>
                          <a:spcPts val="0"/>
                        </a:spcAft>
                        <a:buClr>
                          <a:schemeClr val="lt2"/>
                        </a:buClr>
                        <a:buSzPts val="1000"/>
                        <a:buFont typeface="Calibri"/>
                        <a:buChar char="​"/>
                      </a:pPr>
                      <a:r>
                        <a:rPr lang="en-US" sz="1000">
                          <a:solidFill>
                            <a:schemeClr val="lt2"/>
                          </a:solidFill>
                          <a:latin typeface="DM Sans"/>
                          <a:ea typeface="DM Sans"/>
                          <a:cs typeface="DM Sans"/>
                          <a:sym typeface="DM Sans"/>
                        </a:rPr>
                        <a:t>As an A</a:t>
                      </a:r>
                      <a:r>
                        <a:rPr lang="en-US" sz="1000">
                          <a:solidFill>
                            <a:schemeClr val="lt2"/>
                          </a:solidFill>
                          <a:latin typeface="DM Sans"/>
                          <a:ea typeface="DM Sans"/>
                          <a:cs typeface="DM Sans"/>
                          <a:sym typeface="DM Sans"/>
                        </a:rPr>
                        <a:t>rchitect, Consultant and Engineer, Peter has mo</a:t>
                      </a:r>
                      <a:r>
                        <a:rPr lang="en-US" sz="1000">
                          <a:solidFill>
                            <a:schemeClr val="lt2"/>
                          </a:solidFill>
                          <a:latin typeface="DM Sans"/>
                          <a:ea typeface="DM Sans"/>
                          <a:cs typeface="DM Sans"/>
                          <a:sym typeface="DM Sans"/>
                        </a:rPr>
                        <a:t>re than 30 years of experience designing and developing secure and robust software solutions. When not helping teams with the complexities of Customer Identity, you can usually find him working behind the scenes, acting in, or directing a show at his local theatre.</a:t>
                      </a:r>
                      <a:endParaRPr sz="1000">
                        <a:solidFill>
                          <a:schemeClr val="lt2"/>
                        </a:solidFill>
                        <a:latin typeface="DM Sans"/>
                        <a:ea typeface="DM Sans"/>
                        <a:cs typeface="DM Sans"/>
                        <a:sym typeface="DM Sans"/>
                      </a:endParaRPr>
                    </a:p>
                    <a:p>
                      <a:pPr indent="-63500" lvl="0" marL="0" rtl="0" algn="l">
                        <a:lnSpc>
                          <a:spcPct val="110000"/>
                        </a:lnSpc>
                        <a:spcBef>
                          <a:spcPts val="0"/>
                        </a:spcBef>
                        <a:spcAft>
                          <a:spcPts val="0"/>
                        </a:spcAft>
                        <a:buClr>
                          <a:schemeClr val="lt2"/>
                        </a:buClr>
                        <a:buSzPts val="1000"/>
                        <a:buFont typeface="DM Sans"/>
                        <a:buChar char="​"/>
                      </a:pPr>
                      <a:r>
                        <a:t/>
                      </a:r>
                      <a:endParaRPr sz="1000">
                        <a:solidFill>
                          <a:schemeClr val="lt2"/>
                        </a:solidFill>
                        <a:latin typeface="DM Sans"/>
                        <a:ea typeface="DM Sans"/>
                        <a:cs typeface="DM Sans"/>
                        <a:sym typeface="DM Sans"/>
                      </a:endParaRPr>
                    </a:p>
                  </a:txBody>
                  <a:tcPr marT="0" marB="91425" marR="91425"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191919">
                          <a:alpha val="0"/>
                        </a:srgbClr>
                      </a:solidFill>
                      <a:prstDash val="solid"/>
                      <a:round/>
                      <a:headEnd len="sm" w="sm" type="none"/>
                      <a:tailEnd len="sm" w="sm" type="none"/>
                    </a:lnT>
                    <a:lnB cap="flat" cmpd="sng" w="9525">
                      <a:solidFill>
                        <a:srgbClr val="191919">
                          <a:alpha val="0"/>
                        </a:srgbClr>
                      </a:solidFill>
                      <a:prstDash val="solid"/>
                      <a:round/>
                      <a:headEnd len="sm" w="sm" type="none"/>
                      <a:tailEnd len="sm" w="sm" type="none"/>
                    </a:lnB>
                  </a:tcPr>
                </a:tc>
              </a:tr>
            </a:tbl>
          </a:graphicData>
        </a:graphic>
      </p:graphicFrame>
      <p:graphicFrame>
        <p:nvGraphicFramePr>
          <p:cNvPr id="728" name="Google Shape;728;p73"/>
          <p:cNvGraphicFramePr/>
          <p:nvPr/>
        </p:nvGraphicFramePr>
        <p:xfrm>
          <a:off x="5384500" y="3553197"/>
          <a:ext cx="3000000" cy="3000000"/>
        </p:xfrm>
        <a:graphic>
          <a:graphicData uri="http://schemas.openxmlformats.org/drawingml/2006/table">
            <a:tbl>
              <a:tblPr>
                <a:noFill/>
                <a:tableStyleId>{0A90B756-2F97-4CE0-92C4-3F024C47BABB}</a:tableStyleId>
              </a:tblPr>
              <a:tblGrid>
                <a:gridCol w="3140700"/>
              </a:tblGrid>
              <a:tr h="251675">
                <a:tc>
                  <a:txBody>
                    <a:bodyPr/>
                    <a:lstStyle/>
                    <a:p>
                      <a:pPr indent="-101600" lvl="0" marL="0" rtl="0" algn="l">
                        <a:spcBef>
                          <a:spcPts val="0"/>
                        </a:spcBef>
                        <a:spcAft>
                          <a:spcPts val="0"/>
                        </a:spcAft>
                        <a:buClr>
                          <a:schemeClr val="lt2"/>
                        </a:buClr>
                        <a:buSzPts val="1600"/>
                        <a:buFont typeface="Calibri"/>
                        <a:buChar char="​"/>
                      </a:pPr>
                      <a:r>
                        <a:rPr lang="en-US" sz="1600">
                          <a:solidFill>
                            <a:schemeClr val="lt2"/>
                          </a:solidFill>
                          <a:latin typeface="DM Sans"/>
                          <a:ea typeface="DM Sans"/>
                          <a:cs typeface="DM Sans"/>
                          <a:sym typeface="DM Sans"/>
                        </a:rPr>
                        <a:t>Jessica Temporal</a:t>
                      </a:r>
                      <a:endParaRPr sz="1200">
                        <a:solidFill>
                          <a:schemeClr val="lt2"/>
                        </a:solidFill>
                        <a:latin typeface="DM Sans"/>
                        <a:ea typeface="DM Sans"/>
                        <a:cs typeface="DM Sans"/>
                        <a:sym typeface="DM Sans"/>
                      </a:endParaRPr>
                    </a:p>
                  </a:txBody>
                  <a:tcPr marT="91425" marB="0" marR="91425"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rgbClr val="191919">
                          <a:alpha val="0"/>
                        </a:srgbClr>
                      </a:solidFill>
                      <a:prstDash val="solid"/>
                      <a:round/>
                      <a:headEnd len="sm" w="sm" type="none"/>
                      <a:tailEnd len="sm" w="sm" type="none"/>
                    </a:lnB>
                  </a:tcPr>
                </a:tc>
              </a:tr>
              <a:tr h="286475">
                <a:tc>
                  <a:txBody>
                    <a:bodyPr/>
                    <a:lstStyle/>
                    <a:p>
                      <a:pPr indent="0" lvl="0" marL="0" rtl="0" algn="l">
                        <a:spcBef>
                          <a:spcPts val="200"/>
                        </a:spcBef>
                        <a:spcAft>
                          <a:spcPts val="0"/>
                        </a:spcAft>
                        <a:buNone/>
                      </a:pPr>
                      <a:r>
                        <a:rPr lang="en-US" sz="1050">
                          <a:solidFill>
                            <a:schemeClr val="lt2"/>
                          </a:solidFill>
                          <a:latin typeface="DM Sans"/>
                          <a:ea typeface="DM Sans"/>
                          <a:cs typeface="DM Sans"/>
                          <a:sym typeface="DM Sans"/>
                        </a:rPr>
                        <a:t>Senior</a:t>
                      </a:r>
                      <a:r>
                        <a:rPr lang="en-US" sz="1050">
                          <a:solidFill>
                            <a:schemeClr val="lt2"/>
                          </a:solidFill>
                          <a:latin typeface="DM Sans"/>
                          <a:ea typeface="DM Sans"/>
                          <a:cs typeface="DM Sans"/>
                          <a:sym typeface="DM Sans"/>
                        </a:rPr>
                        <a:t> Developer Advocate, Auth0</a:t>
                      </a:r>
                      <a:endParaRPr sz="1050">
                        <a:solidFill>
                          <a:schemeClr val="lt2"/>
                        </a:solidFill>
                        <a:latin typeface="DM Sans"/>
                        <a:ea typeface="DM Sans"/>
                        <a:cs typeface="DM Sans"/>
                        <a:sym typeface="DM Sans"/>
                      </a:endParaRPr>
                    </a:p>
                    <a:p>
                      <a:pPr indent="0" lvl="0" marL="0" rtl="0" algn="l">
                        <a:spcBef>
                          <a:spcPts val="200"/>
                        </a:spcBef>
                        <a:spcAft>
                          <a:spcPts val="0"/>
                        </a:spcAft>
                        <a:buNone/>
                      </a:pPr>
                      <a:r>
                        <a:rPr b="1" i="1" lang="en-US" sz="1050">
                          <a:solidFill>
                            <a:schemeClr val="lt2"/>
                          </a:solidFill>
                          <a:latin typeface="DM Sans"/>
                          <a:ea typeface="DM Sans"/>
                          <a:cs typeface="DM Sans"/>
                          <a:sym typeface="DM Sans"/>
                        </a:rPr>
                        <a:t>https://jtemporal.com/socials</a:t>
                      </a:r>
                      <a:endParaRPr b="1" i="1" sz="1050">
                        <a:solidFill>
                          <a:schemeClr val="lt2"/>
                        </a:solidFill>
                        <a:latin typeface="DM Sans"/>
                        <a:ea typeface="DM Sans"/>
                        <a:cs typeface="DM Sans"/>
                        <a:sym typeface="DM Sans"/>
                      </a:endParaRPr>
                    </a:p>
                  </a:txBody>
                  <a:tcPr marT="45700" marB="91425" marR="91425"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191919">
                          <a:alpha val="0"/>
                        </a:srgbClr>
                      </a:solidFill>
                      <a:prstDash val="solid"/>
                      <a:round/>
                      <a:headEnd len="sm" w="sm" type="none"/>
                      <a:tailEnd len="sm" w="sm" type="none"/>
                    </a:lnT>
                    <a:lnB cap="flat" cmpd="sng" w="9525">
                      <a:solidFill>
                        <a:srgbClr val="191919">
                          <a:alpha val="0"/>
                        </a:srgbClr>
                      </a:solidFill>
                      <a:prstDash val="solid"/>
                      <a:round/>
                      <a:headEnd len="sm" w="sm" type="none"/>
                      <a:tailEnd len="sm" w="sm" type="none"/>
                    </a:lnB>
                  </a:tcPr>
                </a:tc>
              </a:tr>
              <a:tr h="1957600">
                <a:tc>
                  <a:txBody>
                    <a:bodyPr/>
                    <a:lstStyle/>
                    <a:p>
                      <a:pPr indent="-63500" lvl="0" marL="0" rtl="0" algn="l">
                        <a:lnSpc>
                          <a:spcPct val="110000"/>
                        </a:lnSpc>
                        <a:spcBef>
                          <a:spcPts val="0"/>
                        </a:spcBef>
                        <a:spcAft>
                          <a:spcPts val="0"/>
                        </a:spcAft>
                        <a:buClr>
                          <a:schemeClr val="lt2"/>
                        </a:buClr>
                        <a:buSzPts val="1000"/>
                        <a:buFont typeface="Calibri"/>
                        <a:buChar char="​"/>
                      </a:pPr>
                      <a:r>
                        <a:t/>
                      </a:r>
                      <a:endParaRPr sz="1000">
                        <a:solidFill>
                          <a:schemeClr val="lt2"/>
                        </a:solidFill>
                        <a:latin typeface="DM Sans"/>
                        <a:ea typeface="DM Sans"/>
                        <a:cs typeface="DM Sans"/>
                        <a:sym typeface="DM Sans"/>
                      </a:endParaRPr>
                    </a:p>
                    <a:p>
                      <a:pPr indent="-63500" lvl="0" marL="0" rtl="0" algn="just">
                        <a:lnSpc>
                          <a:spcPct val="110000"/>
                        </a:lnSpc>
                        <a:spcBef>
                          <a:spcPts val="0"/>
                        </a:spcBef>
                        <a:spcAft>
                          <a:spcPts val="0"/>
                        </a:spcAft>
                        <a:buClr>
                          <a:schemeClr val="lt2"/>
                        </a:buClr>
                        <a:buSzPts val="1000"/>
                        <a:buFont typeface="Calibri"/>
                        <a:buChar char="​"/>
                      </a:pPr>
                      <a:r>
                        <a:rPr lang="en-US" sz="1000">
                          <a:solidFill>
                            <a:schemeClr val="lt2"/>
                          </a:solidFill>
                          <a:latin typeface="DM Sans"/>
                          <a:ea typeface="DM Sans"/>
                          <a:cs typeface="DM Sans"/>
                          <a:sym typeface="DM Sans"/>
                        </a:rPr>
                        <a:t>Focused on Python, Jess is </a:t>
                      </a:r>
                      <a:r>
                        <a:rPr lang="en-US" sz="1000">
                          <a:solidFill>
                            <a:schemeClr val="lt2"/>
                          </a:solidFill>
                          <a:latin typeface="DM Sans"/>
                          <a:ea typeface="DM Sans"/>
                          <a:cs typeface="DM Sans"/>
                          <a:sym typeface="DM Sans"/>
                        </a:rPr>
                        <a:t>passionate about sharing knowledge and teaching </a:t>
                      </a:r>
                      <a:r>
                        <a:rPr lang="en-US" sz="1000">
                          <a:solidFill>
                            <a:schemeClr val="lt2"/>
                          </a:solidFill>
                          <a:latin typeface="DM Sans"/>
                          <a:ea typeface="DM Sans"/>
                          <a:cs typeface="DM Sans"/>
                          <a:sym typeface="DM Sans"/>
                        </a:rPr>
                        <a:t>others</a:t>
                      </a:r>
                      <a:r>
                        <a:rPr lang="en-US" sz="1000">
                          <a:solidFill>
                            <a:schemeClr val="lt2"/>
                          </a:solidFill>
                          <a:latin typeface="DM Sans"/>
                          <a:ea typeface="DM Sans"/>
                          <a:cs typeface="DM Sans"/>
                          <a:sym typeface="DM Sans"/>
                        </a:rPr>
                        <a:t>. She had a solid experience both in web development and data science over the past decade. When not working she can be found playing cozy games or knitting some new project</a:t>
                      </a:r>
                      <a:r>
                        <a:rPr lang="en-US" sz="1000">
                          <a:solidFill>
                            <a:schemeClr val="lt2"/>
                          </a:solidFill>
                          <a:latin typeface="DM Sans"/>
                          <a:ea typeface="DM Sans"/>
                          <a:cs typeface="DM Sans"/>
                          <a:sym typeface="DM Sans"/>
                        </a:rPr>
                        <a:t>. </a:t>
                      </a:r>
                      <a:endParaRPr sz="1200">
                        <a:solidFill>
                          <a:schemeClr val="lt2"/>
                        </a:solidFill>
                        <a:latin typeface="DM Sans"/>
                        <a:ea typeface="DM Sans"/>
                        <a:cs typeface="DM Sans"/>
                        <a:sym typeface="DM Sans"/>
                      </a:endParaRPr>
                    </a:p>
                  </a:txBody>
                  <a:tcPr marT="0" marB="91425" marR="91425"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191919">
                          <a:alpha val="0"/>
                        </a:srgbClr>
                      </a:solidFill>
                      <a:prstDash val="solid"/>
                      <a:round/>
                      <a:headEnd len="sm" w="sm" type="none"/>
                      <a:tailEnd len="sm" w="sm" type="none"/>
                    </a:lnT>
                    <a:lnB cap="flat" cmpd="sng" w="9525">
                      <a:solidFill>
                        <a:srgbClr val="191919">
                          <a:alpha val="0"/>
                        </a:srgbClr>
                      </a:solidFill>
                      <a:prstDash val="solid"/>
                      <a:round/>
                      <a:headEnd len="sm" w="sm" type="none"/>
                      <a:tailEnd len="sm" w="sm" type="none"/>
                    </a:lnB>
                  </a:tcPr>
                </a:tc>
              </a:tr>
            </a:tbl>
          </a:graphicData>
        </a:graphic>
      </p:graphicFrame>
      <p:pic>
        <p:nvPicPr>
          <p:cNvPr id="729" name="Google Shape;729;p73"/>
          <p:cNvPicPr preferRelativeResize="0"/>
          <p:nvPr/>
        </p:nvPicPr>
        <p:blipFill rotWithShape="1">
          <a:blip r:embed="rId4">
            <a:alphaModFix/>
          </a:blip>
          <a:srcRect b="351" l="0" r="0" t="9403"/>
          <a:stretch/>
        </p:blipFill>
        <p:spPr>
          <a:xfrm>
            <a:off x="8719465" y="481091"/>
            <a:ext cx="2980200" cy="2703000"/>
          </a:xfrm>
          <a:prstGeom prst="roundRect">
            <a:avLst>
              <a:gd fmla="val 3616" name="adj"/>
            </a:avLst>
          </a:prstGeom>
          <a:solidFill>
            <a:srgbClr val="AFABA1"/>
          </a:solid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 name="Shape 733"/>
        <p:cNvGrpSpPr/>
        <p:nvPr/>
      </p:nvGrpSpPr>
      <p:grpSpPr>
        <a:xfrm>
          <a:off x="0" y="0"/>
          <a:ext cx="0" cy="0"/>
          <a:chOff x="0" y="0"/>
          <a:chExt cx="0" cy="0"/>
        </a:xfrm>
      </p:grpSpPr>
      <p:sp>
        <p:nvSpPr>
          <p:cNvPr id="734" name="Google Shape;734;p74"/>
          <p:cNvSpPr txBox="1"/>
          <p:nvPr>
            <p:ph idx="2" type="body"/>
          </p:nvPr>
        </p:nvSpPr>
        <p:spPr>
          <a:xfrm>
            <a:off x="491325" y="2098150"/>
            <a:ext cx="7603500" cy="2663400"/>
          </a:xfrm>
          <a:prstGeom prst="rect">
            <a:avLst/>
          </a:prstGeom>
          <a:noFill/>
          <a:ln>
            <a:noFill/>
          </a:ln>
        </p:spPr>
        <p:txBody>
          <a:bodyPr anchorCtr="0" anchor="ctr" bIns="0" lIns="0" spcFirstLastPara="1" rIns="0" wrap="square" tIns="0">
            <a:noAutofit/>
          </a:bodyPr>
          <a:lstStyle/>
          <a:p>
            <a:pPr indent="-381000" lvl="0" marL="0" rtl="0" algn="l">
              <a:lnSpc>
                <a:spcPct val="90000"/>
              </a:lnSpc>
              <a:spcBef>
                <a:spcPts val="0"/>
              </a:spcBef>
              <a:spcAft>
                <a:spcPts val="0"/>
              </a:spcAft>
              <a:buClr>
                <a:schemeClr val="lt2"/>
              </a:buClr>
              <a:buSzPts val="6000"/>
              <a:buChar char="​"/>
            </a:pPr>
            <a:r>
              <a:rPr lang="en-US" sz="6000"/>
              <a:t>But </a:t>
            </a:r>
            <a:r>
              <a:rPr i="1" lang="en-US" sz="6000"/>
              <a:t>should</a:t>
            </a:r>
            <a:r>
              <a:rPr lang="en-US" sz="6000"/>
              <a:t> you build a login box</a:t>
            </a:r>
            <a:r>
              <a:rPr lang="en-US" sz="6000"/>
              <a:t>!?</a:t>
            </a:r>
            <a:endParaRPr sz="60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8" name="Shape 738"/>
        <p:cNvGrpSpPr/>
        <p:nvPr/>
      </p:nvGrpSpPr>
      <p:grpSpPr>
        <a:xfrm>
          <a:off x="0" y="0"/>
          <a:ext cx="0" cy="0"/>
          <a:chOff x="0" y="0"/>
          <a:chExt cx="0" cy="0"/>
        </a:xfrm>
      </p:grpSpPr>
      <p:sp>
        <p:nvSpPr>
          <p:cNvPr id="739" name="Google Shape;739;p75"/>
          <p:cNvSpPr/>
          <p:nvPr/>
        </p:nvSpPr>
        <p:spPr>
          <a:xfrm rot="557916">
            <a:off x="668969" y="333944"/>
            <a:ext cx="5885639" cy="5885639"/>
          </a:xfrm>
          <a:prstGeom prst="ellipse">
            <a:avLst/>
          </a:prstGeom>
          <a:noFill/>
          <a:ln cap="flat" cmpd="sng" w="19050">
            <a:solidFill>
              <a:schemeClr val="lt2"/>
            </a:solidFill>
            <a:prstDash val="lg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grpSp>
        <p:nvGrpSpPr>
          <p:cNvPr id="740" name="Google Shape;740;p75"/>
          <p:cNvGrpSpPr/>
          <p:nvPr/>
        </p:nvGrpSpPr>
        <p:grpSpPr>
          <a:xfrm>
            <a:off x="394192" y="1062866"/>
            <a:ext cx="6434733" cy="4425032"/>
            <a:chOff x="5215467" y="1494398"/>
            <a:chExt cx="6434733" cy="4425032"/>
          </a:xfrm>
        </p:grpSpPr>
        <p:sp>
          <p:nvSpPr>
            <p:cNvPr id="741" name="Google Shape;741;p75"/>
            <p:cNvSpPr/>
            <p:nvPr/>
          </p:nvSpPr>
          <p:spPr>
            <a:xfrm>
              <a:off x="8534400" y="1494398"/>
              <a:ext cx="3115800" cy="2123700"/>
            </a:xfrm>
            <a:prstGeom prst="roundRect">
              <a:avLst>
                <a:gd fmla="val 7490" name="adj"/>
              </a:avLst>
            </a:prstGeom>
            <a:solidFill>
              <a:srgbClr val="1C1727"/>
            </a:solidFill>
            <a:ln cap="flat" cmpd="sng" w="19050">
              <a:solidFill>
                <a:schemeClr val="lt2"/>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None/>
              </a:pPr>
              <a:r>
                <a:rPr lang="en-US" sz="2000">
                  <a:solidFill>
                    <a:schemeClr val="lt2"/>
                  </a:solidFill>
                  <a:latin typeface="DM Sans"/>
                  <a:ea typeface="DM Sans"/>
                  <a:cs typeface="DM Sans"/>
                  <a:sym typeface="DM Sans"/>
                </a:rPr>
                <a:t>Authorization</a:t>
              </a:r>
              <a:endParaRPr sz="2000">
                <a:solidFill>
                  <a:schemeClr val="lt2"/>
                </a:solidFill>
                <a:latin typeface="DM Sans"/>
                <a:ea typeface="DM Sans"/>
                <a:cs typeface="DM Sans"/>
                <a:sym typeface="DM Sans"/>
              </a:endParaRPr>
            </a:p>
          </p:txBody>
        </p:sp>
        <p:sp>
          <p:nvSpPr>
            <p:cNvPr id="742" name="Google Shape;742;p75"/>
            <p:cNvSpPr/>
            <p:nvPr/>
          </p:nvSpPr>
          <p:spPr>
            <a:xfrm>
              <a:off x="5215467" y="1494398"/>
              <a:ext cx="3115800" cy="2123700"/>
            </a:xfrm>
            <a:prstGeom prst="roundRect">
              <a:avLst>
                <a:gd fmla="val 7490" name="adj"/>
              </a:avLst>
            </a:prstGeom>
            <a:solidFill>
              <a:srgbClr val="181520"/>
            </a:solidFill>
            <a:ln cap="flat" cmpd="sng" w="19050">
              <a:solidFill>
                <a:schemeClr val="l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chemeClr val="lt2"/>
                  </a:solidFill>
                  <a:latin typeface="DM Sans"/>
                  <a:ea typeface="DM Sans"/>
                  <a:cs typeface="DM Sans"/>
                  <a:sym typeface="DM Sans"/>
                </a:rPr>
                <a:t>Authentication</a:t>
              </a:r>
              <a:endParaRPr>
                <a:solidFill>
                  <a:schemeClr val="lt2"/>
                </a:solidFill>
                <a:latin typeface="DM Sans"/>
                <a:ea typeface="DM Sans"/>
                <a:cs typeface="DM Sans"/>
                <a:sym typeface="DM Sans"/>
              </a:endParaRPr>
            </a:p>
          </p:txBody>
        </p:sp>
        <p:sp>
          <p:nvSpPr>
            <p:cNvPr id="743" name="Google Shape;743;p75"/>
            <p:cNvSpPr/>
            <p:nvPr/>
          </p:nvSpPr>
          <p:spPr>
            <a:xfrm>
              <a:off x="8534400" y="3795730"/>
              <a:ext cx="3115800" cy="2123700"/>
            </a:xfrm>
            <a:prstGeom prst="roundRect">
              <a:avLst>
                <a:gd fmla="val 7490" name="adj"/>
              </a:avLst>
            </a:prstGeom>
            <a:solidFill>
              <a:srgbClr val="1A1623"/>
            </a:solidFill>
            <a:ln cap="flat" cmpd="sng" w="19050">
              <a:solidFill>
                <a:schemeClr val="lt2"/>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None/>
              </a:pPr>
              <a:r>
                <a:rPr lang="en-US" sz="2000">
                  <a:solidFill>
                    <a:schemeClr val="lt2"/>
                  </a:solidFill>
                  <a:latin typeface="DM Sans"/>
                  <a:ea typeface="DM Sans"/>
                  <a:cs typeface="DM Sans"/>
                  <a:sym typeface="DM Sans"/>
                </a:rPr>
                <a:t>Monitoring</a:t>
              </a:r>
              <a:endParaRPr sz="2000">
                <a:solidFill>
                  <a:schemeClr val="lt2"/>
                </a:solidFill>
                <a:latin typeface="DM Sans"/>
                <a:ea typeface="DM Sans"/>
                <a:cs typeface="DM Sans"/>
                <a:sym typeface="DM Sans"/>
              </a:endParaRPr>
            </a:p>
          </p:txBody>
        </p:sp>
        <p:sp>
          <p:nvSpPr>
            <p:cNvPr id="744" name="Google Shape;744;p75"/>
            <p:cNvSpPr/>
            <p:nvPr/>
          </p:nvSpPr>
          <p:spPr>
            <a:xfrm>
              <a:off x="5215467" y="3795730"/>
              <a:ext cx="3115800" cy="2123700"/>
            </a:xfrm>
            <a:prstGeom prst="roundRect">
              <a:avLst>
                <a:gd fmla="val 7490" name="adj"/>
              </a:avLst>
            </a:prstGeom>
            <a:solidFill>
              <a:srgbClr val="15131A"/>
            </a:solidFill>
            <a:ln cap="flat" cmpd="sng" w="19050">
              <a:solidFill>
                <a:schemeClr val="lt2"/>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None/>
              </a:pPr>
              <a:r>
                <a:rPr lang="en-US" sz="2000">
                  <a:solidFill>
                    <a:schemeClr val="lt2"/>
                  </a:solidFill>
                  <a:latin typeface="DM Sans"/>
                  <a:ea typeface="DM Sans"/>
                  <a:cs typeface="DM Sans"/>
                  <a:sym typeface="DM Sans"/>
                </a:rPr>
                <a:t>Branding</a:t>
              </a:r>
              <a:endParaRPr sz="2000">
                <a:solidFill>
                  <a:schemeClr val="lt2"/>
                </a:solidFill>
                <a:latin typeface="DM Sans"/>
                <a:ea typeface="DM Sans"/>
                <a:cs typeface="DM Sans"/>
                <a:sym typeface="DM Sans"/>
              </a:endParaRPr>
            </a:p>
          </p:txBody>
        </p:sp>
      </p:grpSp>
      <p:sp>
        <p:nvSpPr>
          <p:cNvPr id="745" name="Google Shape;745;p75"/>
          <p:cNvSpPr/>
          <p:nvPr/>
        </p:nvSpPr>
        <p:spPr>
          <a:xfrm>
            <a:off x="2549696" y="2213532"/>
            <a:ext cx="2126170" cy="2126170"/>
          </a:xfrm>
          <a:custGeom>
            <a:rect b="b" l="l" r="r" t="t"/>
            <a:pathLst>
              <a:path extrusionOk="0" h="2395684" w="2395684">
                <a:moveTo>
                  <a:pt x="1197842" y="0"/>
                </a:moveTo>
                <a:cubicBezTo>
                  <a:pt x="1266597" y="0"/>
                  <a:pt x="1335351" y="26229"/>
                  <a:pt x="1387809" y="78686"/>
                </a:cubicBezTo>
                <a:lnTo>
                  <a:pt x="2316998" y="1007876"/>
                </a:lnTo>
                <a:cubicBezTo>
                  <a:pt x="2421913" y="1112791"/>
                  <a:pt x="2421913" y="1282893"/>
                  <a:pt x="2316998" y="1387808"/>
                </a:cubicBezTo>
                <a:lnTo>
                  <a:pt x="1387809" y="2316998"/>
                </a:lnTo>
                <a:cubicBezTo>
                  <a:pt x="1282893" y="2421913"/>
                  <a:pt x="1112791" y="2421913"/>
                  <a:pt x="1007876" y="2316998"/>
                </a:cubicBezTo>
                <a:lnTo>
                  <a:pt x="78686" y="1387808"/>
                </a:lnTo>
                <a:cubicBezTo>
                  <a:pt x="-26229" y="1282893"/>
                  <a:pt x="-26229" y="1112791"/>
                  <a:pt x="78686" y="1007876"/>
                </a:cubicBezTo>
                <a:lnTo>
                  <a:pt x="1007876" y="78686"/>
                </a:lnTo>
                <a:cubicBezTo>
                  <a:pt x="1060334" y="26229"/>
                  <a:pt x="1129088" y="0"/>
                  <a:pt x="1197842" y="0"/>
                </a:cubicBezTo>
                <a:close/>
              </a:path>
            </a:pathLst>
          </a:custGeom>
          <a:solidFill>
            <a:srgbClr val="F6F1E7"/>
          </a:solidFill>
          <a:ln>
            <a:noFill/>
          </a:ln>
        </p:spPr>
        <p:txBody>
          <a:bodyPr anchorCtr="0" anchor="ctr" bIns="182875" lIns="182875" spcFirstLastPara="1" rIns="182875" wrap="square" tIns="182875">
            <a:noAutofit/>
          </a:bodyPr>
          <a:lstStyle/>
          <a:p>
            <a:pPr indent="0" lvl="0" marL="0" marR="0" rtl="0" algn="ctr">
              <a:spcBef>
                <a:spcPts val="0"/>
              </a:spcBef>
              <a:spcAft>
                <a:spcPts val="0"/>
              </a:spcAft>
              <a:buNone/>
            </a:pPr>
            <a:r>
              <a:rPr lang="en-US" sz="2000">
                <a:solidFill>
                  <a:srgbClr val="191919"/>
                </a:solidFill>
                <a:latin typeface="DM Sans"/>
                <a:ea typeface="DM Sans"/>
                <a:cs typeface="DM Sans"/>
                <a:sym typeface="DM Sans"/>
              </a:rPr>
              <a:t>Protection</a:t>
            </a:r>
            <a:endParaRPr>
              <a:latin typeface="DM Sans"/>
              <a:ea typeface="DM Sans"/>
              <a:cs typeface="DM Sans"/>
              <a:sym typeface="DM Sans"/>
            </a:endParaRPr>
          </a:p>
        </p:txBody>
      </p:sp>
      <p:sp>
        <p:nvSpPr>
          <p:cNvPr id="746" name="Google Shape;746;p75"/>
          <p:cNvSpPr txBox="1"/>
          <p:nvPr/>
        </p:nvSpPr>
        <p:spPr>
          <a:xfrm>
            <a:off x="2739338" y="109700"/>
            <a:ext cx="1746900" cy="492600"/>
          </a:xfrm>
          <a:prstGeom prst="rect">
            <a:avLst/>
          </a:prstGeom>
          <a:solidFill>
            <a:srgbClr val="1B1726"/>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000">
                <a:solidFill>
                  <a:schemeClr val="lt2"/>
                </a:solidFill>
                <a:latin typeface="DM Sans"/>
                <a:ea typeface="DM Sans"/>
                <a:cs typeface="DM Sans"/>
                <a:sym typeface="DM Sans"/>
              </a:rPr>
              <a:t>Management</a:t>
            </a:r>
            <a:endParaRPr sz="2000">
              <a:solidFill>
                <a:schemeClr val="lt2"/>
              </a:solidFill>
              <a:latin typeface="DM Sans"/>
              <a:ea typeface="DM Sans"/>
              <a:cs typeface="DM Sans"/>
              <a:sym typeface="DM Sans"/>
            </a:endParaRPr>
          </a:p>
        </p:txBody>
      </p:sp>
      <p:sp>
        <p:nvSpPr>
          <p:cNvPr id="747" name="Google Shape;747;p75"/>
          <p:cNvSpPr txBox="1"/>
          <p:nvPr/>
        </p:nvSpPr>
        <p:spPr>
          <a:xfrm>
            <a:off x="2786688" y="5912725"/>
            <a:ext cx="1649700" cy="492600"/>
          </a:xfrm>
          <a:prstGeom prst="rect">
            <a:avLst/>
          </a:prstGeom>
          <a:solidFill>
            <a:srgbClr val="15131A"/>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000">
                <a:solidFill>
                  <a:schemeClr val="lt2"/>
                </a:solidFill>
                <a:latin typeface="DM Sans"/>
                <a:ea typeface="DM Sans"/>
                <a:cs typeface="DM Sans"/>
                <a:sym typeface="DM Sans"/>
              </a:rPr>
              <a:t>Deployment</a:t>
            </a:r>
            <a:endParaRPr sz="2000">
              <a:solidFill>
                <a:schemeClr val="lt2"/>
              </a:solidFill>
              <a:latin typeface="DM Sans"/>
              <a:ea typeface="DM Sans"/>
              <a:cs typeface="DM Sans"/>
              <a:sym typeface="DM Sans"/>
            </a:endParaRPr>
          </a:p>
        </p:txBody>
      </p:sp>
      <p:sp>
        <p:nvSpPr>
          <p:cNvPr id="748" name="Google Shape;748;p75"/>
          <p:cNvSpPr txBox="1"/>
          <p:nvPr/>
        </p:nvSpPr>
        <p:spPr>
          <a:xfrm>
            <a:off x="6965250" y="2655275"/>
            <a:ext cx="5168100" cy="12402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4000">
                <a:solidFill>
                  <a:schemeClr val="lt2"/>
                </a:solidFill>
                <a:latin typeface="DM Sans"/>
                <a:ea typeface="DM Sans"/>
                <a:cs typeface="DM Sans"/>
                <a:sym typeface="DM Sans"/>
              </a:rPr>
              <a:t>Core aspects of Auth0 Customer Identity</a:t>
            </a:r>
            <a:endParaRPr sz="1000">
              <a:solidFill>
                <a:schemeClr val="lt2"/>
              </a:solidFill>
              <a:latin typeface="DM Sans"/>
              <a:ea typeface="DM Sans"/>
              <a:cs typeface="DM Sans"/>
              <a:sym typeface="DM Sa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2" name="Shape 752"/>
        <p:cNvGrpSpPr/>
        <p:nvPr/>
      </p:nvGrpSpPr>
      <p:grpSpPr>
        <a:xfrm>
          <a:off x="0" y="0"/>
          <a:ext cx="0" cy="0"/>
          <a:chOff x="0" y="0"/>
          <a:chExt cx="0" cy="0"/>
        </a:xfrm>
      </p:grpSpPr>
      <p:grpSp>
        <p:nvGrpSpPr>
          <p:cNvPr id="753" name="Google Shape;753;p76"/>
          <p:cNvGrpSpPr/>
          <p:nvPr/>
        </p:nvGrpSpPr>
        <p:grpSpPr>
          <a:xfrm>
            <a:off x="3655539" y="1400338"/>
            <a:ext cx="4728508" cy="4548599"/>
            <a:chOff x="3610060" y="-6798583"/>
            <a:chExt cx="4758965" cy="4577898"/>
          </a:xfrm>
        </p:grpSpPr>
        <p:sp>
          <p:nvSpPr>
            <p:cNvPr id="754" name="Google Shape;754;p76"/>
            <p:cNvSpPr/>
            <p:nvPr/>
          </p:nvSpPr>
          <p:spPr>
            <a:xfrm>
              <a:off x="5992476" y="-4217131"/>
              <a:ext cx="3522" cy="2988"/>
            </a:xfrm>
            <a:custGeom>
              <a:rect b="b" l="l" r="r" t="t"/>
              <a:pathLst>
                <a:path extrusionOk="0" h="2988" w="3522">
                  <a:moveTo>
                    <a:pt x="0" y="0"/>
                  </a:moveTo>
                  <a:lnTo>
                    <a:pt x="3522" y="178"/>
                  </a:lnTo>
                  <a:lnTo>
                    <a:pt x="1815" y="2988"/>
                  </a:lnTo>
                  <a:lnTo>
                    <a:pt x="0" y="0"/>
                  </a:lnTo>
                  <a:close/>
                </a:path>
              </a:pathLst>
            </a:custGeom>
            <a:solidFill>
              <a:schemeClr val="accent2"/>
            </a:solidFill>
            <a:ln>
              <a:noFill/>
            </a:ln>
          </p:spPr>
          <p:txBody>
            <a:bodyPr anchorCtr="0" anchor="ctr" bIns="182875" lIns="182875" spcFirstLastPara="1" rIns="182875" wrap="square" tIns="18287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55" name="Google Shape;755;p76"/>
            <p:cNvSpPr/>
            <p:nvPr/>
          </p:nvSpPr>
          <p:spPr>
            <a:xfrm>
              <a:off x="4704861" y="-6798583"/>
              <a:ext cx="2586446" cy="2586341"/>
            </a:xfrm>
            <a:custGeom>
              <a:rect b="b" l="l" r="r" t="t"/>
              <a:pathLst>
                <a:path extrusionOk="0" h="2586341" w="2586446">
                  <a:moveTo>
                    <a:pt x="1293223" y="0"/>
                  </a:moveTo>
                  <a:cubicBezTo>
                    <a:pt x="2007450" y="0"/>
                    <a:pt x="2586446" y="578996"/>
                    <a:pt x="2586446" y="1293223"/>
                  </a:cubicBezTo>
                  <a:cubicBezTo>
                    <a:pt x="2586446" y="1516419"/>
                    <a:pt x="2529904" y="1726409"/>
                    <a:pt x="2430361" y="1909650"/>
                  </a:cubicBezTo>
                  <a:lnTo>
                    <a:pt x="2377739" y="1996269"/>
                  </a:lnTo>
                  <a:lnTo>
                    <a:pt x="2375652" y="1996163"/>
                  </a:lnTo>
                  <a:cubicBezTo>
                    <a:pt x="1929260" y="1996163"/>
                    <a:pt x="1535693" y="2222334"/>
                    <a:pt x="1303291" y="2566333"/>
                  </a:cubicBezTo>
                  <a:lnTo>
                    <a:pt x="1291136" y="2586341"/>
                  </a:lnTo>
                  <a:lnTo>
                    <a:pt x="1287614" y="2586163"/>
                  </a:lnTo>
                  <a:lnTo>
                    <a:pt x="1266071" y="2550702"/>
                  </a:lnTo>
                  <a:cubicBezTo>
                    <a:pt x="1056910" y="2241103"/>
                    <a:pt x="717204" y="2026945"/>
                    <a:pt x="325934" y="1987209"/>
                  </a:cubicBezTo>
                  <a:lnTo>
                    <a:pt x="199319" y="1980815"/>
                  </a:lnTo>
                  <a:lnTo>
                    <a:pt x="156085" y="1909650"/>
                  </a:lnTo>
                  <a:cubicBezTo>
                    <a:pt x="56543" y="1726409"/>
                    <a:pt x="0" y="1516419"/>
                    <a:pt x="0" y="1293223"/>
                  </a:cubicBezTo>
                  <a:cubicBezTo>
                    <a:pt x="0" y="578996"/>
                    <a:pt x="578996" y="0"/>
                    <a:pt x="1293223" y="0"/>
                  </a:cubicBezTo>
                  <a:close/>
                </a:path>
              </a:pathLst>
            </a:custGeom>
            <a:solidFill>
              <a:srgbClr val="F6F1E7"/>
            </a:solidFill>
            <a:ln>
              <a:noFill/>
            </a:ln>
          </p:spPr>
          <p:txBody>
            <a:bodyPr anchorCtr="0" anchor="ctr" bIns="182875" lIns="182875" spcFirstLastPara="1" rIns="182875" wrap="square" tIns="18287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56" name="Google Shape;756;p76"/>
            <p:cNvSpPr/>
            <p:nvPr/>
          </p:nvSpPr>
          <p:spPr>
            <a:xfrm>
              <a:off x="3610060" y="-4827475"/>
              <a:ext cx="2388942" cy="2586446"/>
            </a:xfrm>
            <a:custGeom>
              <a:rect b="b" l="l" r="r" t="t"/>
              <a:pathLst>
                <a:path extrusionOk="0" h="2586446" w="2388942">
                  <a:moveTo>
                    <a:pt x="1293223" y="0"/>
                  </a:moveTo>
                  <a:lnTo>
                    <a:pt x="1298832" y="283"/>
                  </a:lnTo>
                  <a:lnTo>
                    <a:pt x="1320375" y="35744"/>
                  </a:lnTo>
                  <a:cubicBezTo>
                    <a:pt x="1529537" y="345344"/>
                    <a:pt x="1869243" y="559502"/>
                    <a:pt x="2260512" y="599237"/>
                  </a:cubicBezTo>
                  <a:lnTo>
                    <a:pt x="2387127" y="605631"/>
                  </a:lnTo>
                  <a:lnTo>
                    <a:pt x="2388942" y="608619"/>
                  </a:lnTo>
                  <a:lnTo>
                    <a:pt x="2338027" y="692427"/>
                  </a:lnTo>
                  <a:cubicBezTo>
                    <a:pt x="2238485" y="875668"/>
                    <a:pt x="2181942" y="1085658"/>
                    <a:pt x="2181942" y="1308854"/>
                  </a:cubicBezTo>
                  <a:cubicBezTo>
                    <a:pt x="2181942" y="1532050"/>
                    <a:pt x="2238485" y="1742040"/>
                    <a:pt x="2338027" y="1925281"/>
                  </a:cubicBezTo>
                  <a:lnTo>
                    <a:pt x="2379446" y="1993459"/>
                  </a:lnTo>
                  <a:lnTo>
                    <a:pt x="2365584" y="2016276"/>
                  </a:lnTo>
                  <a:cubicBezTo>
                    <a:pt x="2133182" y="2360276"/>
                    <a:pt x="1739615" y="2586446"/>
                    <a:pt x="1293223" y="2586446"/>
                  </a:cubicBezTo>
                  <a:cubicBezTo>
                    <a:pt x="578996" y="2586446"/>
                    <a:pt x="0" y="2007450"/>
                    <a:pt x="0" y="1293223"/>
                  </a:cubicBezTo>
                  <a:cubicBezTo>
                    <a:pt x="0" y="578996"/>
                    <a:pt x="578996" y="0"/>
                    <a:pt x="1293223" y="0"/>
                  </a:cubicBezTo>
                  <a:close/>
                </a:path>
              </a:pathLst>
            </a:custGeom>
            <a:solidFill>
              <a:srgbClr val="F6F1E7"/>
            </a:solidFill>
            <a:ln>
              <a:noFill/>
            </a:ln>
          </p:spPr>
          <p:txBody>
            <a:bodyPr anchorCtr="0" anchor="ctr" bIns="182875" lIns="182875" spcFirstLastPara="1" rIns="182875" wrap="square" tIns="18287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57" name="Google Shape;757;p76"/>
            <p:cNvSpPr/>
            <p:nvPr/>
          </p:nvSpPr>
          <p:spPr>
            <a:xfrm>
              <a:off x="5980083" y="-4807025"/>
              <a:ext cx="2388942" cy="2586340"/>
            </a:xfrm>
            <a:custGeom>
              <a:rect b="b" l="l" r="r" t="t"/>
              <a:pathLst>
                <a:path extrusionOk="0" h="2586340" w="2388942">
                  <a:moveTo>
                    <a:pt x="1097806" y="0"/>
                  </a:moveTo>
                  <a:lnTo>
                    <a:pt x="1227943" y="6571"/>
                  </a:lnTo>
                  <a:cubicBezTo>
                    <a:pt x="1880059" y="72797"/>
                    <a:pt x="2388942" y="623529"/>
                    <a:pt x="2388942" y="1293117"/>
                  </a:cubicBezTo>
                  <a:cubicBezTo>
                    <a:pt x="2388942" y="2007344"/>
                    <a:pt x="1809946" y="2586340"/>
                    <a:pt x="1095719" y="2586340"/>
                  </a:cubicBezTo>
                  <a:cubicBezTo>
                    <a:pt x="649327" y="2586340"/>
                    <a:pt x="255760" y="2360170"/>
                    <a:pt x="23358" y="2016170"/>
                  </a:cubicBezTo>
                  <a:lnTo>
                    <a:pt x="0" y="1977722"/>
                  </a:lnTo>
                  <a:lnTo>
                    <a:pt x="50915" y="1893913"/>
                  </a:lnTo>
                  <a:cubicBezTo>
                    <a:pt x="150458" y="1710672"/>
                    <a:pt x="207000" y="1500682"/>
                    <a:pt x="207000" y="1277486"/>
                  </a:cubicBezTo>
                  <a:cubicBezTo>
                    <a:pt x="207000" y="1054290"/>
                    <a:pt x="150458" y="844300"/>
                    <a:pt x="50915" y="661059"/>
                  </a:cubicBezTo>
                  <a:lnTo>
                    <a:pt x="9496" y="592882"/>
                  </a:lnTo>
                  <a:lnTo>
                    <a:pt x="11203" y="590072"/>
                  </a:lnTo>
                  <a:lnTo>
                    <a:pt x="13290" y="590177"/>
                  </a:lnTo>
                  <a:cubicBezTo>
                    <a:pt x="459682" y="590177"/>
                    <a:pt x="853249" y="364007"/>
                    <a:pt x="1085651" y="20007"/>
                  </a:cubicBezTo>
                  <a:lnTo>
                    <a:pt x="1097806" y="0"/>
                  </a:lnTo>
                  <a:close/>
                </a:path>
              </a:pathLst>
            </a:custGeom>
            <a:solidFill>
              <a:srgbClr val="F6F1E7"/>
            </a:solidFill>
            <a:ln>
              <a:noFill/>
            </a:ln>
          </p:spPr>
          <p:txBody>
            <a:bodyPr anchorCtr="0" anchor="ctr" bIns="182875" lIns="182875" spcFirstLastPara="1" rIns="182875" wrap="square" tIns="18287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58" name="Google Shape;758;p76"/>
            <p:cNvSpPr/>
            <p:nvPr/>
          </p:nvSpPr>
          <p:spPr>
            <a:xfrm>
              <a:off x="5995998" y="-4807133"/>
              <a:ext cx="1086603" cy="590283"/>
            </a:xfrm>
            <a:custGeom>
              <a:rect b="b" l="l" r="r" t="t"/>
              <a:pathLst>
                <a:path extrusionOk="0" h="590283" w="1086603">
                  <a:moveTo>
                    <a:pt x="1084516" y="0"/>
                  </a:moveTo>
                  <a:lnTo>
                    <a:pt x="1086603" y="106"/>
                  </a:lnTo>
                  <a:lnTo>
                    <a:pt x="1074448" y="20113"/>
                  </a:lnTo>
                  <a:cubicBezTo>
                    <a:pt x="842046" y="364113"/>
                    <a:pt x="448479" y="590283"/>
                    <a:pt x="2087" y="590283"/>
                  </a:cubicBezTo>
                  <a:lnTo>
                    <a:pt x="0" y="590178"/>
                  </a:lnTo>
                  <a:lnTo>
                    <a:pt x="12155" y="570170"/>
                  </a:lnTo>
                  <a:cubicBezTo>
                    <a:pt x="244557" y="226171"/>
                    <a:pt x="638124" y="0"/>
                    <a:pt x="1084516" y="0"/>
                  </a:cubicBezTo>
                  <a:close/>
                </a:path>
              </a:pathLst>
            </a:custGeom>
            <a:solidFill>
              <a:srgbClr val="FFFEFA"/>
            </a:solidFill>
            <a:ln>
              <a:noFill/>
            </a:ln>
          </p:spPr>
          <p:txBody>
            <a:bodyPr anchorCtr="0" anchor="ctr" bIns="182875" lIns="182875" spcFirstLastPara="1" rIns="182875" wrap="square" tIns="18287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59" name="Google Shape;759;p76"/>
            <p:cNvSpPr/>
            <p:nvPr/>
          </p:nvSpPr>
          <p:spPr>
            <a:xfrm>
              <a:off x="4904182" y="-4822479"/>
              <a:ext cx="1088295" cy="605348"/>
            </a:xfrm>
            <a:custGeom>
              <a:rect b="b" l="l" r="r" t="t"/>
              <a:pathLst>
                <a:path extrusionOk="0" h="605348" w="1088295">
                  <a:moveTo>
                    <a:pt x="0" y="0"/>
                  </a:moveTo>
                  <a:lnTo>
                    <a:pt x="126615" y="6394"/>
                  </a:lnTo>
                  <a:cubicBezTo>
                    <a:pt x="517885" y="46130"/>
                    <a:pt x="857591" y="260288"/>
                    <a:pt x="1066752" y="569887"/>
                  </a:cubicBezTo>
                  <a:lnTo>
                    <a:pt x="1088295" y="605348"/>
                  </a:lnTo>
                  <a:lnTo>
                    <a:pt x="961680" y="598954"/>
                  </a:lnTo>
                  <a:cubicBezTo>
                    <a:pt x="570411" y="559219"/>
                    <a:pt x="230705" y="345061"/>
                    <a:pt x="21543" y="35461"/>
                  </a:cubicBezTo>
                  <a:lnTo>
                    <a:pt x="0" y="0"/>
                  </a:lnTo>
                  <a:close/>
                </a:path>
              </a:pathLst>
            </a:custGeom>
            <a:solidFill>
              <a:srgbClr val="FFFEFA"/>
            </a:solidFill>
            <a:ln>
              <a:noFill/>
            </a:ln>
          </p:spPr>
          <p:txBody>
            <a:bodyPr anchorCtr="0" anchor="ctr" bIns="182875" lIns="182875" spcFirstLastPara="1" rIns="182875" wrap="square" tIns="18287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60" name="Google Shape;760;p76"/>
            <p:cNvSpPr/>
            <p:nvPr/>
          </p:nvSpPr>
          <p:spPr>
            <a:xfrm>
              <a:off x="5787291" y="-4214143"/>
              <a:ext cx="404504" cy="1384840"/>
            </a:xfrm>
            <a:custGeom>
              <a:rect b="b" l="l" r="r" t="t"/>
              <a:pathLst>
                <a:path extrusionOk="0" h="1384840" w="404504">
                  <a:moveTo>
                    <a:pt x="207000" y="0"/>
                  </a:moveTo>
                  <a:lnTo>
                    <a:pt x="248419" y="68177"/>
                  </a:lnTo>
                  <a:cubicBezTo>
                    <a:pt x="347962" y="251418"/>
                    <a:pt x="404504" y="461408"/>
                    <a:pt x="404504" y="684604"/>
                  </a:cubicBezTo>
                  <a:cubicBezTo>
                    <a:pt x="404504" y="907800"/>
                    <a:pt x="347962" y="1117790"/>
                    <a:pt x="248419" y="1301031"/>
                  </a:cubicBezTo>
                  <a:lnTo>
                    <a:pt x="197504" y="1384840"/>
                  </a:lnTo>
                  <a:lnTo>
                    <a:pt x="156085" y="1316662"/>
                  </a:lnTo>
                  <a:cubicBezTo>
                    <a:pt x="56543" y="1133421"/>
                    <a:pt x="0" y="923431"/>
                    <a:pt x="0" y="700235"/>
                  </a:cubicBezTo>
                  <a:cubicBezTo>
                    <a:pt x="0" y="477039"/>
                    <a:pt x="56543" y="267049"/>
                    <a:pt x="156085" y="83808"/>
                  </a:cubicBezTo>
                  <a:lnTo>
                    <a:pt x="207000" y="0"/>
                  </a:lnTo>
                  <a:close/>
                </a:path>
              </a:pathLst>
            </a:custGeom>
            <a:solidFill>
              <a:srgbClr val="FFFEFA"/>
            </a:solidFill>
            <a:ln>
              <a:noFill/>
            </a:ln>
          </p:spPr>
          <p:txBody>
            <a:bodyPr anchorCtr="0" anchor="ctr" bIns="182875" lIns="182875" spcFirstLastPara="1" rIns="182875" wrap="square" tIns="18287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761" name="Google Shape;761;p76"/>
          <p:cNvSpPr txBox="1"/>
          <p:nvPr/>
        </p:nvSpPr>
        <p:spPr>
          <a:xfrm>
            <a:off x="4336780" y="4959141"/>
            <a:ext cx="1209300" cy="535500"/>
          </a:xfrm>
          <a:prstGeom prst="rect">
            <a:avLst/>
          </a:prstGeom>
          <a:no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None/>
            </a:pPr>
            <a:r>
              <a:rPr lang="en-US" sz="1600">
                <a:solidFill>
                  <a:schemeClr val="dk1"/>
                </a:solidFill>
              </a:rPr>
              <a:t>Secure</a:t>
            </a:r>
            <a:endParaRPr sz="1600">
              <a:solidFill>
                <a:schemeClr val="dk1"/>
              </a:solidFill>
            </a:endParaRPr>
          </a:p>
          <a:p>
            <a:pPr indent="0" lvl="0" marL="0" marR="0" rtl="0" algn="ctr">
              <a:lnSpc>
                <a:spcPct val="90000"/>
              </a:lnSpc>
              <a:spcBef>
                <a:spcPts val="0"/>
              </a:spcBef>
              <a:spcAft>
                <a:spcPts val="0"/>
              </a:spcAft>
              <a:buNone/>
            </a:pPr>
            <a:r>
              <a:rPr lang="en-US" sz="1600">
                <a:solidFill>
                  <a:schemeClr val="dk1"/>
                </a:solidFill>
              </a:rPr>
              <a:t>by Design</a:t>
            </a:r>
            <a:endParaRPr sz="1600">
              <a:solidFill>
                <a:schemeClr val="dk1"/>
              </a:solidFill>
            </a:endParaRPr>
          </a:p>
        </p:txBody>
      </p:sp>
      <p:sp>
        <p:nvSpPr>
          <p:cNvPr id="762" name="Google Shape;762;p76"/>
          <p:cNvSpPr txBox="1"/>
          <p:nvPr/>
        </p:nvSpPr>
        <p:spPr>
          <a:xfrm>
            <a:off x="4995758" y="2850432"/>
            <a:ext cx="2048100" cy="314100"/>
          </a:xfrm>
          <a:prstGeom prst="rect">
            <a:avLst/>
          </a:prstGeom>
          <a:no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None/>
            </a:pPr>
            <a:r>
              <a:rPr lang="en-US" sz="1600">
                <a:solidFill>
                  <a:schemeClr val="dk1"/>
                </a:solidFill>
              </a:rPr>
              <a:t>Always-On</a:t>
            </a:r>
            <a:endParaRPr sz="1600">
              <a:solidFill>
                <a:schemeClr val="dk1"/>
              </a:solidFill>
            </a:endParaRPr>
          </a:p>
        </p:txBody>
      </p:sp>
      <p:sp>
        <p:nvSpPr>
          <p:cNvPr id="763" name="Google Shape;763;p76"/>
          <p:cNvSpPr txBox="1"/>
          <p:nvPr/>
        </p:nvSpPr>
        <p:spPr>
          <a:xfrm>
            <a:off x="6572824" y="4959141"/>
            <a:ext cx="1066200" cy="535500"/>
          </a:xfrm>
          <a:prstGeom prst="rect">
            <a:avLst/>
          </a:prstGeom>
          <a:no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None/>
            </a:pPr>
            <a:r>
              <a:rPr lang="en-US" sz="1600">
                <a:solidFill>
                  <a:schemeClr val="dk1"/>
                </a:solidFill>
              </a:rPr>
              <a:t>Built</a:t>
            </a:r>
            <a:endParaRPr sz="1600">
              <a:solidFill>
                <a:schemeClr val="dk1"/>
              </a:solidFill>
            </a:endParaRPr>
          </a:p>
          <a:p>
            <a:pPr indent="0" lvl="0" marL="0" marR="0" rtl="0" algn="ctr">
              <a:lnSpc>
                <a:spcPct val="90000"/>
              </a:lnSpc>
              <a:spcBef>
                <a:spcPts val="0"/>
              </a:spcBef>
              <a:spcAft>
                <a:spcPts val="0"/>
              </a:spcAft>
              <a:buNone/>
            </a:pPr>
            <a:r>
              <a:rPr lang="en-US" sz="1600">
                <a:solidFill>
                  <a:schemeClr val="dk1"/>
                </a:solidFill>
              </a:rPr>
              <a:t>for Scale</a:t>
            </a:r>
            <a:endParaRPr sz="1600">
              <a:solidFill>
                <a:schemeClr val="dk1"/>
              </a:solidFill>
            </a:endParaRPr>
          </a:p>
        </p:txBody>
      </p:sp>
      <p:cxnSp>
        <p:nvCxnSpPr>
          <p:cNvPr id="764" name="Google Shape;764;p76"/>
          <p:cNvCxnSpPr/>
          <p:nvPr/>
        </p:nvCxnSpPr>
        <p:spPr>
          <a:xfrm>
            <a:off x="796654" y="4268030"/>
            <a:ext cx="2914800" cy="0"/>
          </a:xfrm>
          <a:prstGeom prst="straightConnector1">
            <a:avLst/>
          </a:prstGeom>
          <a:noFill/>
          <a:ln cap="flat" cmpd="sng" w="19050">
            <a:solidFill>
              <a:schemeClr val="lt2"/>
            </a:solidFill>
            <a:prstDash val="solid"/>
            <a:miter lim="800000"/>
            <a:headEnd len="sm" w="sm" type="none"/>
            <a:tailEnd len="sm" w="sm" type="none"/>
          </a:ln>
        </p:spPr>
      </p:cxnSp>
      <p:sp>
        <p:nvSpPr>
          <p:cNvPr id="765" name="Google Shape;765;p76"/>
          <p:cNvSpPr txBox="1"/>
          <p:nvPr/>
        </p:nvSpPr>
        <p:spPr>
          <a:xfrm>
            <a:off x="855267" y="3905200"/>
            <a:ext cx="2493600" cy="277200"/>
          </a:xfrm>
          <a:prstGeom prst="rect">
            <a:avLst/>
          </a:prstGeom>
          <a:noFill/>
          <a:ln>
            <a:noFill/>
          </a:ln>
        </p:spPr>
        <p:txBody>
          <a:bodyPr anchorCtr="0" anchor="b" bIns="0" lIns="0" spcFirstLastPara="1" rIns="0" wrap="square" tIns="0">
            <a:noAutofit/>
          </a:bodyPr>
          <a:lstStyle/>
          <a:p>
            <a:pPr indent="-95250" lvl="0" marL="0" marR="0" rtl="0" algn="l">
              <a:lnSpc>
                <a:spcPct val="90000"/>
              </a:lnSpc>
              <a:spcBef>
                <a:spcPts val="0"/>
              </a:spcBef>
              <a:spcAft>
                <a:spcPts val="0"/>
              </a:spcAft>
              <a:buClr>
                <a:schemeClr val="lt2"/>
              </a:buClr>
              <a:buSzPts val="1500"/>
              <a:buFont typeface="DM Sans"/>
              <a:buChar char="​"/>
            </a:pPr>
            <a:r>
              <a:rPr b="1" lang="en-US" sz="1500">
                <a:solidFill>
                  <a:schemeClr val="lt2"/>
                </a:solidFill>
                <a:latin typeface="DM Sans"/>
                <a:ea typeface="DM Sans"/>
                <a:cs typeface="DM Sans"/>
                <a:sym typeface="DM Sans"/>
              </a:rPr>
              <a:t>Extensive and audited security controls</a:t>
            </a:r>
            <a:endParaRPr b="1" sz="1500">
              <a:solidFill>
                <a:schemeClr val="lt2"/>
              </a:solidFill>
              <a:latin typeface="DM Sans"/>
              <a:ea typeface="DM Sans"/>
              <a:cs typeface="DM Sans"/>
              <a:sym typeface="DM Sans"/>
            </a:endParaRPr>
          </a:p>
        </p:txBody>
      </p:sp>
      <p:sp>
        <p:nvSpPr>
          <p:cNvPr id="766" name="Google Shape;766;p76"/>
          <p:cNvSpPr txBox="1"/>
          <p:nvPr/>
        </p:nvSpPr>
        <p:spPr>
          <a:xfrm>
            <a:off x="858150" y="4435675"/>
            <a:ext cx="2493600" cy="1513200"/>
          </a:xfrm>
          <a:prstGeom prst="rect">
            <a:avLst/>
          </a:prstGeom>
          <a:noFill/>
          <a:ln>
            <a:noFill/>
          </a:ln>
        </p:spPr>
        <p:txBody>
          <a:bodyPr anchorCtr="0" anchor="t" bIns="0" lIns="0" spcFirstLastPara="1" rIns="0" wrap="square" tIns="0">
            <a:noAutofit/>
          </a:bodyPr>
          <a:lstStyle/>
          <a:p>
            <a:pPr indent="-265430" lvl="0" marL="274320" rtl="0" algn="l">
              <a:lnSpc>
                <a:spcPct val="115000"/>
              </a:lnSpc>
              <a:spcBef>
                <a:spcPts val="0"/>
              </a:spcBef>
              <a:spcAft>
                <a:spcPts val="0"/>
              </a:spcAft>
              <a:buClr>
                <a:schemeClr val="lt2"/>
              </a:buClr>
              <a:buSzPts val="1300"/>
              <a:buFont typeface="DM Sans"/>
              <a:buChar char="●"/>
            </a:pPr>
            <a:r>
              <a:rPr lang="en-US" sz="1300">
                <a:solidFill>
                  <a:schemeClr val="lt2"/>
                </a:solidFill>
                <a:latin typeface="DM Sans"/>
                <a:ea typeface="DM Sans"/>
                <a:cs typeface="DM Sans"/>
                <a:sym typeface="DM Sans"/>
              </a:rPr>
              <a:t>Modern Security Shield</a:t>
            </a:r>
            <a:endParaRPr sz="1300">
              <a:solidFill>
                <a:schemeClr val="lt2"/>
              </a:solidFill>
              <a:latin typeface="DM Sans"/>
              <a:ea typeface="DM Sans"/>
              <a:cs typeface="DM Sans"/>
              <a:sym typeface="DM Sans"/>
            </a:endParaRPr>
          </a:p>
          <a:p>
            <a:pPr indent="-265430" lvl="0" marL="274320" rtl="0" algn="l">
              <a:lnSpc>
                <a:spcPct val="115000"/>
              </a:lnSpc>
              <a:spcBef>
                <a:spcPts val="0"/>
              </a:spcBef>
              <a:spcAft>
                <a:spcPts val="0"/>
              </a:spcAft>
              <a:buClr>
                <a:schemeClr val="lt2"/>
              </a:buClr>
              <a:buSzPts val="1300"/>
              <a:buFont typeface="DM Sans"/>
              <a:buChar char="●"/>
            </a:pPr>
            <a:r>
              <a:rPr lang="en-US" sz="1300">
                <a:solidFill>
                  <a:schemeClr val="lt2"/>
                </a:solidFill>
                <a:latin typeface="DM Sans"/>
                <a:ea typeface="DM Sans"/>
                <a:cs typeface="DM Sans"/>
                <a:sym typeface="DM Sans"/>
              </a:rPr>
              <a:t>Multi-layer encryption architecture</a:t>
            </a:r>
            <a:endParaRPr sz="1300">
              <a:solidFill>
                <a:schemeClr val="lt2"/>
              </a:solidFill>
              <a:latin typeface="DM Sans"/>
              <a:ea typeface="DM Sans"/>
              <a:cs typeface="DM Sans"/>
              <a:sym typeface="DM Sans"/>
            </a:endParaRPr>
          </a:p>
          <a:p>
            <a:pPr indent="-265430" lvl="0" marL="274320" rtl="0" algn="l">
              <a:lnSpc>
                <a:spcPct val="115000"/>
              </a:lnSpc>
              <a:spcBef>
                <a:spcPts val="0"/>
              </a:spcBef>
              <a:spcAft>
                <a:spcPts val="0"/>
              </a:spcAft>
              <a:buClr>
                <a:schemeClr val="lt2"/>
              </a:buClr>
              <a:buSzPts val="1300"/>
              <a:buFont typeface="DM Sans"/>
              <a:buChar char="●"/>
            </a:pPr>
            <a:r>
              <a:rPr lang="en-US" sz="1300">
                <a:solidFill>
                  <a:schemeClr val="lt2"/>
                </a:solidFill>
                <a:latin typeface="DM Sans"/>
                <a:ea typeface="DM Sans"/>
                <a:cs typeface="DM Sans"/>
                <a:sym typeface="DM Sans"/>
              </a:rPr>
              <a:t>Industry, Regulatory &amp; Data Residency Compliance</a:t>
            </a:r>
            <a:endParaRPr sz="1500">
              <a:solidFill>
                <a:schemeClr val="lt2"/>
              </a:solidFill>
              <a:latin typeface="DM Sans"/>
              <a:ea typeface="DM Sans"/>
              <a:cs typeface="DM Sans"/>
              <a:sym typeface="DM Sans"/>
            </a:endParaRPr>
          </a:p>
        </p:txBody>
      </p:sp>
      <p:sp>
        <p:nvSpPr>
          <p:cNvPr id="767" name="Google Shape;767;p76"/>
          <p:cNvSpPr txBox="1"/>
          <p:nvPr/>
        </p:nvSpPr>
        <p:spPr>
          <a:xfrm>
            <a:off x="8837342" y="3905200"/>
            <a:ext cx="2493600" cy="277200"/>
          </a:xfrm>
          <a:prstGeom prst="rect">
            <a:avLst/>
          </a:prstGeom>
          <a:noFill/>
          <a:ln>
            <a:noFill/>
          </a:ln>
        </p:spPr>
        <p:txBody>
          <a:bodyPr anchorCtr="0" anchor="b" bIns="0" lIns="0" spcFirstLastPara="1" rIns="0" wrap="square" tIns="0">
            <a:noAutofit/>
          </a:bodyPr>
          <a:lstStyle/>
          <a:p>
            <a:pPr indent="-95250" lvl="0" marL="0" marR="0" rtl="0" algn="l">
              <a:lnSpc>
                <a:spcPct val="90000"/>
              </a:lnSpc>
              <a:spcBef>
                <a:spcPts val="0"/>
              </a:spcBef>
              <a:spcAft>
                <a:spcPts val="0"/>
              </a:spcAft>
              <a:buClr>
                <a:schemeClr val="lt2"/>
              </a:buClr>
              <a:buSzPts val="1500"/>
              <a:buFont typeface="DM Sans"/>
              <a:buChar char="​"/>
            </a:pPr>
            <a:r>
              <a:rPr b="1" lang="en-US" sz="1500">
                <a:solidFill>
                  <a:schemeClr val="lt2"/>
                </a:solidFill>
                <a:latin typeface="DM Sans"/>
                <a:ea typeface="DM Sans"/>
                <a:cs typeface="DM Sans"/>
                <a:sym typeface="DM Sans"/>
              </a:rPr>
              <a:t>Seamless Scalability</a:t>
            </a:r>
            <a:endParaRPr b="1" sz="1500">
              <a:solidFill>
                <a:schemeClr val="lt2"/>
              </a:solidFill>
              <a:latin typeface="DM Sans"/>
              <a:ea typeface="DM Sans"/>
              <a:cs typeface="DM Sans"/>
              <a:sym typeface="DM Sans"/>
            </a:endParaRPr>
          </a:p>
        </p:txBody>
      </p:sp>
      <p:sp>
        <p:nvSpPr>
          <p:cNvPr id="768" name="Google Shape;768;p76"/>
          <p:cNvSpPr txBox="1"/>
          <p:nvPr/>
        </p:nvSpPr>
        <p:spPr>
          <a:xfrm>
            <a:off x="8837350" y="4435675"/>
            <a:ext cx="2791800" cy="1128600"/>
          </a:xfrm>
          <a:prstGeom prst="rect">
            <a:avLst/>
          </a:prstGeom>
          <a:noFill/>
          <a:ln>
            <a:noFill/>
          </a:ln>
        </p:spPr>
        <p:txBody>
          <a:bodyPr anchorCtr="0" anchor="t" bIns="0" lIns="0" spcFirstLastPara="1" rIns="0" wrap="square" tIns="0">
            <a:noAutofit/>
          </a:bodyPr>
          <a:lstStyle/>
          <a:p>
            <a:pPr indent="-265430" lvl="0" marL="274320" rtl="0" algn="l">
              <a:spcBef>
                <a:spcPts val="0"/>
              </a:spcBef>
              <a:spcAft>
                <a:spcPts val="0"/>
              </a:spcAft>
              <a:buClr>
                <a:schemeClr val="lt2"/>
              </a:buClr>
              <a:buSzPts val="1300"/>
              <a:buFont typeface="DM Sans"/>
              <a:buChar char="●"/>
            </a:pPr>
            <a:r>
              <a:rPr lang="en-US" sz="1300">
                <a:solidFill>
                  <a:schemeClr val="lt2"/>
                </a:solidFill>
                <a:latin typeface="DM Sans"/>
                <a:ea typeface="DM Sans"/>
                <a:cs typeface="DM Sans"/>
                <a:sym typeface="DM Sans"/>
              </a:rPr>
              <a:t>Elastic architecture</a:t>
            </a:r>
            <a:endParaRPr sz="1300">
              <a:solidFill>
                <a:schemeClr val="lt2"/>
              </a:solidFill>
              <a:latin typeface="DM Sans"/>
              <a:ea typeface="DM Sans"/>
              <a:cs typeface="DM Sans"/>
              <a:sym typeface="DM Sans"/>
            </a:endParaRPr>
          </a:p>
          <a:p>
            <a:pPr indent="-265430" lvl="0" marL="274320" rtl="0" algn="l">
              <a:spcBef>
                <a:spcPts val="0"/>
              </a:spcBef>
              <a:spcAft>
                <a:spcPts val="0"/>
              </a:spcAft>
              <a:buClr>
                <a:schemeClr val="lt2"/>
              </a:buClr>
              <a:buSzPts val="1300"/>
              <a:buFont typeface="DM Sans"/>
              <a:buChar char="●"/>
            </a:pPr>
            <a:r>
              <a:rPr lang="en-US" sz="1300">
                <a:solidFill>
                  <a:schemeClr val="lt2"/>
                </a:solidFill>
                <a:latin typeface="DM Sans"/>
                <a:ea typeface="DM Sans"/>
                <a:cs typeface="DM Sans"/>
                <a:sym typeface="DM Sans"/>
              </a:rPr>
              <a:t>Sophisticated capacity planning</a:t>
            </a:r>
            <a:endParaRPr sz="1300">
              <a:solidFill>
                <a:schemeClr val="lt2"/>
              </a:solidFill>
              <a:latin typeface="DM Sans"/>
              <a:ea typeface="DM Sans"/>
              <a:cs typeface="DM Sans"/>
              <a:sym typeface="DM Sans"/>
            </a:endParaRPr>
          </a:p>
          <a:p>
            <a:pPr indent="-265430" lvl="0" marL="274320" rtl="0" algn="l">
              <a:spcBef>
                <a:spcPts val="0"/>
              </a:spcBef>
              <a:spcAft>
                <a:spcPts val="0"/>
              </a:spcAft>
              <a:buClr>
                <a:schemeClr val="lt2"/>
              </a:buClr>
              <a:buSzPts val="1300"/>
              <a:buFont typeface="DM Sans"/>
              <a:buChar char="●"/>
            </a:pPr>
            <a:r>
              <a:rPr lang="en-US" sz="1300">
                <a:solidFill>
                  <a:schemeClr val="lt2"/>
                </a:solidFill>
                <a:latin typeface="DM Sans"/>
                <a:ea typeface="DM Sans"/>
                <a:cs typeface="DM Sans"/>
                <a:sym typeface="DM Sans"/>
              </a:rPr>
              <a:t>Distributed global footprint</a:t>
            </a:r>
            <a:endParaRPr sz="1300">
              <a:solidFill>
                <a:schemeClr val="lt2"/>
              </a:solidFill>
              <a:latin typeface="DM Sans"/>
              <a:ea typeface="DM Sans"/>
              <a:cs typeface="DM Sans"/>
              <a:sym typeface="DM Sans"/>
            </a:endParaRPr>
          </a:p>
          <a:p>
            <a:pPr indent="-265430" lvl="0" marL="274320" rtl="0" algn="l">
              <a:spcBef>
                <a:spcPts val="0"/>
              </a:spcBef>
              <a:spcAft>
                <a:spcPts val="0"/>
              </a:spcAft>
              <a:buClr>
                <a:schemeClr val="lt2"/>
              </a:buClr>
              <a:buSzPts val="1300"/>
              <a:buFont typeface="DM Sans"/>
              <a:buChar char="●"/>
            </a:pPr>
            <a:r>
              <a:rPr lang="en-US" sz="1300">
                <a:solidFill>
                  <a:schemeClr val="lt2"/>
                </a:solidFill>
                <a:latin typeface="DM Sans"/>
                <a:ea typeface="DM Sans"/>
                <a:cs typeface="DM Sans"/>
                <a:sym typeface="DM Sans"/>
              </a:rPr>
              <a:t>Dedicated Resource Options </a:t>
            </a:r>
            <a:endParaRPr sz="1300">
              <a:solidFill>
                <a:schemeClr val="lt2"/>
              </a:solidFill>
              <a:latin typeface="DM Sans"/>
              <a:ea typeface="DM Sans"/>
              <a:cs typeface="DM Sans"/>
              <a:sym typeface="DM Sans"/>
            </a:endParaRPr>
          </a:p>
          <a:p>
            <a:pPr indent="-265430" lvl="0" marL="274320" rtl="0" algn="l">
              <a:spcBef>
                <a:spcPts val="0"/>
              </a:spcBef>
              <a:spcAft>
                <a:spcPts val="0"/>
              </a:spcAft>
              <a:buClr>
                <a:schemeClr val="lt2"/>
              </a:buClr>
              <a:buSzPts val="1300"/>
              <a:buFont typeface="DM Sans"/>
              <a:buChar char="●"/>
            </a:pPr>
            <a:r>
              <a:rPr lang="en-US" sz="1300">
                <a:solidFill>
                  <a:schemeClr val="lt2"/>
                </a:solidFill>
                <a:latin typeface="DM Sans"/>
                <a:ea typeface="DM Sans"/>
                <a:cs typeface="DM Sans"/>
                <a:sym typeface="DM Sans"/>
              </a:rPr>
              <a:t>Traffic Burst &amp; Expansion</a:t>
            </a:r>
            <a:endParaRPr sz="1500">
              <a:solidFill>
                <a:schemeClr val="lt2"/>
              </a:solidFill>
              <a:latin typeface="DM Sans"/>
              <a:ea typeface="DM Sans"/>
              <a:cs typeface="DM Sans"/>
              <a:sym typeface="DM Sans"/>
            </a:endParaRPr>
          </a:p>
        </p:txBody>
      </p:sp>
      <p:cxnSp>
        <p:nvCxnSpPr>
          <p:cNvPr id="769" name="Google Shape;769;p76"/>
          <p:cNvCxnSpPr/>
          <p:nvPr/>
        </p:nvCxnSpPr>
        <p:spPr>
          <a:xfrm>
            <a:off x="8315700" y="4268025"/>
            <a:ext cx="2689500" cy="0"/>
          </a:xfrm>
          <a:prstGeom prst="straightConnector1">
            <a:avLst/>
          </a:prstGeom>
          <a:noFill/>
          <a:ln cap="flat" cmpd="sng" w="19050">
            <a:solidFill>
              <a:schemeClr val="lt2"/>
            </a:solidFill>
            <a:prstDash val="solid"/>
            <a:miter lim="800000"/>
            <a:headEnd len="sm" w="sm" type="none"/>
            <a:tailEnd len="sm" w="sm" type="none"/>
          </a:ln>
        </p:spPr>
      </p:cxnSp>
      <p:sp>
        <p:nvSpPr>
          <p:cNvPr id="770" name="Google Shape;770;p76"/>
          <p:cNvSpPr txBox="1"/>
          <p:nvPr/>
        </p:nvSpPr>
        <p:spPr>
          <a:xfrm>
            <a:off x="7755253" y="1510600"/>
            <a:ext cx="3289500" cy="277200"/>
          </a:xfrm>
          <a:prstGeom prst="rect">
            <a:avLst/>
          </a:prstGeom>
          <a:noFill/>
          <a:ln>
            <a:noFill/>
          </a:ln>
        </p:spPr>
        <p:txBody>
          <a:bodyPr anchorCtr="0" anchor="b" bIns="0" lIns="0" spcFirstLastPara="1" rIns="0" wrap="square" tIns="0">
            <a:noAutofit/>
          </a:bodyPr>
          <a:lstStyle/>
          <a:p>
            <a:pPr indent="-95250" lvl="0" marL="0" marR="0" rtl="0" algn="l">
              <a:lnSpc>
                <a:spcPct val="90000"/>
              </a:lnSpc>
              <a:spcBef>
                <a:spcPts val="0"/>
              </a:spcBef>
              <a:spcAft>
                <a:spcPts val="0"/>
              </a:spcAft>
              <a:buClr>
                <a:schemeClr val="lt2"/>
              </a:buClr>
              <a:buSzPts val="1500"/>
              <a:buFont typeface="DM Sans"/>
              <a:buChar char="​"/>
            </a:pPr>
            <a:r>
              <a:rPr b="1" lang="en-US" sz="1500">
                <a:solidFill>
                  <a:schemeClr val="lt2"/>
                </a:solidFill>
                <a:latin typeface="DM Sans"/>
                <a:ea typeface="DM Sans"/>
                <a:cs typeface="DM Sans"/>
                <a:sym typeface="DM Sans"/>
              </a:rPr>
              <a:t>Architected for high resiliency</a:t>
            </a:r>
            <a:endParaRPr b="1" sz="1500">
              <a:solidFill>
                <a:schemeClr val="lt2"/>
              </a:solidFill>
              <a:latin typeface="DM Sans"/>
              <a:ea typeface="DM Sans"/>
              <a:cs typeface="DM Sans"/>
              <a:sym typeface="DM Sans"/>
            </a:endParaRPr>
          </a:p>
        </p:txBody>
      </p:sp>
      <p:sp>
        <p:nvSpPr>
          <p:cNvPr id="771" name="Google Shape;771;p76"/>
          <p:cNvSpPr txBox="1"/>
          <p:nvPr/>
        </p:nvSpPr>
        <p:spPr>
          <a:xfrm>
            <a:off x="7755250" y="2041075"/>
            <a:ext cx="2621700" cy="1021500"/>
          </a:xfrm>
          <a:prstGeom prst="rect">
            <a:avLst/>
          </a:prstGeom>
          <a:noFill/>
          <a:ln>
            <a:noFill/>
          </a:ln>
        </p:spPr>
        <p:txBody>
          <a:bodyPr anchorCtr="0" anchor="t" bIns="0" lIns="0" spcFirstLastPara="1" rIns="0" wrap="square" tIns="0">
            <a:noAutofit/>
          </a:bodyPr>
          <a:lstStyle/>
          <a:p>
            <a:pPr indent="-265430" lvl="0" marL="274320" rtl="0" algn="l">
              <a:spcBef>
                <a:spcPts val="0"/>
              </a:spcBef>
              <a:spcAft>
                <a:spcPts val="0"/>
              </a:spcAft>
              <a:buClr>
                <a:schemeClr val="lt2"/>
              </a:buClr>
              <a:buSzPts val="1300"/>
              <a:buFont typeface="DM Sans"/>
              <a:buChar char="●"/>
            </a:pPr>
            <a:r>
              <a:rPr lang="en-US" sz="1300">
                <a:solidFill>
                  <a:schemeClr val="lt2"/>
                </a:solidFill>
                <a:latin typeface="DM Sans"/>
                <a:ea typeface="DM Sans"/>
                <a:cs typeface="DM Sans"/>
                <a:sym typeface="DM Sans"/>
              </a:rPr>
              <a:t>Zero planned downtime</a:t>
            </a:r>
            <a:endParaRPr sz="1300">
              <a:solidFill>
                <a:schemeClr val="lt2"/>
              </a:solidFill>
              <a:latin typeface="DM Sans"/>
              <a:ea typeface="DM Sans"/>
              <a:cs typeface="DM Sans"/>
              <a:sym typeface="DM Sans"/>
            </a:endParaRPr>
          </a:p>
          <a:p>
            <a:pPr indent="-265430" lvl="0" marL="274320" rtl="0" algn="l">
              <a:spcBef>
                <a:spcPts val="0"/>
              </a:spcBef>
              <a:spcAft>
                <a:spcPts val="0"/>
              </a:spcAft>
              <a:buClr>
                <a:schemeClr val="lt2"/>
              </a:buClr>
              <a:buSzPts val="1300"/>
              <a:buFont typeface="DM Sans"/>
              <a:buChar char="●"/>
            </a:pPr>
            <a:r>
              <a:rPr lang="en-US" sz="1300">
                <a:solidFill>
                  <a:schemeClr val="lt2"/>
                </a:solidFill>
                <a:latin typeface="DM Sans"/>
                <a:ea typeface="DM Sans"/>
                <a:cs typeface="DM Sans"/>
                <a:sym typeface="DM Sans"/>
              </a:rPr>
              <a:t>Redundancy at every layer</a:t>
            </a:r>
            <a:endParaRPr sz="1300">
              <a:solidFill>
                <a:schemeClr val="lt2"/>
              </a:solidFill>
              <a:latin typeface="DM Sans"/>
              <a:ea typeface="DM Sans"/>
              <a:cs typeface="DM Sans"/>
              <a:sym typeface="DM Sans"/>
            </a:endParaRPr>
          </a:p>
          <a:p>
            <a:pPr indent="-265430" lvl="0" marL="274320" rtl="0" algn="l">
              <a:spcBef>
                <a:spcPts val="0"/>
              </a:spcBef>
              <a:spcAft>
                <a:spcPts val="0"/>
              </a:spcAft>
              <a:buClr>
                <a:schemeClr val="lt2"/>
              </a:buClr>
              <a:buSzPts val="1300"/>
              <a:buFont typeface="DM Sans"/>
              <a:buChar char="●"/>
            </a:pPr>
            <a:r>
              <a:rPr lang="en-US" sz="1300">
                <a:solidFill>
                  <a:schemeClr val="lt2"/>
                </a:solidFill>
                <a:latin typeface="DM Sans"/>
                <a:ea typeface="DM Sans"/>
                <a:cs typeface="DM Sans"/>
                <a:sym typeface="DM Sans"/>
              </a:rPr>
              <a:t>Control over Release/Rollback</a:t>
            </a:r>
            <a:endParaRPr sz="1300">
              <a:solidFill>
                <a:schemeClr val="lt2"/>
              </a:solidFill>
              <a:latin typeface="DM Sans"/>
              <a:ea typeface="DM Sans"/>
              <a:cs typeface="DM Sans"/>
              <a:sym typeface="DM Sans"/>
            </a:endParaRPr>
          </a:p>
          <a:p>
            <a:pPr indent="0" lvl="0" marL="0" rtl="0" algn="l">
              <a:spcBef>
                <a:spcPts val="0"/>
              </a:spcBef>
              <a:spcAft>
                <a:spcPts val="0"/>
              </a:spcAft>
              <a:buNone/>
            </a:pPr>
            <a:r>
              <a:t/>
            </a:r>
            <a:endParaRPr sz="1300">
              <a:solidFill>
                <a:schemeClr val="lt2"/>
              </a:solidFill>
              <a:latin typeface="DM Sans"/>
              <a:ea typeface="DM Sans"/>
              <a:cs typeface="DM Sans"/>
              <a:sym typeface="DM Sans"/>
            </a:endParaRPr>
          </a:p>
          <a:p>
            <a:pPr indent="-182880" lvl="0" marL="274320" rtl="0" algn="r">
              <a:lnSpc>
                <a:spcPct val="90000"/>
              </a:lnSpc>
              <a:spcBef>
                <a:spcPts val="1100"/>
              </a:spcBef>
              <a:spcAft>
                <a:spcPts val="0"/>
              </a:spcAft>
              <a:buClr>
                <a:schemeClr val="dk1"/>
              </a:buClr>
              <a:buSzPts val="1500"/>
              <a:buFont typeface="Arial"/>
              <a:buNone/>
            </a:pPr>
            <a:r>
              <a:t/>
            </a:r>
            <a:endParaRPr sz="1500">
              <a:solidFill>
                <a:schemeClr val="lt2"/>
              </a:solidFill>
              <a:latin typeface="DM Sans"/>
              <a:ea typeface="DM Sans"/>
              <a:cs typeface="DM Sans"/>
              <a:sym typeface="DM Sans"/>
            </a:endParaRPr>
          </a:p>
          <a:p>
            <a:pPr indent="-182880" lvl="0" marL="274320" marR="0" rtl="0" algn="l">
              <a:lnSpc>
                <a:spcPct val="90000"/>
              </a:lnSpc>
              <a:spcBef>
                <a:spcPts val="1100"/>
              </a:spcBef>
              <a:spcAft>
                <a:spcPts val="0"/>
              </a:spcAft>
              <a:buNone/>
            </a:pPr>
            <a:r>
              <a:t/>
            </a:r>
            <a:endParaRPr sz="1500">
              <a:solidFill>
                <a:schemeClr val="lt2"/>
              </a:solidFill>
              <a:latin typeface="DM Sans"/>
              <a:ea typeface="DM Sans"/>
              <a:cs typeface="DM Sans"/>
              <a:sym typeface="DM Sans"/>
            </a:endParaRPr>
          </a:p>
        </p:txBody>
      </p:sp>
      <p:cxnSp>
        <p:nvCxnSpPr>
          <p:cNvPr id="772" name="Google Shape;772;p76"/>
          <p:cNvCxnSpPr/>
          <p:nvPr/>
        </p:nvCxnSpPr>
        <p:spPr>
          <a:xfrm>
            <a:off x="7008154" y="1873418"/>
            <a:ext cx="3505500" cy="0"/>
          </a:xfrm>
          <a:prstGeom prst="straightConnector1">
            <a:avLst/>
          </a:prstGeom>
          <a:noFill/>
          <a:ln cap="flat" cmpd="sng" w="19050">
            <a:solidFill>
              <a:schemeClr val="lt2"/>
            </a:solidFill>
            <a:prstDash val="solid"/>
            <a:miter lim="800000"/>
            <a:headEnd len="sm" w="sm" type="none"/>
            <a:tailEnd len="sm" w="sm" type="none"/>
          </a:ln>
        </p:spPr>
      </p:cxnSp>
      <p:pic>
        <p:nvPicPr>
          <p:cNvPr descr="Icon&#10;&#10;Description automatically generated" id="773" name="Google Shape;773;p76"/>
          <p:cNvPicPr preferRelativeResize="0"/>
          <p:nvPr/>
        </p:nvPicPr>
        <p:blipFill rotWithShape="1">
          <a:blip r:embed="rId3">
            <a:alphaModFix/>
          </a:blip>
          <a:srcRect b="0" l="0" r="0" t="0"/>
          <a:stretch/>
        </p:blipFill>
        <p:spPr>
          <a:xfrm>
            <a:off x="5594950" y="2041076"/>
            <a:ext cx="768950" cy="668475"/>
          </a:xfrm>
          <a:prstGeom prst="rect">
            <a:avLst/>
          </a:prstGeom>
          <a:noFill/>
          <a:ln>
            <a:noFill/>
          </a:ln>
        </p:spPr>
      </p:pic>
      <p:pic>
        <p:nvPicPr>
          <p:cNvPr descr="A picture containing text, silhouette, vector graphics&#10;&#10;Description automatically generated" id="774" name="Google Shape;774;p76"/>
          <p:cNvPicPr preferRelativeResize="0"/>
          <p:nvPr/>
        </p:nvPicPr>
        <p:blipFill rotWithShape="1">
          <a:blip r:embed="rId4">
            <a:alphaModFix/>
          </a:blip>
          <a:srcRect b="0" l="0" r="0" t="0"/>
          <a:stretch/>
        </p:blipFill>
        <p:spPr>
          <a:xfrm>
            <a:off x="4617320" y="4126337"/>
            <a:ext cx="648204" cy="668476"/>
          </a:xfrm>
          <a:prstGeom prst="rect">
            <a:avLst/>
          </a:prstGeom>
          <a:noFill/>
          <a:ln>
            <a:noFill/>
          </a:ln>
        </p:spPr>
      </p:pic>
      <p:pic>
        <p:nvPicPr>
          <p:cNvPr descr="Icon&#10;&#10;Description automatically generated" id="775" name="Google Shape;775;p76"/>
          <p:cNvPicPr preferRelativeResize="0"/>
          <p:nvPr/>
        </p:nvPicPr>
        <p:blipFill rotWithShape="1">
          <a:blip r:embed="rId5">
            <a:alphaModFix/>
          </a:blip>
          <a:srcRect b="0" l="0" r="0" t="0"/>
          <a:stretch/>
        </p:blipFill>
        <p:spPr>
          <a:xfrm>
            <a:off x="6781825" y="4236541"/>
            <a:ext cx="648200" cy="601892"/>
          </a:xfrm>
          <a:prstGeom prst="rect">
            <a:avLst/>
          </a:prstGeom>
          <a:noFill/>
          <a:ln>
            <a:noFill/>
          </a:ln>
        </p:spPr>
      </p:pic>
      <p:sp>
        <p:nvSpPr>
          <p:cNvPr id="776" name="Google Shape;776;p76"/>
          <p:cNvSpPr txBox="1"/>
          <p:nvPr>
            <p:ph idx="4294967295" type="body"/>
          </p:nvPr>
        </p:nvSpPr>
        <p:spPr>
          <a:xfrm>
            <a:off x="415125" y="365475"/>
            <a:ext cx="9289200" cy="2494200"/>
          </a:xfrm>
          <a:prstGeom prst="rect">
            <a:avLst/>
          </a:prstGeom>
          <a:noFill/>
          <a:ln>
            <a:noFill/>
          </a:ln>
        </p:spPr>
        <p:txBody>
          <a:bodyPr anchorCtr="0" anchor="t" bIns="0" lIns="0" spcFirstLastPara="1" rIns="0" wrap="square" tIns="0">
            <a:noAutofit/>
          </a:bodyPr>
          <a:lstStyle/>
          <a:p>
            <a:pPr indent="-279400" lvl="0" marL="0" rtl="0" algn="l">
              <a:lnSpc>
                <a:spcPct val="90000"/>
              </a:lnSpc>
              <a:spcBef>
                <a:spcPts val="0"/>
              </a:spcBef>
              <a:spcAft>
                <a:spcPts val="0"/>
              </a:spcAft>
              <a:buClr>
                <a:schemeClr val="lt2"/>
              </a:buClr>
              <a:buSzPts val="4400"/>
              <a:buChar char="​"/>
            </a:pPr>
            <a:r>
              <a:rPr lang="en-US" sz="4400">
                <a:solidFill>
                  <a:schemeClr val="lt2"/>
                </a:solidFill>
              </a:rPr>
              <a:t>Partnering with a proven provider: Customer Identity </a:t>
            </a:r>
            <a:endParaRPr sz="4400">
              <a:solidFill>
                <a:schemeClr val="lt2"/>
              </a:solidFill>
            </a:endParaRPr>
          </a:p>
          <a:p>
            <a:pPr indent="-279400" lvl="0" marL="0" rtl="0" algn="l">
              <a:lnSpc>
                <a:spcPct val="90000"/>
              </a:lnSpc>
              <a:spcBef>
                <a:spcPts val="0"/>
              </a:spcBef>
              <a:spcAft>
                <a:spcPts val="0"/>
              </a:spcAft>
              <a:buClr>
                <a:schemeClr val="lt2"/>
              </a:buClr>
              <a:buSzPts val="4400"/>
              <a:buChar char="​"/>
            </a:pPr>
            <a:r>
              <a:rPr lang="en-US" sz="4400">
                <a:solidFill>
                  <a:schemeClr val="lt2"/>
                </a:solidFill>
              </a:rPr>
              <a:t>powered by </a:t>
            </a:r>
            <a:endParaRPr sz="4400">
              <a:solidFill>
                <a:schemeClr val="lt2"/>
              </a:solidFill>
            </a:endParaRPr>
          </a:p>
          <a:p>
            <a:pPr indent="-279400" lvl="0" marL="0" rtl="0" algn="l">
              <a:lnSpc>
                <a:spcPct val="90000"/>
              </a:lnSpc>
              <a:spcBef>
                <a:spcPts val="0"/>
              </a:spcBef>
              <a:spcAft>
                <a:spcPts val="0"/>
              </a:spcAft>
              <a:buClr>
                <a:schemeClr val="lt2"/>
              </a:buClr>
              <a:buSzPts val="4400"/>
              <a:buChar char="​"/>
            </a:pPr>
            <a:r>
              <a:rPr lang="en-US" sz="4400">
                <a:solidFill>
                  <a:schemeClr val="lt2"/>
                </a:solidFill>
              </a:rPr>
              <a:t>Auth0.</a:t>
            </a:r>
            <a:endParaRPr sz="4400">
              <a:solidFill>
                <a:schemeClr val="lt2"/>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0" name="Shape 780"/>
        <p:cNvGrpSpPr/>
        <p:nvPr/>
      </p:nvGrpSpPr>
      <p:grpSpPr>
        <a:xfrm>
          <a:off x="0" y="0"/>
          <a:ext cx="0" cy="0"/>
          <a:chOff x="0" y="0"/>
          <a:chExt cx="0" cy="0"/>
        </a:xfrm>
      </p:grpSpPr>
      <p:sp>
        <p:nvSpPr>
          <p:cNvPr id="781" name="Google Shape;781;p77"/>
          <p:cNvSpPr/>
          <p:nvPr/>
        </p:nvSpPr>
        <p:spPr>
          <a:xfrm rot="557916">
            <a:off x="668969" y="333944"/>
            <a:ext cx="5885639" cy="5885639"/>
          </a:xfrm>
          <a:prstGeom prst="ellipse">
            <a:avLst/>
          </a:prstGeom>
          <a:noFill/>
          <a:ln cap="flat" cmpd="sng" w="19050">
            <a:solidFill>
              <a:srgbClr val="666666"/>
            </a:solidFill>
            <a:prstDash val="lg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782" name="Google Shape;782;p77"/>
          <p:cNvSpPr txBox="1"/>
          <p:nvPr>
            <p:ph idx="1" type="body"/>
          </p:nvPr>
        </p:nvSpPr>
        <p:spPr>
          <a:xfrm>
            <a:off x="491331" y="441666"/>
            <a:ext cx="8804700" cy="2913000"/>
          </a:xfrm>
          <a:prstGeom prst="rect">
            <a:avLst/>
          </a:prstGeom>
          <a:noFill/>
          <a:ln>
            <a:noFill/>
          </a:ln>
        </p:spPr>
        <p:txBody>
          <a:bodyPr anchorCtr="0" anchor="t" bIns="0" lIns="0" spcFirstLastPara="1" rIns="0" wrap="square" tIns="0">
            <a:noAutofit/>
          </a:bodyPr>
          <a:lstStyle/>
          <a:p>
            <a:pPr indent="-419100" lvl="0" marL="0" rtl="0" algn="l">
              <a:lnSpc>
                <a:spcPct val="90000"/>
              </a:lnSpc>
              <a:spcBef>
                <a:spcPts val="0"/>
              </a:spcBef>
              <a:spcAft>
                <a:spcPts val="0"/>
              </a:spcAft>
              <a:buClr>
                <a:schemeClr val="lt2"/>
              </a:buClr>
              <a:buSzPts val="6600"/>
              <a:buChar char="​"/>
            </a:pPr>
            <a:r>
              <a:t/>
            </a:r>
            <a:endParaRPr/>
          </a:p>
          <a:p>
            <a:pPr indent="0" lvl="0" marL="0" rtl="0" algn="l">
              <a:lnSpc>
                <a:spcPct val="90000"/>
              </a:lnSpc>
              <a:spcBef>
                <a:spcPts val="1400"/>
              </a:spcBef>
              <a:spcAft>
                <a:spcPts val="0"/>
              </a:spcAft>
              <a:buClr>
                <a:schemeClr val="lt2"/>
              </a:buClr>
              <a:buSzPts val="6600"/>
              <a:buNone/>
            </a:pPr>
            <a:r>
              <a:t/>
            </a:r>
            <a:endParaRPr/>
          </a:p>
        </p:txBody>
      </p:sp>
      <p:sp>
        <p:nvSpPr>
          <p:cNvPr id="783" name="Google Shape;783;p77"/>
          <p:cNvSpPr/>
          <p:nvPr/>
        </p:nvSpPr>
        <p:spPr>
          <a:xfrm>
            <a:off x="3713125" y="1062866"/>
            <a:ext cx="3115800" cy="2123700"/>
          </a:xfrm>
          <a:prstGeom prst="roundRect">
            <a:avLst>
              <a:gd fmla="val 7490" name="adj"/>
            </a:avLst>
          </a:prstGeom>
          <a:gradFill>
            <a:gsLst>
              <a:gs pos="0">
                <a:srgbClr val="191919"/>
              </a:gs>
              <a:gs pos="55000">
                <a:srgbClr val="1F192E"/>
              </a:gs>
              <a:gs pos="100000">
                <a:srgbClr val="28194D"/>
              </a:gs>
            </a:gsLst>
            <a:lin ang="18900044" scaled="0"/>
          </a:gra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None/>
            </a:pPr>
            <a:r>
              <a:rPr lang="en-US" sz="2000">
                <a:solidFill>
                  <a:srgbClr val="666666"/>
                </a:solidFill>
                <a:latin typeface="DM Sans"/>
                <a:ea typeface="DM Sans"/>
                <a:cs typeface="DM Sans"/>
                <a:sym typeface="DM Sans"/>
              </a:rPr>
              <a:t>Authorization</a:t>
            </a:r>
            <a:endParaRPr sz="2000">
              <a:solidFill>
                <a:srgbClr val="666666"/>
              </a:solidFill>
              <a:latin typeface="DM Sans"/>
              <a:ea typeface="DM Sans"/>
              <a:cs typeface="DM Sans"/>
              <a:sym typeface="DM Sans"/>
            </a:endParaRPr>
          </a:p>
        </p:txBody>
      </p:sp>
      <p:sp>
        <p:nvSpPr>
          <p:cNvPr id="784" name="Google Shape;784;p77"/>
          <p:cNvSpPr/>
          <p:nvPr/>
        </p:nvSpPr>
        <p:spPr>
          <a:xfrm>
            <a:off x="394192" y="1062866"/>
            <a:ext cx="3115800" cy="2123700"/>
          </a:xfrm>
          <a:prstGeom prst="roundRect">
            <a:avLst>
              <a:gd fmla="val 7490" name="adj"/>
            </a:avLst>
          </a:prstGeom>
          <a:gradFill>
            <a:gsLst>
              <a:gs pos="0">
                <a:srgbClr val="191919"/>
              </a:gs>
              <a:gs pos="100000">
                <a:srgbClr val="191919"/>
              </a:gs>
            </a:gsLst>
            <a:lin ang="2700006" scaled="0"/>
          </a:gradFill>
          <a:ln cap="flat" cmpd="sng" w="19050">
            <a:solidFill>
              <a:schemeClr val="l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chemeClr val="lt2"/>
                </a:solidFill>
                <a:latin typeface="DM Sans"/>
                <a:ea typeface="DM Sans"/>
                <a:cs typeface="DM Sans"/>
                <a:sym typeface="DM Sans"/>
              </a:rPr>
              <a:t>Authentication</a:t>
            </a:r>
            <a:endParaRPr>
              <a:solidFill>
                <a:schemeClr val="lt2"/>
              </a:solidFill>
              <a:latin typeface="DM Sans"/>
              <a:ea typeface="DM Sans"/>
              <a:cs typeface="DM Sans"/>
              <a:sym typeface="DM Sans"/>
            </a:endParaRPr>
          </a:p>
        </p:txBody>
      </p:sp>
      <p:sp>
        <p:nvSpPr>
          <p:cNvPr id="785" name="Google Shape;785;p77"/>
          <p:cNvSpPr/>
          <p:nvPr/>
        </p:nvSpPr>
        <p:spPr>
          <a:xfrm>
            <a:off x="3713125" y="3364198"/>
            <a:ext cx="3115800" cy="2123700"/>
          </a:xfrm>
          <a:prstGeom prst="roundRect">
            <a:avLst>
              <a:gd fmla="val 7490" name="adj"/>
            </a:avLst>
          </a:prstGeom>
          <a:gradFill>
            <a:gsLst>
              <a:gs pos="0">
                <a:srgbClr val="191919"/>
              </a:gs>
              <a:gs pos="51000">
                <a:srgbClr val="191919"/>
              </a:gs>
              <a:gs pos="100000">
                <a:srgbClr val="1F192E"/>
              </a:gs>
            </a:gsLst>
            <a:lin ang="18900044" scaled="0"/>
          </a:gra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None/>
            </a:pPr>
            <a:r>
              <a:rPr lang="en-US" sz="2000">
                <a:solidFill>
                  <a:srgbClr val="666666"/>
                </a:solidFill>
                <a:latin typeface="DM Sans"/>
                <a:ea typeface="DM Sans"/>
                <a:cs typeface="DM Sans"/>
                <a:sym typeface="DM Sans"/>
              </a:rPr>
              <a:t>Monitoring</a:t>
            </a:r>
            <a:endParaRPr sz="2000">
              <a:solidFill>
                <a:srgbClr val="666666"/>
              </a:solidFill>
              <a:latin typeface="DM Sans"/>
              <a:ea typeface="DM Sans"/>
              <a:cs typeface="DM Sans"/>
              <a:sym typeface="DM Sans"/>
            </a:endParaRPr>
          </a:p>
        </p:txBody>
      </p:sp>
      <p:sp>
        <p:nvSpPr>
          <p:cNvPr id="786" name="Google Shape;786;p77"/>
          <p:cNvSpPr/>
          <p:nvPr/>
        </p:nvSpPr>
        <p:spPr>
          <a:xfrm>
            <a:off x="394192" y="3364198"/>
            <a:ext cx="3115800" cy="2123700"/>
          </a:xfrm>
          <a:prstGeom prst="roundRect">
            <a:avLst>
              <a:gd fmla="val 7490" name="adj"/>
            </a:avLst>
          </a:prstGeom>
          <a:gradFill>
            <a:gsLst>
              <a:gs pos="0">
                <a:srgbClr val="191919"/>
              </a:gs>
              <a:gs pos="100000">
                <a:srgbClr val="1A1A1A"/>
              </a:gs>
            </a:gsLst>
            <a:lin ang="18900044" scaled="0"/>
          </a:gra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None/>
            </a:pPr>
            <a:r>
              <a:rPr lang="en-US" sz="2000">
                <a:solidFill>
                  <a:srgbClr val="666666"/>
                </a:solidFill>
                <a:latin typeface="DM Sans"/>
                <a:ea typeface="DM Sans"/>
                <a:cs typeface="DM Sans"/>
                <a:sym typeface="DM Sans"/>
              </a:rPr>
              <a:t>Branding</a:t>
            </a:r>
            <a:endParaRPr sz="2000">
              <a:solidFill>
                <a:srgbClr val="666666"/>
              </a:solidFill>
              <a:latin typeface="DM Sans"/>
              <a:ea typeface="DM Sans"/>
              <a:cs typeface="DM Sans"/>
              <a:sym typeface="DM Sans"/>
            </a:endParaRPr>
          </a:p>
        </p:txBody>
      </p:sp>
      <p:sp>
        <p:nvSpPr>
          <p:cNvPr id="787" name="Google Shape;787;p77"/>
          <p:cNvSpPr/>
          <p:nvPr/>
        </p:nvSpPr>
        <p:spPr>
          <a:xfrm>
            <a:off x="2549696" y="2213532"/>
            <a:ext cx="2126170" cy="2126170"/>
          </a:xfrm>
          <a:custGeom>
            <a:rect b="b" l="l" r="r" t="t"/>
            <a:pathLst>
              <a:path extrusionOk="0" h="2395684" w="2395684">
                <a:moveTo>
                  <a:pt x="1197842" y="0"/>
                </a:moveTo>
                <a:cubicBezTo>
                  <a:pt x="1266597" y="0"/>
                  <a:pt x="1335351" y="26229"/>
                  <a:pt x="1387809" y="78686"/>
                </a:cubicBezTo>
                <a:lnTo>
                  <a:pt x="2316998" y="1007876"/>
                </a:lnTo>
                <a:cubicBezTo>
                  <a:pt x="2421913" y="1112791"/>
                  <a:pt x="2421913" y="1282893"/>
                  <a:pt x="2316998" y="1387808"/>
                </a:cubicBezTo>
                <a:lnTo>
                  <a:pt x="1387809" y="2316998"/>
                </a:lnTo>
                <a:cubicBezTo>
                  <a:pt x="1282893" y="2421913"/>
                  <a:pt x="1112791" y="2421913"/>
                  <a:pt x="1007876" y="2316998"/>
                </a:cubicBezTo>
                <a:lnTo>
                  <a:pt x="78686" y="1387808"/>
                </a:lnTo>
                <a:cubicBezTo>
                  <a:pt x="-26229" y="1282893"/>
                  <a:pt x="-26229" y="1112791"/>
                  <a:pt x="78686" y="1007876"/>
                </a:cubicBezTo>
                <a:lnTo>
                  <a:pt x="1007876" y="78686"/>
                </a:lnTo>
                <a:cubicBezTo>
                  <a:pt x="1060334" y="26229"/>
                  <a:pt x="1129088" y="0"/>
                  <a:pt x="1197842" y="0"/>
                </a:cubicBezTo>
                <a:close/>
              </a:path>
            </a:pathLst>
          </a:custGeom>
          <a:solidFill>
            <a:srgbClr val="666666"/>
          </a:solidFill>
          <a:ln>
            <a:noFill/>
          </a:ln>
        </p:spPr>
        <p:txBody>
          <a:bodyPr anchorCtr="0" anchor="ctr" bIns="182875" lIns="182875" spcFirstLastPara="1" rIns="182875" wrap="square" tIns="182875">
            <a:noAutofit/>
          </a:bodyPr>
          <a:lstStyle/>
          <a:p>
            <a:pPr indent="0" lvl="0" marL="0" marR="0" rtl="0" algn="ctr">
              <a:spcBef>
                <a:spcPts val="0"/>
              </a:spcBef>
              <a:spcAft>
                <a:spcPts val="0"/>
              </a:spcAft>
              <a:buNone/>
            </a:pPr>
            <a:r>
              <a:rPr lang="en-US" sz="2000">
                <a:solidFill>
                  <a:srgbClr val="434343"/>
                </a:solidFill>
                <a:latin typeface="DM Sans"/>
                <a:ea typeface="DM Sans"/>
                <a:cs typeface="DM Sans"/>
                <a:sym typeface="DM Sans"/>
              </a:rPr>
              <a:t>Protection</a:t>
            </a:r>
            <a:endParaRPr>
              <a:solidFill>
                <a:srgbClr val="434343"/>
              </a:solidFill>
              <a:latin typeface="DM Sans"/>
              <a:ea typeface="DM Sans"/>
              <a:cs typeface="DM Sans"/>
              <a:sym typeface="DM Sans"/>
            </a:endParaRPr>
          </a:p>
        </p:txBody>
      </p:sp>
      <p:sp>
        <p:nvSpPr>
          <p:cNvPr id="788" name="Google Shape;788;p77"/>
          <p:cNvSpPr txBox="1"/>
          <p:nvPr/>
        </p:nvSpPr>
        <p:spPr>
          <a:xfrm>
            <a:off x="2739338" y="109700"/>
            <a:ext cx="1746900" cy="492600"/>
          </a:xfrm>
          <a:prstGeom prst="rect">
            <a:avLst/>
          </a:prstGeom>
          <a:gradFill>
            <a:gsLst>
              <a:gs pos="0">
                <a:srgbClr val="1A191D"/>
              </a:gs>
              <a:gs pos="52000">
                <a:srgbClr val="1D1926"/>
              </a:gs>
              <a:gs pos="100000">
                <a:srgbClr val="24193D"/>
              </a:gs>
            </a:gsLst>
            <a:lin ang="0" scaled="0"/>
          </a:gra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000">
                <a:solidFill>
                  <a:srgbClr val="666666"/>
                </a:solidFill>
                <a:latin typeface="DM Sans"/>
                <a:ea typeface="DM Sans"/>
                <a:cs typeface="DM Sans"/>
                <a:sym typeface="DM Sans"/>
              </a:rPr>
              <a:t>Management</a:t>
            </a:r>
            <a:endParaRPr sz="2000">
              <a:solidFill>
                <a:srgbClr val="666666"/>
              </a:solidFill>
              <a:latin typeface="DM Sans"/>
              <a:ea typeface="DM Sans"/>
              <a:cs typeface="DM Sans"/>
              <a:sym typeface="DM Sans"/>
            </a:endParaRPr>
          </a:p>
        </p:txBody>
      </p:sp>
      <p:sp>
        <p:nvSpPr>
          <p:cNvPr id="789" name="Google Shape;789;p77"/>
          <p:cNvSpPr txBox="1"/>
          <p:nvPr/>
        </p:nvSpPr>
        <p:spPr>
          <a:xfrm>
            <a:off x="2786688" y="5912725"/>
            <a:ext cx="1649700" cy="492600"/>
          </a:xfrm>
          <a:prstGeom prst="rect">
            <a:avLst/>
          </a:prstGeom>
          <a:gradFill>
            <a:gsLst>
              <a:gs pos="0">
                <a:srgbClr val="191919"/>
              </a:gs>
              <a:gs pos="50000">
                <a:srgbClr val="181818"/>
              </a:gs>
              <a:gs pos="100000">
                <a:srgbClr val="1A1A1A"/>
              </a:gs>
            </a:gsLst>
            <a:lin ang="0" scaled="0"/>
          </a:gra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000">
                <a:solidFill>
                  <a:srgbClr val="666666"/>
                </a:solidFill>
                <a:latin typeface="DM Sans"/>
                <a:ea typeface="DM Sans"/>
                <a:cs typeface="DM Sans"/>
                <a:sym typeface="DM Sans"/>
              </a:rPr>
              <a:t>Deployment</a:t>
            </a:r>
            <a:endParaRPr sz="2000">
              <a:solidFill>
                <a:srgbClr val="666666"/>
              </a:solidFill>
              <a:latin typeface="DM Sans"/>
              <a:ea typeface="DM Sans"/>
              <a:cs typeface="DM Sans"/>
              <a:sym typeface="DM Sa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3" name="Shape 793"/>
        <p:cNvGrpSpPr/>
        <p:nvPr/>
      </p:nvGrpSpPr>
      <p:grpSpPr>
        <a:xfrm>
          <a:off x="0" y="0"/>
          <a:ext cx="0" cy="0"/>
          <a:chOff x="0" y="0"/>
          <a:chExt cx="0" cy="0"/>
        </a:xfrm>
      </p:grpSpPr>
      <p:sp>
        <p:nvSpPr>
          <p:cNvPr id="794" name="Google Shape;794;p78"/>
          <p:cNvSpPr txBox="1"/>
          <p:nvPr>
            <p:ph idx="5" type="body"/>
          </p:nvPr>
        </p:nvSpPr>
        <p:spPr>
          <a:xfrm>
            <a:off x="8492226" y="4338013"/>
            <a:ext cx="1082100" cy="360000"/>
          </a:xfrm>
          <a:prstGeom prst="rect">
            <a:avLst/>
          </a:prstGeom>
          <a:noFill/>
          <a:ln>
            <a:noFill/>
          </a:ln>
        </p:spPr>
        <p:txBody>
          <a:bodyPr anchorCtr="0" anchor="t" bIns="0" lIns="0" spcFirstLastPara="1" rIns="0" wrap="square" tIns="0">
            <a:noAutofit/>
          </a:bodyPr>
          <a:lstStyle/>
          <a:p>
            <a:pPr indent="-88900" lvl="0" marL="0" rtl="0" algn="ctr">
              <a:lnSpc>
                <a:spcPct val="100000"/>
              </a:lnSpc>
              <a:spcBef>
                <a:spcPts val="0"/>
              </a:spcBef>
              <a:spcAft>
                <a:spcPts val="0"/>
              </a:spcAft>
              <a:buClr>
                <a:schemeClr val="dk1"/>
              </a:buClr>
              <a:buSzPts val="1400"/>
              <a:buChar char="​"/>
            </a:pPr>
            <a:r>
              <a:rPr lang="en-US"/>
              <a:t>Enterprise </a:t>
            </a:r>
            <a:endParaRPr/>
          </a:p>
          <a:p>
            <a:pPr indent="-88900" lvl="0" marL="0" rtl="0" algn="ctr">
              <a:lnSpc>
                <a:spcPct val="100000"/>
              </a:lnSpc>
              <a:spcBef>
                <a:spcPts val="0"/>
              </a:spcBef>
              <a:spcAft>
                <a:spcPts val="0"/>
              </a:spcAft>
              <a:buClr>
                <a:schemeClr val="dk1"/>
              </a:buClr>
              <a:buSzPts val="1400"/>
              <a:buChar char="​"/>
            </a:pPr>
            <a:r>
              <a:rPr lang="en-US"/>
              <a:t>Federation</a:t>
            </a:r>
            <a:endParaRPr/>
          </a:p>
        </p:txBody>
      </p:sp>
      <p:sp>
        <p:nvSpPr>
          <p:cNvPr id="795" name="Google Shape;795;p78"/>
          <p:cNvSpPr txBox="1"/>
          <p:nvPr>
            <p:ph idx="2" type="body"/>
          </p:nvPr>
        </p:nvSpPr>
        <p:spPr>
          <a:xfrm>
            <a:off x="2537425" y="2634600"/>
            <a:ext cx="719100" cy="288300"/>
          </a:xfrm>
          <a:prstGeom prst="rect">
            <a:avLst/>
          </a:prstGeom>
          <a:noFill/>
          <a:ln>
            <a:noFill/>
          </a:ln>
        </p:spPr>
        <p:txBody>
          <a:bodyPr anchorCtr="0" anchor="t" bIns="0" lIns="0" spcFirstLastPara="1" rIns="0" wrap="square" tIns="0">
            <a:noAutofit/>
          </a:bodyPr>
          <a:lstStyle/>
          <a:p>
            <a:pPr indent="-88900" lvl="0" marL="0" rtl="0" algn="ctr">
              <a:lnSpc>
                <a:spcPct val="100000"/>
              </a:lnSpc>
              <a:spcBef>
                <a:spcPts val="0"/>
              </a:spcBef>
              <a:spcAft>
                <a:spcPts val="0"/>
              </a:spcAft>
              <a:buClr>
                <a:schemeClr val="dk1"/>
              </a:buClr>
              <a:buSzPts val="1400"/>
              <a:buChar char="​"/>
            </a:pPr>
            <a:r>
              <a:rPr lang="en-US"/>
              <a:t>Sign Up</a:t>
            </a:r>
            <a:endParaRPr/>
          </a:p>
          <a:p>
            <a:pPr indent="0" lvl="0" marL="0" rtl="0" algn="l">
              <a:lnSpc>
                <a:spcPct val="100000"/>
              </a:lnSpc>
              <a:spcBef>
                <a:spcPts val="800"/>
              </a:spcBef>
              <a:spcAft>
                <a:spcPts val="0"/>
              </a:spcAft>
              <a:buNone/>
            </a:pPr>
            <a:r>
              <a:t/>
            </a:r>
            <a:endParaRPr/>
          </a:p>
        </p:txBody>
      </p:sp>
      <p:sp>
        <p:nvSpPr>
          <p:cNvPr id="796" name="Google Shape;796;p78"/>
          <p:cNvSpPr txBox="1"/>
          <p:nvPr>
            <p:ph idx="4" type="body"/>
          </p:nvPr>
        </p:nvSpPr>
        <p:spPr>
          <a:xfrm>
            <a:off x="8724813" y="2680900"/>
            <a:ext cx="719100" cy="288300"/>
          </a:xfrm>
          <a:prstGeom prst="rect">
            <a:avLst/>
          </a:prstGeom>
          <a:noFill/>
          <a:ln>
            <a:noFill/>
          </a:ln>
        </p:spPr>
        <p:txBody>
          <a:bodyPr anchorCtr="0" anchor="t" bIns="0" lIns="0" spcFirstLastPara="1" rIns="0" wrap="square" tIns="0">
            <a:noAutofit/>
          </a:bodyPr>
          <a:lstStyle/>
          <a:p>
            <a:pPr indent="-88900" lvl="0" marL="0" rtl="0" algn="ctr">
              <a:lnSpc>
                <a:spcPct val="100000"/>
              </a:lnSpc>
              <a:spcBef>
                <a:spcPts val="0"/>
              </a:spcBef>
              <a:spcAft>
                <a:spcPts val="0"/>
              </a:spcAft>
              <a:buClr>
                <a:schemeClr val="dk1"/>
              </a:buClr>
              <a:buSzPts val="1400"/>
              <a:buChar char="​"/>
            </a:pPr>
            <a:r>
              <a:rPr lang="en-US"/>
              <a:t>Social</a:t>
            </a:r>
            <a:endParaRPr/>
          </a:p>
        </p:txBody>
      </p:sp>
      <p:sp>
        <p:nvSpPr>
          <p:cNvPr id="797" name="Google Shape;797;p78"/>
          <p:cNvSpPr txBox="1"/>
          <p:nvPr>
            <p:ph idx="7" type="body"/>
          </p:nvPr>
        </p:nvSpPr>
        <p:spPr>
          <a:xfrm>
            <a:off x="2719950" y="4590450"/>
            <a:ext cx="460500" cy="253500"/>
          </a:xfrm>
          <a:prstGeom prst="rect">
            <a:avLst/>
          </a:prstGeom>
          <a:noFill/>
          <a:ln>
            <a:noFill/>
          </a:ln>
        </p:spPr>
        <p:txBody>
          <a:bodyPr anchorCtr="0" anchor="t" bIns="0" lIns="0" spcFirstLastPara="1" rIns="0" wrap="square" tIns="0">
            <a:noAutofit/>
          </a:bodyPr>
          <a:lstStyle/>
          <a:p>
            <a:pPr indent="-88900" lvl="0" marL="0" rtl="0" algn="ctr">
              <a:lnSpc>
                <a:spcPct val="100000"/>
              </a:lnSpc>
              <a:spcBef>
                <a:spcPts val="0"/>
              </a:spcBef>
              <a:spcAft>
                <a:spcPts val="0"/>
              </a:spcAft>
              <a:buClr>
                <a:schemeClr val="dk1"/>
              </a:buClr>
              <a:buSzPts val="1400"/>
              <a:buChar char="​"/>
            </a:pPr>
            <a:r>
              <a:rPr lang="en-US"/>
              <a:t>MFA</a:t>
            </a:r>
            <a:endParaRPr/>
          </a:p>
        </p:txBody>
      </p:sp>
      <p:sp>
        <p:nvSpPr>
          <p:cNvPr id="798" name="Google Shape;798;p78"/>
          <p:cNvSpPr txBox="1"/>
          <p:nvPr>
            <p:ph idx="2" type="body"/>
          </p:nvPr>
        </p:nvSpPr>
        <p:spPr>
          <a:xfrm>
            <a:off x="482600" y="1007346"/>
            <a:ext cx="11248200" cy="2535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6B665F"/>
              </a:buClr>
              <a:buSzPts val="1400"/>
              <a:buNone/>
            </a:pPr>
            <a:r>
              <a:rPr lang="en-US" sz="1600">
                <a:solidFill>
                  <a:srgbClr val="6B665F"/>
                </a:solidFill>
              </a:rPr>
              <a:t>Proving you are who say you are</a:t>
            </a:r>
            <a:endParaRPr>
              <a:solidFill>
                <a:srgbClr val="6B665F"/>
              </a:solidFill>
            </a:endParaRPr>
          </a:p>
        </p:txBody>
      </p:sp>
      <p:sp>
        <p:nvSpPr>
          <p:cNvPr id="799" name="Google Shape;799;p78"/>
          <p:cNvSpPr txBox="1"/>
          <p:nvPr>
            <p:ph type="title"/>
          </p:nvPr>
        </p:nvSpPr>
        <p:spPr>
          <a:xfrm>
            <a:off x="389636" y="441401"/>
            <a:ext cx="11332500" cy="555900"/>
          </a:xfrm>
          <a:prstGeom prst="rect">
            <a:avLst/>
          </a:prstGeom>
          <a:noFill/>
          <a:ln>
            <a:noFill/>
          </a:ln>
        </p:spPr>
        <p:txBody>
          <a:bodyPr anchorCtr="0" anchor="b" bIns="45700" lIns="91425" spcFirstLastPara="1" rIns="91425" wrap="square" tIns="45700">
            <a:noAutofit/>
          </a:bodyPr>
          <a:lstStyle/>
          <a:p>
            <a:pPr indent="0" lvl="0" marL="0" rtl="0" algn="l">
              <a:lnSpc>
                <a:spcPct val="80000"/>
              </a:lnSpc>
              <a:spcBef>
                <a:spcPts val="0"/>
              </a:spcBef>
              <a:spcAft>
                <a:spcPts val="0"/>
              </a:spcAft>
              <a:buClr>
                <a:schemeClr val="dk1"/>
              </a:buClr>
              <a:buSzPts val="3200"/>
              <a:buFont typeface="DM Sans"/>
              <a:buNone/>
            </a:pPr>
            <a:r>
              <a:rPr lang="en-US"/>
              <a:t>Authentication (a.k.a. AuthN) </a:t>
            </a:r>
            <a:endParaRPr/>
          </a:p>
        </p:txBody>
      </p:sp>
      <p:pic>
        <p:nvPicPr>
          <p:cNvPr descr="Icon&#10;&#10;Description automatically generated" id="800" name="Google Shape;800;p78"/>
          <p:cNvPicPr preferRelativeResize="0"/>
          <p:nvPr/>
        </p:nvPicPr>
        <p:blipFill rotWithShape="1">
          <a:blip r:embed="rId3">
            <a:alphaModFix/>
          </a:blip>
          <a:srcRect b="0" l="0" r="0" t="0"/>
          <a:stretch/>
        </p:blipFill>
        <p:spPr>
          <a:xfrm>
            <a:off x="5562947" y="3378766"/>
            <a:ext cx="808718" cy="870926"/>
          </a:xfrm>
          <a:prstGeom prst="rect">
            <a:avLst/>
          </a:prstGeom>
          <a:noFill/>
          <a:ln>
            <a:noFill/>
          </a:ln>
        </p:spPr>
      </p:pic>
      <p:pic>
        <p:nvPicPr>
          <p:cNvPr id="801" name="Google Shape;801;p78"/>
          <p:cNvPicPr preferRelativeResize="0"/>
          <p:nvPr/>
        </p:nvPicPr>
        <p:blipFill>
          <a:blip r:embed="rId4">
            <a:alphaModFix/>
          </a:blip>
          <a:stretch>
            <a:fillRect/>
          </a:stretch>
        </p:blipFill>
        <p:spPr>
          <a:xfrm>
            <a:off x="6151438" y="3058418"/>
            <a:ext cx="460500" cy="526282"/>
          </a:xfrm>
          <a:prstGeom prst="rect">
            <a:avLst/>
          </a:prstGeom>
          <a:noFill/>
          <a:ln>
            <a:noFill/>
          </a:ln>
        </p:spPr>
      </p:pic>
      <p:grpSp>
        <p:nvGrpSpPr>
          <p:cNvPr id="802" name="Google Shape;802;p78"/>
          <p:cNvGrpSpPr/>
          <p:nvPr/>
        </p:nvGrpSpPr>
        <p:grpSpPr>
          <a:xfrm>
            <a:off x="2584118" y="1961328"/>
            <a:ext cx="2978897" cy="1853049"/>
            <a:chOff x="2360168" y="1991579"/>
            <a:chExt cx="2978897" cy="1853049"/>
          </a:xfrm>
        </p:grpSpPr>
        <p:pic>
          <p:nvPicPr>
            <p:cNvPr descr="Shape, circle&#10;&#10;Description automatically generated" id="803" name="Google Shape;803;p78"/>
            <p:cNvPicPr preferRelativeResize="0"/>
            <p:nvPr/>
          </p:nvPicPr>
          <p:blipFill rotWithShape="1">
            <a:blip r:embed="rId5">
              <a:alphaModFix/>
            </a:blip>
            <a:srcRect b="0" l="0" r="0" t="0"/>
            <a:stretch/>
          </p:blipFill>
          <p:spPr>
            <a:xfrm>
              <a:off x="2360168" y="1991579"/>
              <a:ext cx="625697" cy="625698"/>
            </a:xfrm>
            <a:prstGeom prst="rect">
              <a:avLst/>
            </a:prstGeom>
            <a:noFill/>
            <a:ln>
              <a:noFill/>
            </a:ln>
          </p:spPr>
        </p:pic>
        <p:cxnSp>
          <p:nvCxnSpPr>
            <p:cNvPr id="804" name="Google Shape;804;p78"/>
            <p:cNvCxnSpPr>
              <a:stCxn id="803" idx="3"/>
              <a:endCxn id="800" idx="1"/>
            </p:cNvCxnSpPr>
            <p:nvPr/>
          </p:nvCxnSpPr>
          <p:spPr>
            <a:xfrm>
              <a:off x="2985865" y="2304427"/>
              <a:ext cx="2353200" cy="1540200"/>
            </a:xfrm>
            <a:prstGeom prst="curvedConnector3">
              <a:avLst>
                <a:gd fmla="val 49999" name="adj1"/>
              </a:avLst>
            </a:prstGeom>
            <a:noFill/>
            <a:ln cap="flat" cmpd="sng" w="9525">
              <a:solidFill>
                <a:schemeClr val="dk2"/>
              </a:solidFill>
              <a:prstDash val="solid"/>
              <a:round/>
              <a:headEnd len="med" w="med" type="none"/>
              <a:tailEnd len="med" w="med" type="none"/>
            </a:ln>
          </p:spPr>
        </p:cxnSp>
      </p:grpSp>
      <p:grpSp>
        <p:nvGrpSpPr>
          <p:cNvPr id="805" name="Google Shape;805;p78"/>
          <p:cNvGrpSpPr/>
          <p:nvPr/>
        </p:nvGrpSpPr>
        <p:grpSpPr>
          <a:xfrm>
            <a:off x="5682906" y="1459459"/>
            <a:ext cx="568817" cy="1708231"/>
            <a:chOff x="5458956" y="1489709"/>
            <a:chExt cx="568817" cy="1708231"/>
          </a:xfrm>
        </p:grpSpPr>
        <p:pic>
          <p:nvPicPr>
            <p:cNvPr descr="Shape&#10;&#10;Description automatically generated" id="806" name="Google Shape;806;p78"/>
            <p:cNvPicPr preferRelativeResize="0"/>
            <p:nvPr/>
          </p:nvPicPr>
          <p:blipFill rotWithShape="1">
            <a:blip r:embed="rId6">
              <a:alphaModFix/>
            </a:blip>
            <a:srcRect b="0" l="0" r="0" t="0"/>
            <a:stretch/>
          </p:blipFill>
          <p:spPr>
            <a:xfrm>
              <a:off x="5458956" y="1489709"/>
              <a:ext cx="568817" cy="638184"/>
            </a:xfrm>
            <a:prstGeom prst="rect">
              <a:avLst/>
            </a:prstGeom>
            <a:noFill/>
            <a:ln>
              <a:noFill/>
            </a:ln>
          </p:spPr>
        </p:pic>
        <p:cxnSp>
          <p:nvCxnSpPr>
            <p:cNvPr id="807" name="Google Shape;807;p78"/>
            <p:cNvCxnSpPr>
              <a:stCxn id="808" idx="2"/>
            </p:cNvCxnSpPr>
            <p:nvPr/>
          </p:nvCxnSpPr>
          <p:spPr>
            <a:xfrm flipH="1" rot="-5400000">
              <a:off x="5355463" y="2809440"/>
              <a:ext cx="776400" cy="600"/>
            </a:xfrm>
            <a:prstGeom prst="curvedConnector3">
              <a:avLst>
                <a:gd fmla="val 50000" name="adj1"/>
              </a:avLst>
            </a:prstGeom>
            <a:noFill/>
            <a:ln cap="flat" cmpd="sng" w="9525">
              <a:solidFill>
                <a:schemeClr val="dk2"/>
              </a:solidFill>
              <a:prstDash val="solid"/>
              <a:round/>
              <a:headEnd len="med" w="med" type="none"/>
              <a:tailEnd len="med" w="med" type="none"/>
            </a:ln>
          </p:spPr>
        </p:cxnSp>
      </p:grpSp>
      <p:grpSp>
        <p:nvGrpSpPr>
          <p:cNvPr id="809" name="Google Shape;809;p78"/>
          <p:cNvGrpSpPr/>
          <p:nvPr/>
        </p:nvGrpSpPr>
        <p:grpSpPr>
          <a:xfrm>
            <a:off x="6371737" y="1961313"/>
            <a:ext cx="3027058" cy="1852958"/>
            <a:chOff x="6147787" y="1991563"/>
            <a:chExt cx="3027058" cy="1852958"/>
          </a:xfrm>
        </p:grpSpPr>
        <p:pic>
          <p:nvPicPr>
            <p:cNvPr descr="Icon&#10;&#10;Description automatically generated" id="810" name="Google Shape;810;p78"/>
            <p:cNvPicPr preferRelativeResize="0"/>
            <p:nvPr/>
          </p:nvPicPr>
          <p:blipFill rotWithShape="1">
            <a:blip r:embed="rId7">
              <a:alphaModFix/>
            </a:blip>
            <a:srcRect b="0" l="0" r="0" t="0"/>
            <a:stretch/>
          </p:blipFill>
          <p:spPr>
            <a:xfrm>
              <a:off x="8545987" y="1991563"/>
              <a:ext cx="628858" cy="601516"/>
            </a:xfrm>
            <a:prstGeom prst="rect">
              <a:avLst/>
            </a:prstGeom>
            <a:noFill/>
            <a:ln>
              <a:noFill/>
            </a:ln>
          </p:spPr>
        </p:pic>
        <p:cxnSp>
          <p:nvCxnSpPr>
            <p:cNvPr id="811" name="Google Shape;811;p78"/>
            <p:cNvCxnSpPr>
              <a:stCxn id="810" idx="1"/>
              <a:endCxn id="800" idx="3"/>
            </p:cNvCxnSpPr>
            <p:nvPr/>
          </p:nvCxnSpPr>
          <p:spPr>
            <a:xfrm flipH="1">
              <a:off x="6147787" y="2292321"/>
              <a:ext cx="2398200" cy="1552200"/>
            </a:xfrm>
            <a:prstGeom prst="curvedConnector3">
              <a:avLst>
                <a:gd fmla="val 50001" name="adj1"/>
              </a:avLst>
            </a:prstGeom>
            <a:noFill/>
            <a:ln cap="flat" cmpd="sng" w="9525">
              <a:solidFill>
                <a:schemeClr val="dk2"/>
              </a:solidFill>
              <a:prstDash val="solid"/>
              <a:round/>
              <a:headEnd len="med" w="med" type="none"/>
              <a:tailEnd len="med" w="med" type="none"/>
            </a:ln>
          </p:spPr>
        </p:cxnSp>
      </p:grpSp>
      <p:sp>
        <p:nvSpPr>
          <p:cNvPr id="808" name="Google Shape;808;p78"/>
          <p:cNvSpPr txBox="1"/>
          <p:nvPr>
            <p:ph idx="3" type="body"/>
          </p:nvPr>
        </p:nvSpPr>
        <p:spPr>
          <a:xfrm>
            <a:off x="5355913" y="2137790"/>
            <a:ext cx="1222800" cy="253500"/>
          </a:xfrm>
          <a:prstGeom prst="rect">
            <a:avLst/>
          </a:prstGeom>
          <a:solidFill>
            <a:schemeClr val="lt2"/>
          </a:solidFill>
          <a:ln>
            <a:noFill/>
          </a:ln>
        </p:spPr>
        <p:txBody>
          <a:bodyPr anchorCtr="0" anchor="t" bIns="0" lIns="0" spcFirstLastPara="1" rIns="0" wrap="square" tIns="0">
            <a:noAutofit/>
          </a:bodyPr>
          <a:lstStyle/>
          <a:p>
            <a:pPr indent="-88900" lvl="0" marL="0" rtl="0" algn="ctr">
              <a:spcBef>
                <a:spcPts val="0"/>
              </a:spcBef>
              <a:spcAft>
                <a:spcPts val="0"/>
              </a:spcAft>
              <a:buSzPts val="1400"/>
              <a:buChar char="​"/>
            </a:pPr>
            <a:r>
              <a:rPr lang="en-US"/>
              <a:t>Passwordless</a:t>
            </a:r>
            <a:endParaRPr/>
          </a:p>
        </p:txBody>
      </p:sp>
      <p:grpSp>
        <p:nvGrpSpPr>
          <p:cNvPr id="812" name="Google Shape;812;p78"/>
          <p:cNvGrpSpPr/>
          <p:nvPr/>
        </p:nvGrpSpPr>
        <p:grpSpPr>
          <a:xfrm>
            <a:off x="6371713" y="3814205"/>
            <a:ext cx="2950696" cy="1541979"/>
            <a:chOff x="6147763" y="3844455"/>
            <a:chExt cx="2950696" cy="1541979"/>
          </a:xfrm>
        </p:grpSpPr>
        <p:pic>
          <p:nvPicPr>
            <p:cNvPr descr="Icon&#10;&#10;Description automatically generated" id="813" name="Google Shape;813;p78"/>
            <p:cNvPicPr preferRelativeResize="0"/>
            <p:nvPr/>
          </p:nvPicPr>
          <p:blipFill rotWithShape="1">
            <a:blip r:embed="rId8">
              <a:alphaModFix/>
            </a:blip>
            <a:srcRect b="0" l="0" r="0" t="0"/>
            <a:stretch/>
          </p:blipFill>
          <p:spPr>
            <a:xfrm>
              <a:off x="8520164" y="4835677"/>
              <a:ext cx="578296" cy="550758"/>
            </a:xfrm>
            <a:prstGeom prst="rect">
              <a:avLst/>
            </a:prstGeom>
            <a:noFill/>
            <a:ln>
              <a:noFill/>
            </a:ln>
          </p:spPr>
        </p:pic>
        <p:cxnSp>
          <p:nvCxnSpPr>
            <p:cNvPr id="814" name="Google Shape;814;p78"/>
            <p:cNvCxnSpPr>
              <a:stCxn id="813" idx="1"/>
              <a:endCxn id="800" idx="3"/>
            </p:cNvCxnSpPr>
            <p:nvPr/>
          </p:nvCxnSpPr>
          <p:spPr>
            <a:xfrm rot="10800000">
              <a:off x="6147763" y="3844455"/>
              <a:ext cx="2372400" cy="1266600"/>
            </a:xfrm>
            <a:prstGeom prst="curvedConnector3">
              <a:avLst>
                <a:gd fmla="val 50003" name="adj1"/>
              </a:avLst>
            </a:prstGeom>
            <a:noFill/>
            <a:ln cap="flat" cmpd="sng" w="9525">
              <a:solidFill>
                <a:schemeClr val="dk2"/>
              </a:solidFill>
              <a:prstDash val="solid"/>
              <a:round/>
              <a:headEnd len="med" w="med" type="none"/>
              <a:tailEnd len="med" w="med" type="none"/>
            </a:ln>
          </p:spPr>
        </p:cxnSp>
      </p:grpSp>
      <p:grpSp>
        <p:nvGrpSpPr>
          <p:cNvPr id="815" name="Google Shape;815;p78"/>
          <p:cNvGrpSpPr/>
          <p:nvPr/>
        </p:nvGrpSpPr>
        <p:grpSpPr>
          <a:xfrm>
            <a:off x="5653200" y="4249775"/>
            <a:ext cx="628837" cy="1750584"/>
            <a:chOff x="5429250" y="4280025"/>
            <a:chExt cx="628837" cy="1750584"/>
          </a:xfrm>
        </p:grpSpPr>
        <p:pic>
          <p:nvPicPr>
            <p:cNvPr id="816" name="Google Shape;816;p78"/>
            <p:cNvPicPr preferRelativeResize="0"/>
            <p:nvPr/>
          </p:nvPicPr>
          <p:blipFill>
            <a:blip r:embed="rId9">
              <a:alphaModFix/>
            </a:blip>
            <a:stretch>
              <a:fillRect/>
            </a:stretch>
          </p:blipFill>
          <p:spPr>
            <a:xfrm>
              <a:off x="5429250" y="5442783"/>
              <a:ext cx="628837" cy="587826"/>
            </a:xfrm>
            <a:prstGeom prst="rect">
              <a:avLst/>
            </a:prstGeom>
            <a:noFill/>
            <a:ln>
              <a:noFill/>
            </a:ln>
          </p:spPr>
        </p:pic>
        <p:cxnSp>
          <p:nvCxnSpPr>
            <p:cNvPr id="817" name="Google Shape;817;p78"/>
            <p:cNvCxnSpPr>
              <a:stCxn id="818" idx="0"/>
              <a:endCxn id="800" idx="2"/>
            </p:cNvCxnSpPr>
            <p:nvPr/>
          </p:nvCxnSpPr>
          <p:spPr>
            <a:xfrm flipH="1" rot="5400000">
              <a:off x="5288575" y="4734825"/>
              <a:ext cx="910200" cy="600"/>
            </a:xfrm>
            <a:prstGeom prst="curvedConnector3">
              <a:avLst>
                <a:gd fmla="val 50005" name="adj1"/>
              </a:avLst>
            </a:prstGeom>
            <a:noFill/>
            <a:ln cap="flat" cmpd="sng" w="9525">
              <a:solidFill>
                <a:schemeClr val="dk2"/>
              </a:solidFill>
              <a:prstDash val="solid"/>
              <a:round/>
              <a:headEnd len="med" w="med" type="none"/>
              <a:tailEnd len="med" w="med" type="none"/>
            </a:ln>
          </p:spPr>
        </p:cxnSp>
      </p:grpSp>
      <p:sp>
        <p:nvSpPr>
          <p:cNvPr id="818" name="Google Shape;818;p78"/>
          <p:cNvSpPr txBox="1"/>
          <p:nvPr>
            <p:ph idx="6" type="body"/>
          </p:nvPr>
        </p:nvSpPr>
        <p:spPr>
          <a:xfrm>
            <a:off x="5712625" y="5159975"/>
            <a:ext cx="510600" cy="253500"/>
          </a:xfrm>
          <a:prstGeom prst="rect">
            <a:avLst/>
          </a:prstGeom>
          <a:solidFill>
            <a:schemeClr val="lt2"/>
          </a:solidFill>
          <a:ln>
            <a:noFill/>
          </a:ln>
        </p:spPr>
        <p:txBody>
          <a:bodyPr anchorCtr="0" anchor="t" bIns="0" lIns="0" spcFirstLastPara="1" rIns="0" wrap="square" tIns="0">
            <a:noAutofit/>
          </a:bodyPr>
          <a:lstStyle/>
          <a:p>
            <a:pPr indent="-88900" lvl="0" marL="0" rtl="0" algn="ctr">
              <a:lnSpc>
                <a:spcPct val="100000"/>
              </a:lnSpc>
              <a:spcBef>
                <a:spcPts val="0"/>
              </a:spcBef>
              <a:spcAft>
                <a:spcPts val="0"/>
              </a:spcAft>
              <a:buClr>
                <a:schemeClr val="dk1"/>
              </a:buClr>
              <a:buSzPts val="1400"/>
              <a:buChar char="​"/>
            </a:pPr>
            <a:r>
              <a:rPr lang="en-US"/>
              <a:t>SSO</a:t>
            </a:r>
            <a:endParaRPr/>
          </a:p>
        </p:txBody>
      </p:sp>
      <p:grpSp>
        <p:nvGrpSpPr>
          <p:cNvPr id="819" name="Google Shape;819;p78"/>
          <p:cNvGrpSpPr/>
          <p:nvPr/>
        </p:nvGrpSpPr>
        <p:grpSpPr>
          <a:xfrm>
            <a:off x="2553313" y="3814148"/>
            <a:ext cx="3009600" cy="1615893"/>
            <a:chOff x="2329363" y="3844398"/>
            <a:chExt cx="3009600" cy="1615893"/>
          </a:xfrm>
        </p:grpSpPr>
        <p:pic>
          <p:nvPicPr>
            <p:cNvPr id="820" name="Google Shape;820;p78"/>
            <p:cNvPicPr preferRelativeResize="0"/>
            <p:nvPr/>
          </p:nvPicPr>
          <p:blipFill>
            <a:blip r:embed="rId10">
              <a:alphaModFix/>
            </a:blip>
            <a:stretch>
              <a:fillRect/>
            </a:stretch>
          </p:blipFill>
          <p:spPr>
            <a:xfrm>
              <a:off x="2329363" y="4896705"/>
              <a:ext cx="687300" cy="563586"/>
            </a:xfrm>
            <a:prstGeom prst="rect">
              <a:avLst/>
            </a:prstGeom>
            <a:noFill/>
            <a:ln>
              <a:noFill/>
            </a:ln>
          </p:spPr>
        </p:pic>
        <p:cxnSp>
          <p:nvCxnSpPr>
            <p:cNvPr id="821" name="Google Shape;821;p78"/>
            <p:cNvCxnSpPr>
              <a:stCxn id="820" idx="3"/>
              <a:endCxn id="800" idx="1"/>
            </p:cNvCxnSpPr>
            <p:nvPr/>
          </p:nvCxnSpPr>
          <p:spPr>
            <a:xfrm flipH="1" rot="10800000">
              <a:off x="3016663" y="3844398"/>
              <a:ext cx="2322300" cy="1334100"/>
            </a:xfrm>
            <a:prstGeom prst="curvedConnector3">
              <a:avLst>
                <a:gd fmla="val 50001" name="adj1"/>
              </a:avLst>
            </a:prstGeom>
            <a:noFill/>
            <a:ln cap="flat" cmpd="sng" w="9525">
              <a:solidFill>
                <a:schemeClr val="dk2"/>
              </a:solidFill>
              <a:prstDash val="solid"/>
              <a:round/>
              <a:headEnd len="med" w="med" type="none"/>
              <a:tailEnd len="med" w="med" type="none"/>
            </a:ln>
          </p:spPr>
        </p:cxn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2"/>
                                        </p:tgtEl>
                                        <p:attrNameLst>
                                          <p:attrName>style.visibility</p:attrName>
                                        </p:attrNameLst>
                                      </p:cBhvr>
                                      <p:to>
                                        <p:strVal val="visible"/>
                                      </p:to>
                                    </p:set>
                                    <p:animEffect filter="fade" transition="in">
                                      <p:cBhvr>
                                        <p:cTn dur="1000"/>
                                        <p:tgtEl>
                                          <p:spTgt spid="802"/>
                                        </p:tgtEl>
                                      </p:cBhvr>
                                    </p:animEffect>
                                  </p:childTnLst>
                                </p:cTn>
                              </p:par>
                              <p:par>
                                <p:cTn fill="hold" nodeType="withEffect" presetClass="entr" presetID="10" presetSubtype="0">
                                  <p:stCondLst>
                                    <p:cond delay="0"/>
                                  </p:stCondLst>
                                  <p:childTnLst>
                                    <p:set>
                                      <p:cBhvr>
                                        <p:cTn dur="1" fill="hold">
                                          <p:stCondLst>
                                            <p:cond delay="0"/>
                                          </p:stCondLst>
                                        </p:cTn>
                                        <p:tgtEl>
                                          <p:spTgt spid="795"/>
                                        </p:tgtEl>
                                        <p:attrNameLst>
                                          <p:attrName>style.visibility</p:attrName>
                                        </p:attrNameLst>
                                      </p:cBhvr>
                                      <p:to>
                                        <p:strVal val="visible"/>
                                      </p:to>
                                    </p:set>
                                    <p:animEffect filter="fade" transition="in">
                                      <p:cBhvr>
                                        <p:cTn dur="2600"/>
                                        <p:tgtEl>
                                          <p:spTgt spid="7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5"/>
                                        </p:tgtEl>
                                        <p:attrNameLst>
                                          <p:attrName>style.visibility</p:attrName>
                                        </p:attrNameLst>
                                      </p:cBhvr>
                                      <p:to>
                                        <p:strVal val="visible"/>
                                      </p:to>
                                    </p:set>
                                    <p:animEffect filter="fade" transition="in">
                                      <p:cBhvr>
                                        <p:cTn dur="1000"/>
                                        <p:tgtEl>
                                          <p:spTgt spid="805"/>
                                        </p:tgtEl>
                                      </p:cBhvr>
                                    </p:animEffect>
                                  </p:childTnLst>
                                </p:cTn>
                              </p:par>
                              <p:par>
                                <p:cTn fill="hold" nodeType="withEffect" presetClass="entr" presetID="10" presetSubtype="0">
                                  <p:stCondLst>
                                    <p:cond delay="0"/>
                                  </p:stCondLst>
                                  <p:childTnLst>
                                    <p:set>
                                      <p:cBhvr>
                                        <p:cTn dur="1" fill="hold">
                                          <p:stCondLst>
                                            <p:cond delay="0"/>
                                          </p:stCondLst>
                                        </p:cTn>
                                        <p:tgtEl>
                                          <p:spTgt spid="808"/>
                                        </p:tgtEl>
                                        <p:attrNameLst>
                                          <p:attrName>style.visibility</p:attrName>
                                        </p:attrNameLst>
                                      </p:cBhvr>
                                      <p:to>
                                        <p:strVal val="visible"/>
                                      </p:to>
                                    </p:set>
                                    <p:animEffect filter="fade" transition="in">
                                      <p:cBhvr>
                                        <p:cTn dur="2600"/>
                                        <p:tgtEl>
                                          <p:spTgt spid="8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9"/>
                                        </p:tgtEl>
                                        <p:attrNameLst>
                                          <p:attrName>style.visibility</p:attrName>
                                        </p:attrNameLst>
                                      </p:cBhvr>
                                      <p:to>
                                        <p:strVal val="visible"/>
                                      </p:to>
                                    </p:set>
                                    <p:animEffect filter="fade" transition="in">
                                      <p:cBhvr>
                                        <p:cTn dur="1000"/>
                                        <p:tgtEl>
                                          <p:spTgt spid="809"/>
                                        </p:tgtEl>
                                      </p:cBhvr>
                                    </p:animEffect>
                                  </p:childTnLst>
                                </p:cTn>
                              </p:par>
                              <p:par>
                                <p:cTn fill="hold" nodeType="withEffect" presetClass="entr" presetID="10" presetSubtype="0">
                                  <p:stCondLst>
                                    <p:cond delay="0"/>
                                  </p:stCondLst>
                                  <p:childTnLst>
                                    <p:set>
                                      <p:cBhvr>
                                        <p:cTn dur="1" fill="hold">
                                          <p:stCondLst>
                                            <p:cond delay="0"/>
                                          </p:stCondLst>
                                        </p:cTn>
                                        <p:tgtEl>
                                          <p:spTgt spid="796"/>
                                        </p:tgtEl>
                                        <p:attrNameLst>
                                          <p:attrName>style.visibility</p:attrName>
                                        </p:attrNameLst>
                                      </p:cBhvr>
                                      <p:to>
                                        <p:strVal val="visible"/>
                                      </p:to>
                                    </p:set>
                                    <p:animEffect filter="fade" transition="in">
                                      <p:cBhvr>
                                        <p:cTn dur="2600"/>
                                        <p:tgtEl>
                                          <p:spTgt spid="79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2"/>
                                        </p:tgtEl>
                                        <p:attrNameLst>
                                          <p:attrName>style.visibility</p:attrName>
                                        </p:attrNameLst>
                                      </p:cBhvr>
                                      <p:to>
                                        <p:strVal val="visible"/>
                                      </p:to>
                                    </p:set>
                                    <p:animEffect filter="fade" transition="in">
                                      <p:cBhvr>
                                        <p:cTn dur="1000"/>
                                        <p:tgtEl>
                                          <p:spTgt spid="812"/>
                                        </p:tgtEl>
                                      </p:cBhvr>
                                    </p:animEffect>
                                  </p:childTnLst>
                                </p:cTn>
                              </p:par>
                              <p:par>
                                <p:cTn fill="hold" nodeType="withEffect" presetClass="entr" presetID="10" presetSubtype="0">
                                  <p:stCondLst>
                                    <p:cond delay="0"/>
                                  </p:stCondLst>
                                  <p:childTnLst>
                                    <p:set>
                                      <p:cBhvr>
                                        <p:cTn dur="1" fill="hold">
                                          <p:stCondLst>
                                            <p:cond delay="0"/>
                                          </p:stCondLst>
                                        </p:cTn>
                                        <p:tgtEl>
                                          <p:spTgt spid="794"/>
                                        </p:tgtEl>
                                        <p:attrNameLst>
                                          <p:attrName>style.visibility</p:attrName>
                                        </p:attrNameLst>
                                      </p:cBhvr>
                                      <p:to>
                                        <p:strVal val="visible"/>
                                      </p:to>
                                    </p:set>
                                    <p:animEffect filter="fade" transition="in">
                                      <p:cBhvr>
                                        <p:cTn dur="2600"/>
                                        <p:tgtEl>
                                          <p:spTgt spid="7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5"/>
                                        </p:tgtEl>
                                        <p:attrNameLst>
                                          <p:attrName>style.visibility</p:attrName>
                                        </p:attrNameLst>
                                      </p:cBhvr>
                                      <p:to>
                                        <p:strVal val="visible"/>
                                      </p:to>
                                    </p:set>
                                    <p:animEffect filter="fade" transition="in">
                                      <p:cBhvr>
                                        <p:cTn dur="1000"/>
                                        <p:tgtEl>
                                          <p:spTgt spid="815"/>
                                        </p:tgtEl>
                                      </p:cBhvr>
                                    </p:animEffect>
                                  </p:childTnLst>
                                </p:cTn>
                              </p:par>
                              <p:par>
                                <p:cTn fill="hold" nodeType="withEffect" presetClass="entr" presetID="10" presetSubtype="0">
                                  <p:stCondLst>
                                    <p:cond delay="0"/>
                                  </p:stCondLst>
                                  <p:childTnLst>
                                    <p:set>
                                      <p:cBhvr>
                                        <p:cTn dur="1" fill="hold">
                                          <p:stCondLst>
                                            <p:cond delay="0"/>
                                          </p:stCondLst>
                                        </p:cTn>
                                        <p:tgtEl>
                                          <p:spTgt spid="818"/>
                                        </p:tgtEl>
                                        <p:attrNameLst>
                                          <p:attrName>style.visibility</p:attrName>
                                        </p:attrNameLst>
                                      </p:cBhvr>
                                      <p:to>
                                        <p:strVal val="visible"/>
                                      </p:to>
                                    </p:set>
                                    <p:animEffect filter="fade" transition="in">
                                      <p:cBhvr>
                                        <p:cTn dur="2600"/>
                                        <p:tgtEl>
                                          <p:spTgt spid="8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9"/>
                                        </p:tgtEl>
                                        <p:attrNameLst>
                                          <p:attrName>style.visibility</p:attrName>
                                        </p:attrNameLst>
                                      </p:cBhvr>
                                      <p:to>
                                        <p:strVal val="visible"/>
                                      </p:to>
                                    </p:set>
                                    <p:animEffect filter="fade" transition="in">
                                      <p:cBhvr>
                                        <p:cTn dur="1000"/>
                                        <p:tgtEl>
                                          <p:spTgt spid="819"/>
                                        </p:tgtEl>
                                      </p:cBhvr>
                                    </p:animEffect>
                                  </p:childTnLst>
                                </p:cTn>
                              </p:par>
                              <p:par>
                                <p:cTn fill="hold" nodeType="withEffect" presetClass="entr" presetID="10" presetSubtype="0">
                                  <p:stCondLst>
                                    <p:cond delay="0"/>
                                  </p:stCondLst>
                                  <p:childTnLst>
                                    <p:set>
                                      <p:cBhvr>
                                        <p:cTn dur="1" fill="hold">
                                          <p:stCondLst>
                                            <p:cond delay="0"/>
                                          </p:stCondLst>
                                        </p:cTn>
                                        <p:tgtEl>
                                          <p:spTgt spid="797"/>
                                        </p:tgtEl>
                                        <p:attrNameLst>
                                          <p:attrName>style.visibility</p:attrName>
                                        </p:attrNameLst>
                                      </p:cBhvr>
                                      <p:to>
                                        <p:strVal val="visible"/>
                                      </p:to>
                                    </p:set>
                                    <p:animEffect filter="fade" transition="in">
                                      <p:cBhvr>
                                        <p:cTn dur="2600"/>
                                        <p:tgtEl>
                                          <p:spTgt spid="7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0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9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5" name="Shape 825"/>
        <p:cNvGrpSpPr/>
        <p:nvPr/>
      </p:nvGrpSpPr>
      <p:grpSpPr>
        <a:xfrm>
          <a:off x="0" y="0"/>
          <a:ext cx="0" cy="0"/>
          <a:chOff x="0" y="0"/>
          <a:chExt cx="0" cy="0"/>
        </a:xfrm>
      </p:grpSpPr>
      <p:sp>
        <p:nvSpPr>
          <p:cNvPr id="826" name="Google Shape;826;p79"/>
          <p:cNvSpPr txBox="1"/>
          <p:nvPr>
            <p:ph type="title"/>
          </p:nvPr>
        </p:nvSpPr>
        <p:spPr>
          <a:xfrm>
            <a:off x="400821" y="419152"/>
            <a:ext cx="4725300" cy="1263900"/>
          </a:xfrm>
          <a:prstGeom prst="rect">
            <a:avLst/>
          </a:prstGeom>
          <a:noFill/>
          <a:ln>
            <a:noFill/>
          </a:ln>
        </p:spPr>
        <p:txBody>
          <a:bodyPr anchorCtr="0" anchor="t" bIns="45700" lIns="91425" spcFirstLastPara="1" rIns="91425" wrap="square" tIns="45700">
            <a:noAutofit/>
          </a:bodyPr>
          <a:lstStyle/>
          <a:p>
            <a:pPr indent="0" lvl="0" marL="0" rtl="0" algn="l">
              <a:lnSpc>
                <a:spcPct val="85000"/>
              </a:lnSpc>
              <a:spcBef>
                <a:spcPts val="0"/>
              </a:spcBef>
              <a:spcAft>
                <a:spcPts val="0"/>
              </a:spcAft>
              <a:buClr>
                <a:schemeClr val="dk1"/>
              </a:buClr>
              <a:buSzPts val="3200"/>
              <a:buFont typeface="DM Sans"/>
              <a:buNone/>
            </a:pPr>
            <a:r>
              <a:rPr lang="en-US"/>
              <a:t>Time for a Demo</a:t>
            </a:r>
            <a:endParaRPr/>
          </a:p>
        </p:txBody>
      </p:sp>
      <p:sp>
        <p:nvSpPr>
          <p:cNvPr id="827" name="Google Shape;827;p79"/>
          <p:cNvSpPr txBox="1"/>
          <p:nvPr>
            <p:ph idx="1" type="body"/>
          </p:nvPr>
        </p:nvSpPr>
        <p:spPr>
          <a:xfrm>
            <a:off x="450175" y="2797047"/>
            <a:ext cx="4626600" cy="1263900"/>
          </a:xfrm>
          <a:prstGeom prst="rect">
            <a:avLst/>
          </a:prstGeom>
          <a:noFill/>
          <a:ln>
            <a:noFill/>
          </a:ln>
        </p:spPr>
        <p:txBody>
          <a:bodyPr anchorCtr="0" anchor="t" bIns="0" lIns="0" spcFirstLastPara="1" rIns="0" wrap="square" tIns="0">
            <a:noAutofit/>
          </a:bodyPr>
          <a:lstStyle/>
          <a:p>
            <a:pPr indent="-165100" lvl="0" marL="0" rtl="0" algn="ctr">
              <a:lnSpc>
                <a:spcPct val="100000"/>
              </a:lnSpc>
              <a:spcBef>
                <a:spcPts val="0"/>
              </a:spcBef>
              <a:spcAft>
                <a:spcPts val="0"/>
              </a:spcAft>
              <a:buClr>
                <a:schemeClr val="dk1"/>
              </a:buClr>
              <a:buSzPts val="2600"/>
              <a:buChar char="​"/>
            </a:pPr>
            <a:r>
              <a:rPr i="1" lang="en-US" sz="2600"/>
              <a:t>Scan the QR Code or follow the link for additional resources</a:t>
            </a:r>
            <a:endParaRPr i="1" sz="2600"/>
          </a:p>
          <a:p>
            <a:pPr indent="-101600" lvl="0" marL="0" rtl="0" algn="l">
              <a:lnSpc>
                <a:spcPct val="100000"/>
              </a:lnSpc>
              <a:spcBef>
                <a:spcPts val="1400"/>
              </a:spcBef>
              <a:spcAft>
                <a:spcPts val="0"/>
              </a:spcAft>
              <a:buSzPts val="1600"/>
              <a:buChar char="​"/>
            </a:pPr>
            <a:r>
              <a:t/>
            </a:r>
            <a:endParaRPr/>
          </a:p>
          <a:p>
            <a:pPr indent="0" lvl="0" marL="0" rtl="0" algn="l">
              <a:lnSpc>
                <a:spcPct val="100000"/>
              </a:lnSpc>
              <a:spcBef>
                <a:spcPts val="1400"/>
              </a:spcBef>
              <a:spcAft>
                <a:spcPts val="0"/>
              </a:spcAft>
              <a:buClr>
                <a:schemeClr val="dk1"/>
              </a:buClr>
              <a:buSzPts val="1600"/>
              <a:buNone/>
            </a:pPr>
            <a:r>
              <a:t/>
            </a:r>
            <a:endParaRPr/>
          </a:p>
          <a:p>
            <a:pPr indent="0" lvl="0" marL="0" rtl="0" algn="l">
              <a:lnSpc>
                <a:spcPct val="100000"/>
              </a:lnSpc>
              <a:spcBef>
                <a:spcPts val="1400"/>
              </a:spcBef>
              <a:spcAft>
                <a:spcPts val="0"/>
              </a:spcAft>
              <a:buClr>
                <a:schemeClr val="dk1"/>
              </a:buClr>
              <a:buSzPts val="1600"/>
              <a:buNone/>
            </a:pPr>
            <a:r>
              <a:t/>
            </a:r>
            <a:endParaRPr/>
          </a:p>
          <a:p>
            <a:pPr indent="0" lvl="0" marL="0" rtl="0" algn="l">
              <a:lnSpc>
                <a:spcPct val="100000"/>
              </a:lnSpc>
              <a:spcBef>
                <a:spcPts val="1400"/>
              </a:spcBef>
              <a:spcAft>
                <a:spcPts val="0"/>
              </a:spcAft>
              <a:buClr>
                <a:schemeClr val="dk1"/>
              </a:buClr>
              <a:buSzPts val="1600"/>
              <a:buNone/>
            </a:pPr>
            <a:r>
              <a:t/>
            </a:r>
            <a:endParaRPr/>
          </a:p>
        </p:txBody>
      </p:sp>
      <p:sp>
        <p:nvSpPr>
          <p:cNvPr id="828" name="Google Shape;828;p79"/>
          <p:cNvSpPr txBox="1"/>
          <p:nvPr/>
        </p:nvSpPr>
        <p:spPr>
          <a:xfrm>
            <a:off x="6669050" y="4604525"/>
            <a:ext cx="40368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400">
                <a:solidFill>
                  <a:schemeClr val="dk1"/>
                </a:solidFill>
                <a:latin typeface="DM Sans"/>
                <a:ea typeface="DM Sans"/>
                <a:cs typeface="DM Sans"/>
                <a:sym typeface="DM Sans"/>
              </a:rPr>
              <a:t>https://a0.to/code/auth</a:t>
            </a:r>
            <a:endParaRPr sz="2400">
              <a:solidFill>
                <a:schemeClr val="dk1"/>
              </a:solidFill>
              <a:latin typeface="DM Sans"/>
              <a:ea typeface="DM Sans"/>
              <a:cs typeface="DM Sans"/>
              <a:sym typeface="DM Sans"/>
            </a:endParaRPr>
          </a:p>
        </p:txBody>
      </p:sp>
      <p:pic>
        <p:nvPicPr>
          <p:cNvPr id="829" name="Google Shape;829;p79"/>
          <p:cNvPicPr preferRelativeResize="0"/>
          <p:nvPr/>
        </p:nvPicPr>
        <p:blipFill>
          <a:blip r:embed="rId3">
            <a:alphaModFix/>
          </a:blip>
          <a:stretch>
            <a:fillRect/>
          </a:stretch>
        </p:blipFill>
        <p:spPr>
          <a:xfrm>
            <a:off x="7183312" y="1406450"/>
            <a:ext cx="3008275" cy="30082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3" name="Shape 833"/>
        <p:cNvGrpSpPr/>
        <p:nvPr/>
      </p:nvGrpSpPr>
      <p:grpSpPr>
        <a:xfrm>
          <a:off x="0" y="0"/>
          <a:ext cx="0" cy="0"/>
          <a:chOff x="0" y="0"/>
          <a:chExt cx="0" cy="0"/>
        </a:xfrm>
      </p:grpSpPr>
      <p:sp>
        <p:nvSpPr>
          <p:cNvPr id="834" name="Google Shape;834;p80"/>
          <p:cNvSpPr/>
          <p:nvPr/>
        </p:nvSpPr>
        <p:spPr>
          <a:xfrm rot="557916">
            <a:off x="668969" y="333944"/>
            <a:ext cx="5885639" cy="5885639"/>
          </a:xfrm>
          <a:prstGeom prst="ellipse">
            <a:avLst/>
          </a:prstGeom>
          <a:noFill/>
          <a:ln cap="flat" cmpd="sng" w="19050">
            <a:solidFill>
              <a:srgbClr val="666666"/>
            </a:solidFill>
            <a:prstDash val="lg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835" name="Google Shape;835;p80"/>
          <p:cNvSpPr txBox="1"/>
          <p:nvPr>
            <p:ph idx="1" type="body"/>
          </p:nvPr>
        </p:nvSpPr>
        <p:spPr>
          <a:xfrm>
            <a:off x="491331" y="441666"/>
            <a:ext cx="8804700" cy="2913000"/>
          </a:xfrm>
          <a:prstGeom prst="rect">
            <a:avLst/>
          </a:prstGeom>
          <a:noFill/>
          <a:ln>
            <a:noFill/>
          </a:ln>
        </p:spPr>
        <p:txBody>
          <a:bodyPr anchorCtr="0" anchor="t" bIns="0" lIns="0" spcFirstLastPara="1" rIns="0" wrap="square" tIns="0">
            <a:noAutofit/>
          </a:bodyPr>
          <a:lstStyle/>
          <a:p>
            <a:pPr indent="-419100" lvl="0" marL="0" rtl="0" algn="l">
              <a:lnSpc>
                <a:spcPct val="90000"/>
              </a:lnSpc>
              <a:spcBef>
                <a:spcPts val="0"/>
              </a:spcBef>
              <a:spcAft>
                <a:spcPts val="0"/>
              </a:spcAft>
              <a:buClr>
                <a:schemeClr val="lt2"/>
              </a:buClr>
              <a:buSzPts val="6600"/>
              <a:buChar char="​"/>
            </a:pPr>
            <a:r>
              <a:t/>
            </a:r>
            <a:endParaRPr/>
          </a:p>
          <a:p>
            <a:pPr indent="0" lvl="0" marL="0" rtl="0" algn="l">
              <a:lnSpc>
                <a:spcPct val="90000"/>
              </a:lnSpc>
              <a:spcBef>
                <a:spcPts val="1400"/>
              </a:spcBef>
              <a:spcAft>
                <a:spcPts val="0"/>
              </a:spcAft>
              <a:buClr>
                <a:schemeClr val="lt2"/>
              </a:buClr>
              <a:buSzPts val="6600"/>
              <a:buNone/>
            </a:pPr>
            <a:r>
              <a:t/>
            </a:r>
            <a:endParaRPr/>
          </a:p>
        </p:txBody>
      </p:sp>
      <p:sp>
        <p:nvSpPr>
          <p:cNvPr id="836" name="Google Shape;836;p80"/>
          <p:cNvSpPr/>
          <p:nvPr/>
        </p:nvSpPr>
        <p:spPr>
          <a:xfrm>
            <a:off x="3713125" y="1062866"/>
            <a:ext cx="3115800" cy="2123700"/>
          </a:xfrm>
          <a:prstGeom prst="roundRect">
            <a:avLst>
              <a:gd fmla="val 7490" name="adj"/>
            </a:avLst>
          </a:prstGeom>
          <a:gradFill>
            <a:gsLst>
              <a:gs pos="0">
                <a:srgbClr val="191919"/>
              </a:gs>
              <a:gs pos="55000">
                <a:srgbClr val="1F192E"/>
              </a:gs>
              <a:gs pos="100000">
                <a:srgbClr val="28194D"/>
              </a:gs>
            </a:gsLst>
            <a:lin ang="18900044" scaled="0"/>
          </a:gradFill>
          <a:ln cap="flat" cmpd="sng" w="19050">
            <a:solidFill>
              <a:schemeClr val="lt2"/>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None/>
            </a:pPr>
            <a:r>
              <a:rPr lang="en-US" sz="2000">
                <a:solidFill>
                  <a:schemeClr val="lt2"/>
                </a:solidFill>
                <a:latin typeface="DM Sans"/>
                <a:ea typeface="DM Sans"/>
                <a:cs typeface="DM Sans"/>
                <a:sym typeface="DM Sans"/>
              </a:rPr>
              <a:t>Authorization</a:t>
            </a:r>
            <a:endParaRPr sz="2000">
              <a:solidFill>
                <a:schemeClr val="lt2"/>
              </a:solidFill>
              <a:latin typeface="DM Sans"/>
              <a:ea typeface="DM Sans"/>
              <a:cs typeface="DM Sans"/>
              <a:sym typeface="DM Sans"/>
            </a:endParaRPr>
          </a:p>
        </p:txBody>
      </p:sp>
      <p:sp>
        <p:nvSpPr>
          <p:cNvPr id="837" name="Google Shape;837;p80"/>
          <p:cNvSpPr/>
          <p:nvPr/>
        </p:nvSpPr>
        <p:spPr>
          <a:xfrm>
            <a:off x="394192" y="1062866"/>
            <a:ext cx="3115800" cy="2123700"/>
          </a:xfrm>
          <a:prstGeom prst="roundRect">
            <a:avLst>
              <a:gd fmla="val 7490" name="adj"/>
            </a:avLst>
          </a:prstGeom>
          <a:gradFill>
            <a:gsLst>
              <a:gs pos="0">
                <a:srgbClr val="191919"/>
              </a:gs>
              <a:gs pos="100000">
                <a:srgbClr val="191919"/>
              </a:gs>
            </a:gsLst>
            <a:lin ang="2700006" scaled="0"/>
          </a:gra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rgbClr val="666666"/>
                </a:solidFill>
                <a:latin typeface="DM Sans"/>
                <a:ea typeface="DM Sans"/>
                <a:cs typeface="DM Sans"/>
                <a:sym typeface="DM Sans"/>
              </a:rPr>
              <a:t>Authentication</a:t>
            </a:r>
            <a:endParaRPr>
              <a:solidFill>
                <a:srgbClr val="666666"/>
              </a:solidFill>
              <a:latin typeface="DM Sans"/>
              <a:ea typeface="DM Sans"/>
              <a:cs typeface="DM Sans"/>
              <a:sym typeface="DM Sans"/>
            </a:endParaRPr>
          </a:p>
        </p:txBody>
      </p:sp>
      <p:sp>
        <p:nvSpPr>
          <p:cNvPr id="838" name="Google Shape;838;p80"/>
          <p:cNvSpPr/>
          <p:nvPr/>
        </p:nvSpPr>
        <p:spPr>
          <a:xfrm>
            <a:off x="3713125" y="3364198"/>
            <a:ext cx="3115800" cy="2123700"/>
          </a:xfrm>
          <a:prstGeom prst="roundRect">
            <a:avLst>
              <a:gd fmla="val 7490" name="adj"/>
            </a:avLst>
          </a:prstGeom>
          <a:gradFill>
            <a:gsLst>
              <a:gs pos="0">
                <a:srgbClr val="191919"/>
              </a:gs>
              <a:gs pos="51000">
                <a:srgbClr val="191919"/>
              </a:gs>
              <a:gs pos="100000">
                <a:srgbClr val="1F192E"/>
              </a:gs>
            </a:gsLst>
            <a:lin ang="18900044" scaled="0"/>
          </a:gra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None/>
            </a:pPr>
            <a:r>
              <a:rPr lang="en-US" sz="2000">
                <a:solidFill>
                  <a:srgbClr val="666666"/>
                </a:solidFill>
                <a:latin typeface="DM Sans"/>
                <a:ea typeface="DM Sans"/>
                <a:cs typeface="DM Sans"/>
                <a:sym typeface="DM Sans"/>
              </a:rPr>
              <a:t>Monitoring</a:t>
            </a:r>
            <a:endParaRPr sz="2000">
              <a:solidFill>
                <a:srgbClr val="666666"/>
              </a:solidFill>
              <a:latin typeface="DM Sans"/>
              <a:ea typeface="DM Sans"/>
              <a:cs typeface="DM Sans"/>
              <a:sym typeface="DM Sans"/>
            </a:endParaRPr>
          </a:p>
        </p:txBody>
      </p:sp>
      <p:sp>
        <p:nvSpPr>
          <p:cNvPr id="839" name="Google Shape;839;p80"/>
          <p:cNvSpPr/>
          <p:nvPr/>
        </p:nvSpPr>
        <p:spPr>
          <a:xfrm>
            <a:off x="394192" y="3364198"/>
            <a:ext cx="3115800" cy="2123700"/>
          </a:xfrm>
          <a:prstGeom prst="roundRect">
            <a:avLst>
              <a:gd fmla="val 7490" name="adj"/>
            </a:avLst>
          </a:prstGeom>
          <a:gradFill>
            <a:gsLst>
              <a:gs pos="0">
                <a:srgbClr val="191919"/>
              </a:gs>
              <a:gs pos="100000">
                <a:srgbClr val="1A1A1A"/>
              </a:gs>
            </a:gsLst>
            <a:lin ang="18900044" scaled="0"/>
          </a:gra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None/>
            </a:pPr>
            <a:r>
              <a:rPr lang="en-US" sz="2000">
                <a:solidFill>
                  <a:srgbClr val="666666"/>
                </a:solidFill>
                <a:latin typeface="DM Sans"/>
                <a:ea typeface="DM Sans"/>
                <a:cs typeface="DM Sans"/>
                <a:sym typeface="DM Sans"/>
              </a:rPr>
              <a:t>Branding</a:t>
            </a:r>
            <a:endParaRPr sz="2000">
              <a:solidFill>
                <a:srgbClr val="666666"/>
              </a:solidFill>
              <a:latin typeface="DM Sans"/>
              <a:ea typeface="DM Sans"/>
              <a:cs typeface="DM Sans"/>
              <a:sym typeface="DM Sans"/>
            </a:endParaRPr>
          </a:p>
        </p:txBody>
      </p:sp>
      <p:sp>
        <p:nvSpPr>
          <p:cNvPr id="840" name="Google Shape;840;p80"/>
          <p:cNvSpPr/>
          <p:nvPr/>
        </p:nvSpPr>
        <p:spPr>
          <a:xfrm>
            <a:off x="2549696" y="2213532"/>
            <a:ext cx="2126170" cy="2126170"/>
          </a:xfrm>
          <a:custGeom>
            <a:rect b="b" l="l" r="r" t="t"/>
            <a:pathLst>
              <a:path extrusionOk="0" h="2395684" w="2395684">
                <a:moveTo>
                  <a:pt x="1197842" y="0"/>
                </a:moveTo>
                <a:cubicBezTo>
                  <a:pt x="1266597" y="0"/>
                  <a:pt x="1335351" y="26229"/>
                  <a:pt x="1387809" y="78686"/>
                </a:cubicBezTo>
                <a:lnTo>
                  <a:pt x="2316998" y="1007876"/>
                </a:lnTo>
                <a:cubicBezTo>
                  <a:pt x="2421913" y="1112791"/>
                  <a:pt x="2421913" y="1282893"/>
                  <a:pt x="2316998" y="1387808"/>
                </a:cubicBezTo>
                <a:lnTo>
                  <a:pt x="1387809" y="2316998"/>
                </a:lnTo>
                <a:cubicBezTo>
                  <a:pt x="1282893" y="2421913"/>
                  <a:pt x="1112791" y="2421913"/>
                  <a:pt x="1007876" y="2316998"/>
                </a:cubicBezTo>
                <a:lnTo>
                  <a:pt x="78686" y="1387808"/>
                </a:lnTo>
                <a:cubicBezTo>
                  <a:pt x="-26229" y="1282893"/>
                  <a:pt x="-26229" y="1112791"/>
                  <a:pt x="78686" y="1007876"/>
                </a:cubicBezTo>
                <a:lnTo>
                  <a:pt x="1007876" y="78686"/>
                </a:lnTo>
                <a:cubicBezTo>
                  <a:pt x="1060334" y="26229"/>
                  <a:pt x="1129088" y="0"/>
                  <a:pt x="1197842" y="0"/>
                </a:cubicBezTo>
                <a:close/>
              </a:path>
            </a:pathLst>
          </a:custGeom>
          <a:solidFill>
            <a:srgbClr val="666666"/>
          </a:solidFill>
          <a:ln>
            <a:noFill/>
          </a:ln>
        </p:spPr>
        <p:txBody>
          <a:bodyPr anchorCtr="0" anchor="ctr" bIns="182875" lIns="182875" spcFirstLastPara="1" rIns="182875" wrap="square" tIns="182875">
            <a:noAutofit/>
          </a:bodyPr>
          <a:lstStyle/>
          <a:p>
            <a:pPr indent="0" lvl="0" marL="0" marR="0" rtl="0" algn="ctr">
              <a:spcBef>
                <a:spcPts val="0"/>
              </a:spcBef>
              <a:spcAft>
                <a:spcPts val="0"/>
              </a:spcAft>
              <a:buNone/>
            </a:pPr>
            <a:r>
              <a:rPr lang="en-US" sz="2000">
                <a:solidFill>
                  <a:srgbClr val="434343"/>
                </a:solidFill>
                <a:latin typeface="DM Sans"/>
                <a:ea typeface="DM Sans"/>
                <a:cs typeface="DM Sans"/>
                <a:sym typeface="DM Sans"/>
              </a:rPr>
              <a:t>Protection</a:t>
            </a:r>
            <a:endParaRPr>
              <a:solidFill>
                <a:srgbClr val="434343"/>
              </a:solidFill>
              <a:latin typeface="DM Sans"/>
              <a:ea typeface="DM Sans"/>
              <a:cs typeface="DM Sans"/>
              <a:sym typeface="DM Sans"/>
            </a:endParaRPr>
          </a:p>
        </p:txBody>
      </p:sp>
      <p:sp>
        <p:nvSpPr>
          <p:cNvPr id="841" name="Google Shape;841;p80"/>
          <p:cNvSpPr txBox="1"/>
          <p:nvPr/>
        </p:nvSpPr>
        <p:spPr>
          <a:xfrm>
            <a:off x="2739338" y="109700"/>
            <a:ext cx="1746900" cy="492600"/>
          </a:xfrm>
          <a:prstGeom prst="rect">
            <a:avLst/>
          </a:prstGeom>
          <a:gradFill>
            <a:gsLst>
              <a:gs pos="0">
                <a:srgbClr val="1A191D"/>
              </a:gs>
              <a:gs pos="52000">
                <a:srgbClr val="1D1926"/>
              </a:gs>
              <a:gs pos="100000">
                <a:srgbClr val="24193D"/>
              </a:gs>
            </a:gsLst>
            <a:lin ang="0" scaled="0"/>
          </a:gra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000">
                <a:solidFill>
                  <a:srgbClr val="666666"/>
                </a:solidFill>
                <a:latin typeface="DM Sans"/>
                <a:ea typeface="DM Sans"/>
                <a:cs typeface="DM Sans"/>
                <a:sym typeface="DM Sans"/>
              </a:rPr>
              <a:t>Management</a:t>
            </a:r>
            <a:endParaRPr sz="2000">
              <a:solidFill>
                <a:srgbClr val="666666"/>
              </a:solidFill>
              <a:latin typeface="DM Sans"/>
              <a:ea typeface="DM Sans"/>
              <a:cs typeface="DM Sans"/>
              <a:sym typeface="DM Sans"/>
            </a:endParaRPr>
          </a:p>
        </p:txBody>
      </p:sp>
      <p:sp>
        <p:nvSpPr>
          <p:cNvPr id="842" name="Google Shape;842;p80"/>
          <p:cNvSpPr txBox="1"/>
          <p:nvPr/>
        </p:nvSpPr>
        <p:spPr>
          <a:xfrm>
            <a:off x="2786688" y="5912725"/>
            <a:ext cx="1649700" cy="492600"/>
          </a:xfrm>
          <a:prstGeom prst="rect">
            <a:avLst/>
          </a:prstGeom>
          <a:gradFill>
            <a:gsLst>
              <a:gs pos="0">
                <a:srgbClr val="191919"/>
              </a:gs>
              <a:gs pos="50000">
                <a:srgbClr val="181818"/>
              </a:gs>
              <a:gs pos="100000">
                <a:srgbClr val="1A1A1A"/>
              </a:gs>
            </a:gsLst>
            <a:lin ang="0" scaled="0"/>
          </a:gra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000">
                <a:solidFill>
                  <a:srgbClr val="666666"/>
                </a:solidFill>
                <a:latin typeface="DM Sans"/>
                <a:ea typeface="DM Sans"/>
                <a:cs typeface="DM Sans"/>
                <a:sym typeface="DM Sans"/>
              </a:rPr>
              <a:t>Deployment</a:t>
            </a:r>
            <a:endParaRPr sz="2000">
              <a:solidFill>
                <a:srgbClr val="666666"/>
              </a:solidFill>
              <a:latin typeface="DM Sans"/>
              <a:ea typeface="DM Sans"/>
              <a:cs typeface="DM Sans"/>
              <a:sym typeface="DM Sans"/>
            </a:endParaRPr>
          </a:p>
        </p:txBody>
      </p:sp>
    </p:spTree>
  </p:cSld>
  <p:clrMapOvr>
    <a:masterClrMapping/>
  </p:clrMapOvr>
</p:sld>
</file>

<file path=ppt/theme/theme1.xml><?xml version="1.0" encoding="utf-8"?>
<a:theme xmlns:a="http://schemas.openxmlformats.org/drawingml/2006/main" xmlns:r="http://schemas.openxmlformats.org/officeDocument/2006/relationships" name="Okta Developer Template - 2023">
  <a:themeElements>
    <a:clrScheme name="Okta 2023">
      <a:dk1>
        <a:srgbClr val="191919"/>
      </a:dk1>
      <a:lt1>
        <a:srgbClr val="F6F1E7"/>
      </a:lt1>
      <a:dk2>
        <a:srgbClr val="3F59E3"/>
      </a:dk2>
      <a:lt2>
        <a:srgbClr val="FFFEFA"/>
      </a:lt2>
      <a:accent1>
        <a:srgbClr val="4CB7A3"/>
      </a:accent1>
      <a:accent2>
        <a:srgbClr val="EF9B05"/>
      </a:accent2>
      <a:accent3>
        <a:srgbClr val="E27133"/>
      </a:accent3>
      <a:accent4>
        <a:srgbClr val="149750"/>
      </a:accent4>
      <a:accent5>
        <a:srgbClr val="7549F2"/>
      </a:accent5>
      <a:accent6>
        <a:srgbClr val="E8DCC7"/>
      </a:accent6>
      <a:hlink>
        <a:srgbClr val="1A30A9"/>
      </a:hlink>
      <a:folHlink>
        <a:srgbClr val="B6C9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