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9144000" cy="6858000"/>
  <p:embeddedFontLst>
    <p:embeddedFont>
      <p:font typeface="DM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20" Type="http://schemas.openxmlformats.org/officeDocument/2006/relationships/font" Target="fonts/DMSans-bold.fntdata"/><Relationship Id="rId22" Type="http://schemas.openxmlformats.org/officeDocument/2006/relationships/font" Target="fonts/DMSans-boldItalic.fntdata"/><Relationship Id="rId21" Type="http://schemas.openxmlformats.org/officeDocument/2006/relationships/font" Target="fonts/DMSans-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DMSans-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developer-release-guid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developer-release-guid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passkeys-ga"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passkeys-ga"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flask-authn" TargetMode="External"/><Relationship Id="rId3" Type="http://schemas.openxmlformats.org/officeDocument/2006/relationships/hyperlink" Target="https://learnpasskeys.io/"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otp-enrollment"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otp-enrollment"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otp-enrollment" TargetMode="External"/><Relationship Id="rId3" Type="http://schemas.openxmlformats.org/officeDocument/2006/relationships/hyperlink" Target="https://a0.to/flask-authn"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code-identity-q1-roundup"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code-identity-q1-roundup"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0.to/code-identity-q1-roundup"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97c0fb75f1_0_641: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g297c0fb75f1_0_641: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2c6c762f00d_0_63: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2c6c762f00d_0_63: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c6c762f00d_0_16: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00" u="sng">
                <a:solidFill>
                  <a:schemeClr val="hlink"/>
                </a:solidFill>
                <a:hlinkClick r:id="rId2"/>
              </a:rPr>
              <a:t>https://a0.to/developer-release-guide</a:t>
            </a:r>
            <a:endParaRPr/>
          </a:p>
        </p:txBody>
      </p:sp>
      <p:sp>
        <p:nvSpPr>
          <p:cNvPr id="728" name="Google Shape;728;g2c6c762f00d_0_16: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c6c762f00d_1_8: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2c6c762f00d_1_8: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00" u="sng">
                <a:solidFill>
                  <a:schemeClr val="hlink"/>
                </a:solidFill>
                <a:hlinkClick r:id="rId2"/>
              </a:rPr>
              <a:t>https://a0.to/developer-release-guide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2bb212e2693_0_86: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000" u="sng">
                <a:solidFill>
                  <a:schemeClr val="hlink"/>
                </a:solidFill>
                <a:hlinkClick r:id="rId2"/>
              </a:rPr>
              <a:t>https://a0.to/passkeys-ga</a:t>
            </a:r>
            <a:endParaRPr/>
          </a:p>
        </p:txBody>
      </p:sp>
      <p:sp>
        <p:nvSpPr>
          <p:cNvPr id="742" name="Google Shape;742;g2bb212e2693_0_86: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1f51c91793e_1_12: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1f51c91793e_1_12: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00" u="sng">
                <a:solidFill>
                  <a:schemeClr val="hlink"/>
                </a:solidFill>
                <a:hlinkClick r:id="rId2"/>
              </a:rPr>
              <a:t>https://a0.to/passkeys-ga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f51c91793e_1_48: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f51c91793e_1_48: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00" u="sng">
                <a:solidFill>
                  <a:schemeClr val="hlink"/>
                </a:solidFill>
                <a:hlinkClick r:id="rId2"/>
              </a:rPr>
              <a:t>https://a0.to/flask-authn</a:t>
            </a:r>
            <a:br>
              <a:rPr lang="en-US"/>
            </a:br>
            <a:r>
              <a:rPr lang="en-US" sz="1000" u="sng">
                <a:solidFill>
                  <a:schemeClr val="hlink"/>
                </a:solidFill>
                <a:hlinkClick r:id="rId3"/>
              </a:rPr>
              <a:t>https://learnpasskeys.io/</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c6c762f00d_0_35: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2c6c762f00d_0_35: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000" u="sng">
                <a:solidFill>
                  <a:schemeClr val="hlink"/>
                </a:solidFill>
                <a:hlinkClick r:id="rId2"/>
              </a:rPr>
              <a:t>https://a0.to/otp-enrollment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c6c762f00d_0_73: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c6c762f00d_0_73: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000" u="sng">
                <a:solidFill>
                  <a:schemeClr val="hlink"/>
                </a:solidFill>
                <a:hlinkClick r:id="rId2"/>
              </a:rPr>
              <a:t>https://a0.to/otp-enrollment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ce02cd0238_0_5: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ce02cd0238_0_5: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00" u="sng">
                <a:solidFill>
                  <a:schemeClr val="hlink"/>
                </a:solidFill>
                <a:hlinkClick r:id="rId2"/>
              </a:rPr>
              <a:t>https://a0.to/otp-enrollment</a:t>
            </a:r>
            <a:br>
              <a:rPr lang="en-US"/>
            </a:br>
            <a:r>
              <a:rPr lang="en-US" sz="1000" u="sng">
                <a:solidFill>
                  <a:schemeClr val="hlink"/>
                </a:solidFill>
                <a:hlinkClick r:id="rId3"/>
              </a:rPr>
              <a:t>https://a0.to/flask-authn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c6c762f00d_0_44: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000" u="sng">
                <a:solidFill>
                  <a:schemeClr val="hlink"/>
                </a:solidFill>
                <a:hlinkClick r:id="rId2"/>
              </a:rPr>
              <a:t>https://a0.to/code-identity-q1-roundup</a:t>
            </a:r>
            <a:endParaRPr>
              <a:solidFill>
                <a:schemeClr val="dk1"/>
              </a:solidFill>
            </a:endParaRPr>
          </a:p>
          <a:p>
            <a:pPr indent="0" lvl="0" marL="0" rtl="0" algn="l">
              <a:spcBef>
                <a:spcPts val="0"/>
              </a:spcBef>
              <a:spcAft>
                <a:spcPts val="0"/>
              </a:spcAft>
              <a:buNone/>
            </a:pPr>
            <a:r>
              <a:t/>
            </a:r>
            <a:endParaRPr/>
          </a:p>
        </p:txBody>
      </p:sp>
      <p:sp>
        <p:nvSpPr>
          <p:cNvPr id="781" name="Google Shape;781;g2c6c762f00d_0_44: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1f51c91793e_1_0: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1f51c91793e_1_0: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000" u="sng">
                <a:solidFill>
                  <a:schemeClr val="hlink"/>
                </a:solidFill>
                <a:hlinkClick r:id="rId2"/>
              </a:rPr>
              <a:t>https://a0.to/code-identity-q1-roundup</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ce02cd0238_0_12: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2ce02cd0238_0_12: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000" u="sng">
                <a:solidFill>
                  <a:schemeClr val="hlink"/>
                </a:solidFill>
                <a:hlinkClick r:id="rId2"/>
              </a:rPr>
              <a:t>https://a0.to/code-identity-q1-roundup</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2b27dde1024_0_131: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2b27dde1024_0_131:notes"/>
          <p:cNvSpPr txBox="1"/>
          <p:nvPr>
            <p:ph idx="1" type="body"/>
          </p:nvPr>
        </p:nvSpPr>
        <p:spPr>
          <a:xfrm>
            <a:off x="914400" y="3257550"/>
            <a:ext cx="7315200" cy="30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6.png"/><Relationship Id="rId4"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 Id="rId4" Type="http://schemas.openxmlformats.org/officeDocument/2006/relationships/image" Target="../media/image51.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jp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jpg"/><Relationship Id="rId3" Type="http://schemas.openxmlformats.org/officeDocument/2006/relationships/image" Target="../media/image5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_Title">
  <p:cSld name="b_Title_1_1">
    <p:bg>
      <p:bgPr>
        <a:solidFill>
          <a:schemeClr val="dk1"/>
        </a:solidFill>
      </p:bgPr>
    </p:bg>
    <p:spTree>
      <p:nvGrpSpPr>
        <p:cNvPr id="11" name="Shape 11"/>
        <p:cNvGrpSpPr/>
        <p:nvPr/>
      </p:nvGrpSpPr>
      <p:grpSpPr>
        <a:xfrm>
          <a:off x="0" y="0"/>
          <a:ext cx="0" cy="0"/>
          <a:chOff x="0" y="0"/>
          <a:chExt cx="0" cy="0"/>
        </a:xfrm>
      </p:grpSpPr>
      <p:pic>
        <p:nvPicPr>
          <p:cNvPr id="12" name="Google Shape;12;p2"/>
          <p:cNvPicPr preferRelativeResize="0"/>
          <p:nvPr/>
        </p:nvPicPr>
        <p:blipFill>
          <a:blip r:embed="rId2">
            <a:alphaModFix/>
          </a:blip>
          <a:stretch>
            <a:fillRect/>
          </a:stretch>
        </p:blipFill>
        <p:spPr>
          <a:xfrm>
            <a:off x="-16" y="0"/>
            <a:ext cx="12189045" cy="6858000"/>
          </a:xfrm>
          <a:prstGeom prst="rect">
            <a:avLst/>
          </a:prstGeom>
          <a:noFill/>
          <a:ln>
            <a:noFill/>
          </a:ln>
        </p:spPr>
      </p:pic>
      <p:sp>
        <p:nvSpPr>
          <p:cNvPr id="13" name="Google Shape;13;p2"/>
          <p:cNvSpPr txBox="1"/>
          <p:nvPr>
            <p:ph type="ctrTitle"/>
          </p:nvPr>
        </p:nvSpPr>
        <p:spPr>
          <a:xfrm>
            <a:off x="491330" y="2421582"/>
            <a:ext cx="7256400" cy="2345700"/>
          </a:xfrm>
          <a:prstGeom prst="rect">
            <a:avLst/>
          </a:prstGeom>
          <a:noFill/>
          <a:ln>
            <a:noFill/>
          </a:ln>
        </p:spPr>
        <p:txBody>
          <a:bodyPr anchorCtr="0" anchor="ctr" bIns="0" lIns="0" spcFirstLastPara="1" rIns="0" wrap="square" tIns="0">
            <a:noAutofit/>
          </a:bodyPr>
          <a:lstStyle>
            <a:lvl1pPr lvl="0" rtl="0" algn="l">
              <a:lnSpc>
                <a:spcPct val="88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 name="Google Shape;14;p2"/>
          <p:cNvSpPr txBox="1"/>
          <p:nvPr>
            <p:ph idx="1" type="body"/>
          </p:nvPr>
        </p:nvSpPr>
        <p:spPr>
          <a:xfrm>
            <a:off x="507206" y="5718842"/>
            <a:ext cx="2439900" cy="410400"/>
          </a:xfrm>
          <a:prstGeom prst="rect">
            <a:avLst/>
          </a:prstGeom>
          <a:noFill/>
          <a:ln>
            <a:noFill/>
          </a:ln>
        </p:spPr>
        <p:txBody>
          <a:bodyPr anchorCtr="0" anchor="t" bIns="0" lIns="0" spcFirstLastPara="1" rIns="0" wrap="square" tIns="0">
            <a:sp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228600" lvl="1" marL="914400" rtl="0" algn="l">
              <a:lnSpc>
                <a:spcPct val="100000"/>
              </a:lnSpc>
              <a:spcBef>
                <a:spcPts val="200"/>
              </a:spcBef>
              <a:spcAft>
                <a:spcPts val="0"/>
              </a:spcAft>
              <a:buClr>
                <a:schemeClr val="lt2"/>
              </a:buClr>
              <a:buSzPts val="900"/>
              <a:buNone/>
              <a:defRPr sz="9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5" name="Google Shape;15;p2"/>
          <p:cNvSpPr txBox="1"/>
          <p:nvPr>
            <p:ph idx="2" type="body"/>
          </p:nvPr>
        </p:nvSpPr>
        <p:spPr>
          <a:xfrm>
            <a:off x="3133745" y="5718842"/>
            <a:ext cx="2439900" cy="410400"/>
          </a:xfrm>
          <a:prstGeom prst="rect">
            <a:avLst/>
          </a:prstGeom>
          <a:noFill/>
          <a:ln>
            <a:noFill/>
          </a:ln>
        </p:spPr>
        <p:txBody>
          <a:bodyPr anchorCtr="0" anchor="t" bIns="0" lIns="0" spcFirstLastPara="1" rIns="0" wrap="square" tIns="0">
            <a:sp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228600" lvl="1" marL="914400" rtl="0" algn="l">
              <a:lnSpc>
                <a:spcPct val="100000"/>
              </a:lnSpc>
              <a:spcBef>
                <a:spcPts val="200"/>
              </a:spcBef>
              <a:spcAft>
                <a:spcPts val="0"/>
              </a:spcAft>
              <a:buClr>
                <a:schemeClr val="lt2"/>
              </a:buClr>
              <a:buSzPts val="900"/>
              <a:buNone/>
              <a:defRPr sz="9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6" name="Google Shape;16;p2"/>
          <p:cNvSpPr txBox="1"/>
          <p:nvPr>
            <p:ph idx="3" type="body"/>
          </p:nvPr>
        </p:nvSpPr>
        <p:spPr>
          <a:xfrm>
            <a:off x="5760284" y="5718842"/>
            <a:ext cx="2438100" cy="410400"/>
          </a:xfrm>
          <a:prstGeom prst="rect">
            <a:avLst/>
          </a:prstGeom>
          <a:noFill/>
          <a:ln>
            <a:noFill/>
          </a:ln>
        </p:spPr>
        <p:txBody>
          <a:bodyPr anchorCtr="0" anchor="t" bIns="0" lIns="0" spcFirstLastPara="1" rIns="0" wrap="square" tIns="0">
            <a:sp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228600" lvl="1" marL="914400" rtl="0" algn="l">
              <a:lnSpc>
                <a:spcPct val="100000"/>
              </a:lnSpc>
              <a:spcBef>
                <a:spcPts val="200"/>
              </a:spcBef>
              <a:spcAft>
                <a:spcPts val="0"/>
              </a:spcAft>
              <a:buClr>
                <a:schemeClr val="lt2"/>
              </a:buClr>
              <a:buSzPts val="900"/>
              <a:buNone/>
              <a:defRPr sz="9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 name="Google Shape;17;p2"/>
          <p:cNvSpPr/>
          <p:nvPr/>
        </p:nvSpPr>
        <p:spPr>
          <a:xfrm>
            <a:off x="507206"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u="none" cap="none" strike="noStrike">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 icon&#10;&#10;Description automatically generated" id="18" name="Google Shape;18;p2"/>
          <p:cNvPicPr preferRelativeResize="0"/>
          <p:nvPr/>
        </p:nvPicPr>
        <p:blipFill rotWithShape="1">
          <a:blip r:embed="rId3">
            <a:alphaModFix/>
          </a:blip>
          <a:srcRect b="0" l="0" r="0" t="0"/>
          <a:stretch/>
        </p:blipFill>
        <p:spPr>
          <a:xfrm>
            <a:off x="491331" y="490528"/>
            <a:ext cx="329550" cy="329550"/>
          </a:xfrm>
          <a:prstGeom prst="rect">
            <a:avLst/>
          </a:prstGeom>
          <a:noFill/>
          <a:ln>
            <a:noFill/>
          </a:ln>
        </p:spPr>
      </p:pic>
      <p:pic>
        <p:nvPicPr>
          <p:cNvPr id="19" name="Google Shape;19;p2"/>
          <p:cNvPicPr preferRelativeResize="0"/>
          <p:nvPr/>
        </p:nvPicPr>
        <p:blipFill>
          <a:blip r:embed="rId4">
            <a:alphaModFix/>
          </a:blip>
          <a:stretch>
            <a:fillRect/>
          </a:stretch>
        </p:blipFill>
        <p:spPr>
          <a:xfrm>
            <a:off x="11096216" y="533400"/>
            <a:ext cx="603525" cy="2222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_Title 2">
  <p:cSld name="b_Title_1_1_1">
    <p:bg>
      <p:bgPr>
        <a:solidFill>
          <a:schemeClr val="dk1"/>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0" r="199" t="0"/>
          <a:stretch/>
        </p:blipFill>
        <p:spPr>
          <a:xfrm>
            <a:off x="0" y="-14025"/>
            <a:ext cx="12248274" cy="6897874"/>
          </a:xfrm>
          <a:prstGeom prst="rect">
            <a:avLst/>
          </a:prstGeom>
          <a:noFill/>
          <a:ln>
            <a:noFill/>
          </a:ln>
        </p:spPr>
      </p:pic>
      <p:sp>
        <p:nvSpPr>
          <p:cNvPr id="22" name="Google Shape;22;p3"/>
          <p:cNvSpPr txBox="1"/>
          <p:nvPr>
            <p:ph type="ctrTitle"/>
          </p:nvPr>
        </p:nvSpPr>
        <p:spPr>
          <a:xfrm>
            <a:off x="491330" y="2421582"/>
            <a:ext cx="7256400" cy="2345700"/>
          </a:xfrm>
          <a:prstGeom prst="rect">
            <a:avLst/>
          </a:prstGeom>
          <a:noFill/>
          <a:ln>
            <a:noFill/>
          </a:ln>
        </p:spPr>
        <p:txBody>
          <a:bodyPr anchorCtr="0" anchor="ctr" bIns="0" lIns="0" spcFirstLastPara="1" rIns="0" wrap="square" tIns="0">
            <a:noAutofit/>
          </a:bodyPr>
          <a:lstStyle>
            <a:lvl1pPr lvl="0" rtl="0" algn="l">
              <a:lnSpc>
                <a:spcPct val="88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3" name="Google Shape;23;p3"/>
          <p:cNvSpPr txBox="1"/>
          <p:nvPr>
            <p:ph idx="1" type="body"/>
          </p:nvPr>
        </p:nvSpPr>
        <p:spPr>
          <a:xfrm>
            <a:off x="507206" y="5718842"/>
            <a:ext cx="2439900" cy="410400"/>
          </a:xfrm>
          <a:prstGeom prst="rect">
            <a:avLst/>
          </a:prstGeom>
          <a:noFill/>
          <a:ln>
            <a:noFill/>
          </a:ln>
        </p:spPr>
        <p:txBody>
          <a:bodyPr anchorCtr="0" anchor="t" bIns="0" lIns="0" spcFirstLastPara="1" rIns="0" wrap="square" tIns="0">
            <a:sp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228600" lvl="1" marL="914400" rtl="0" algn="l">
              <a:lnSpc>
                <a:spcPct val="100000"/>
              </a:lnSpc>
              <a:spcBef>
                <a:spcPts val="200"/>
              </a:spcBef>
              <a:spcAft>
                <a:spcPts val="0"/>
              </a:spcAft>
              <a:buClr>
                <a:schemeClr val="lt2"/>
              </a:buClr>
              <a:buSzPts val="900"/>
              <a:buNone/>
              <a:defRPr sz="9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4" name="Google Shape;24;p3"/>
          <p:cNvSpPr txBox="1"/>
          <p:nvPr>
            <p:ph idx="2" type="body"/>
          </p:nvPr>
        </p:nvSpPr>
        <p:spPr>
          <a:xfrm>
            <a:off x="3133745" y="5718842"/>
            <a:ext cx="2439900" cy="410400"/>
          </a:xfrm>
          <a:prstGeom prst="rect">
            <a:avLst/>
          </a:prstGeom>
          <a:noFill/>
          <a:ln>
            <a:noFill/>
          </a:ln>
        </p:spPr>
        <p:txBody>
          <a:bodyPr anchorCtr="0" anchor="t" bIns="0" lIns="0" spcFirstLastPara="1" rIns="0" wrap="square" tIns="0">
            <a:sp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228600" lvl="1" marL="914400" rtl="0" algn="l">
              <a:lnSpc>
                <a:spcPct val="100000"/>
              </a:lnSpc>
              <a:spcBef>
                <a:spcPts val="200"/>
              </a:spcBef>
              <a:spcAft>
                <a:spcPts val="0"/>
              </a:spcAft>
              <a:buClr>
                <a:schemeClr val="lt2"/>
              </a:buClr>
              <a:buSzPts val="900"/>
              <a:buNone/>
              <a:defRPr sz="9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5" name="Google Shape;25;p3"/>
          <p:cNvSpPr txBox="1"/>
          <p:nvPr>
            <p:ph idx="3" type="body"/>
          </p:nvPr>
        </p:nvSpPr>
        <p:spPr>
          <a:xfrm>
            <a:off x="5760284" y="5718842"/>
            <a:ext cx="2438100" cy="410400"/>
          </a:xfrm>
          <a:prstGeom prst="rect">
            <a:avLst/>
          </a:prstGeom>
          <a:noFill/>
          <a:ln>
            <a:noFill/>
          </a:ln>
        </p:spPr>
        <p:txBody>
          <a:bodyPr anchorCtr="0" anchor="t" bIns="0" lIns="0" spcFirstLastPara="1" rIns="0" wrap="square" tIns="0">
            <a:sp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228600" lvl="1" marL="914400" rtl="0" algn="l">
              <a:lnSpc>
                <a:spcPct val="100000"/>
              </a:lnSpc>
              <a:spcBef>
                <a:spcPts val="200"/>
              </a:spcBef>
              <a:spcAft>
                <a:spcPts val="0"/>
              </a:spcAft>
              <a:buClr>
                <a:schemeClr val="lt2"/>
              </a:buClr>
              <a:buSzPts val="900"/>
              <a:buNone/>
              <a:defRPr sz="9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6" name="Google Shape;26;p3"/>
          <p:cNvSpPr/>
          <p:nvPr/>
        </p:nvSpPr>
        <p:spPr>
          <a:xfrm>
            <a:off x="507206"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u="none" cap="none" strike="noStrike">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 icon&#10;&#10;Description automatically generated" id="27" name="Google Shape;27;p3"/>
          <p:cNvPicPr preferRelativeResize="0"/>
          <p:nvPr/>
        </p:nvPicPr>
        <p:blipFill rotWithShape="1">
          <a:blip r:embed="rId3">
            <a:alphaModFix/>
          </a:blip>
          <a:srcRect b="0" l="0" r="0" t="0"/>
          <a:stretch/>
        </p:blipFill>
        <p:spPr>
          <a:xfrm>
            <a:off x="491331" y="490528"/>
            <a:ext cx="329550" cy="329550"/>
          </a:xfrm>
          <a:prstGeom prst="rect">
            <a:avLst/>
          </a:prstGeom>
          <a:noFill/>
          <a:ln>
            <a:noFill/>
          </a:ln>
        </p:spPr>
      </p:pic>
      <p:pic>
        <p:nvPicPr>
          <p:cNvPr id="28" name="Google Shape;28;p3"/>
          <p:cNvPicPr preferRelativeResize="0"/>
          <p:nvPr/>
        </p:nvPicPr>
        <p:blipFill>
          <a:blip r:embed="rId4">
            <a:alphaModFix/>
          </a:blip>
          <a:stretch>
            <a:fillRect/>
          </a:stretch>
        </p:blipFill>
        <p:spPr>
          <a:xfrm>
            <a:off x="11096216" y="533400"/>
            <a:ext cx="603525" cy="22221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2 Column">
  <p:cSld name="e_Title + 2 Column">
    <p:spTree>
      <p:nvGrpSpPr>
        <p:cNvPr id="29" name="Shape 29"/>
        <p:cNvGrpSpPr/>
        <p:nvPr/>
      </p:nvGrpSpPr>
      <p:grpSpPr>
        <a:xfrm>
          <a:off x="0" y="0"/>
          <a:ext cx="0" cy="0"/>
          <a:chOff x="0" y="0"/>
          <a:chExt cx="0" cy="0"/>
        </a:xfrm>
      </p:grpSpPr>
      <p:sp>
        <p:nvSpPr>
          <p:cNvPr id="30" name="Google Shape;30;p4"/>
          <p:cNvSpPr txBox="1"/>
          <p:nvPr>
            <p:ph idx="1" type="body"/>
          </p:nvPr>
        </p:nvSpPr>
        <p:spPr>
          <a:xfrm>
            <a:off x="475467" y="1568171"/>
            <a:ext cx="5391900" cy="4318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1400"/>
              </a:spcBef>
              <a:spcAft>
                <a:spcPts val="0"/>
              </a:spcAft>
              <a:buClr>
                <a:schemeClr val="dk1"/>
              </a:buClr>
              <a:buSzPts val="1800"/>
              <a:buChar char="​"/>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298450" lvl="4" marL="2286000" rtl="0" algn="l">
              <a:lnSpc>
                <a:spcPct val="100000"/>
              </a:lnSpc>
              <a:spcBef>
                <a:spcPts val="1400"/>
              </a:spcBef>
              <a:spcAft>
                <a:spcPts val="0"/>
              </a:spcAft>
              <a:buSzPts val="1100"/>
              <a:buChar char="​"/>
              <a:defRPr b="0" i="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1" name="Google Shape;31;p4"/>
          <p:cNvSpPr txBox="1"/>
          <p:nvPr>
            <p:ph idx="2" type="body"/>
          </p:nvPr>
        </p:nvSpPr>
        <p:spPr>
          <a:xfrm>
            <a:off x="6332805" y="1568171"/>
            <a:ext cx="5391900" cy="43182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1400"/>
              </a:spcBef>
              <a:spcAft>
                <a:spcPts val="0"/>
              </a:spcAft>
              <a:buClr>
                <a:schemeClr val="dk1"/>
              </a:buClr>
              <a:buSzPts val="1800"/>
              <a:buChar char="​"/>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298450" lvl="4" marL="2286000" rtl="0" algn="l">
              <a:lnSpc>
                <a:spcPct val="100000"/>
              </a:lnSpc>
              <a:spcBef>
                <a:spcPts val="1400"/>
              </a:spcBef>
              <a:spcAft>
                <a:spcPts val="0"/>
              </a:spcAft>
              <a:buSzPts val="1100"/>
              <a:buChar char="​"/>
              <a:defRPr b="0" i="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2" name="Google Shape;32;p4"/>
          <p:cNvSpPr txBox="1"/>
          <p:nvPr>
            <p:ph idx="3"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3" name="Google Shape;33;p4"/>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Only">
  <p:cSld name="e_Title Only">
    <p:bg>
      <p:bgPr>
        <a:gradFill>
          <a:gsLst>
            <a:gs pos="0">
              <a:srgbClr val="0F0F0F"/>
            </a:gs>
            <a:gs pos="66000">
              <a:srgbClr val="1F192C"/>
            </a:gs>
            <a:gs pos="87000">
              <a:srgbClr val="2A1951"/>
            </a:gs>
            <a:gs pos="100000">
              <a:srgbClr val="2F1863"/>
            </a:gs>
          </a:gsLst>
          <a:lin ang="18900044" scaled="0"/>
        </a:gradFill>
      </p:bgPr>
    </p:bg>
    <p:spTree>
      <p:nvGrpSpPr>
        <p:cNvPr id="34" name="Shape 34"/>
        <p:cNvGrpSpPr/>
        <p:nvPr/>
      </p:nvGrpSpPr>
      <p:grpSpPr>
        <a:xfrm>
          <a:off x="0" y="0"/>
          <a:ext cx="0" cy="0"/>
          <a:chOff x="0" y="0"/>
          <a:chExt cx="0" cy="0"/>
        </a:xfrm>
      </p:grpSpPr>
      <p:sp>
        <p:nvSpPr>
          <p:cNvPr id="35" name="Google Shape;35;p5"/>
          <p:cNvSpPr txBox="1"/>
          <p:nvPr>
            <p:ph type="title"/>
          </p:nvPr>
        </p:nvSpPr>
        <p:spPr>
          <a:xfrm>
            <a:off x="389636" y="45145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lt2"/>
              </a:buClr>
              <a:buSzPts val="3200"/>
              <a:buFont typeface="DM Sans"/>
              <a:buNone/>
              <a:defRPr>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36" name="Google Shape;36;p5"/>
          <p:cNvSpPr txBox="1"/>
          <p:nvPr>
            <p:ph idx="1"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chemeClr val="lt2"/>
              </a:buClr>
              <a:buSzPts val="1400"/>
              <a:buChar char="​"/>
              <a:defRPr sz="1400">
                <a:solidFill>
                  <a:schemeClr val="lt2"/>
                </a:solidFill>
              </a:defRPr>
            </a:lvl1pPr>
            <a:lvl2pPr indent="-342900" lvl="1" marL="914400" rtl="0" algn="l">
              <a:lnSpc>
                <a:spcPct val="100000"/>
              </a:lnSpc>
              <a:spcBef>
                <a:spcPts val="800"/>
              </a:spcBef>
              <a:spcAft>
                <a:spcPts val="0"/>
              </a:spcAft>
              <a:buClr>
                <a:schemeClr val="lt2"/>
              </a:buClr>
              <a:buSzPts val="1800"/>
              <a:buChar char="•"/>
              <a:defRPr>
                <a:solidFill>
                  <a:schemeClr val="lt2"/>
                </a:solidFill>
              </a:defRPr>
            </a:lvl2pPr>
            <a:lvl3pPr indent="-342900" lvl="2" marL="1371600" rtl="0" algn="l">
              <a:lnSpc>
                <a:spcPct val="100000"/>
              </a:lnSpc>
              <a:spcBef>
                <a:spcPts val="800"/>
              </a:spcBef>
              <a:spcAft>
                <a:spcPts val="0"/>
              </a:spcAft>
              <a:buClr>
                <a:schemeClr val="lt2"/>
              </a:buClr>
              <a:buSzPts val="1800"/>
              <a:buChar char="－"/>
              <a:defRPr>
                <a:solidFill>
                  <a:schemeClr val="lt2"/>
                </a:solidFill>
              </a:defRPr>
            </a:lvl3pPr>
            <a:lvl4pPr indent="-342900" lvl="3" marL="1828800" rtl="0" algn="l">
              <a:lnSpc>
                <a:spcPct val="90000"/>
              </a:lnSpc>
              <a:spcBef>
                <a:spcPts val="1400"/>
              </a:spcBef>
              <a:spcAft>
                <a:spcPts val="0"/>
              </a:spcAft>
              <a:buClr>
                <a:schemeClr val="lt2"/>
              </a:buClr>
              <a:buSzPts val="1800"/>
              <a:buChar char="​"/>
              <a:defRPr>
                <a:solidFill>
                  <a:schemeClr val="lt2"/>
                </a:solidFill>
              </a:defRPr>
            </a:lvl4pPr>
            <a:lvl5pPr indent="-342900" lvl="4" marL="2286000" rtl="0" algn="l">
              <a:lnSpc>
                <a:spcPct val="100000"/>
              </a:lnSpc>
              <a:spcBef>
                <a:spcPts val="1400"/>
              </a:spcBef>
              <a:spcAft>
                <a:spcPts val="0"/>
              </a:spcAft>
              <a:buClr>
                <a:schemeClr val="lt2"/>
              </a:buClr>
              <a:buSzPts val="1800"/>
              <a:buChar char="​"/>
              <a:defRPr>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grpSp>
        <p:nvGrpSpPr>
          <p:cNvPr id="37" name="Google Shape;37;p5"/>
          <p:cNvGrpSpPr/>
          <p:nvPr/>
        </p:nvGrpSpPr>
        <p:grpSpPr>
          <a:xfrm>
            <a:off x="491331" y="6363293"/>
            <a:ext cx="11201710" cy="246888"/>
            <a:chOff x="491331" y="6363293"/>
            <a:chExt cx="11201710" cy="246888"/>
          </a:xfrm>
        </p:grpSpPr>
        <p:grpSp>
          <p:nvGrpSpPr>
            <p:cNvPr id="38" name="Google Shape;38;p5"/>
            <p:cNvGrpSpPr/>
            <p:nvPr/>
          </p:nvGrpSpPr>
          <p:grpSpPr>
            <a:xfrm>
              <a:off x="491331" y="6363293"/>
              <a:ext cx="8016638" cy="246888"/>
              <a:chOff x="491331" y="6363293"/>
              <a:chExt cx="8016638" cy="246888"/>
            </a:xfrm>
          </p:grpSpPr>
          <p:pic>
            <p:nvPicPr>
              <p:cNvPr descr="Shape, icon&#10;&#10;Description automatically generated" id="39" name="Google Shape;39;p5"/>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40" name="Google Shape;40;p5"/>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41" name="Google Shape;41;p5"/>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z_Font Check" showMasterSp="0">
  <p:cSld name="1_z_Font Check">
    <p:bg>
      <p:bgPr>
        <a:solidFill>
          <a:schemeClr val="dk1"/>
        </a:solidFill>
      </p:bgPr>
    </p:bg>
    <p:spTree>
      <p:nvGrpSpPr>
        <p:cNvPr id="42" name="Shape 42"/>
        <p:cNvGrpSpPr/>
        <p:nvPr/>
      </p:nvGrpSpPr>
      <p:grpSpPr>
        <a:xfrm>
          <a:off x="0" y="0"/>
          <a:ext cx="0" cy="0"/>
          <a:chOff x="0" y="0"/>
          <a:chExt cx="0" cy="0"/>
        </a:xfrm>
      </p:grpSpPr>
      <p:pic>
        <p:nvPicPr>
          <p:cNvPr id="43" name="Google Shape;43;p6"/>
          <p:cNvPicPr preferRelativeResize="0"/>
          <p:nvPr/>
        </p:nvPicPr>
        <p:blipFill rotWithShape="1">
          <a:blip r:embed="rId2">
            <a:alphaModFix/>
          </a:blip>
          <a:srcRect b="0" l="0" r="0" t="0"/>
          <a:stretch/>
        </p:blipFill>
        <p:spPr>
          <a:xfrm>
            <a:off x="5352178" y="3724332"/>
            <a:ext cx="5537200" cy="1790700"/>
          </a:xfrm>
          <a:prstGeom prst="rect">
            <a:avLst/>
          </a:prstGeom>
          <a:noFill/>
          <a:ln>
            <a:noFill/>
          </a:ln>
        </p:spPr>
      </p:pic>
      <p:sp>
        <p:nvSpPr>
          <p:cNvPr id="44" name="Google Shape;44;p6"/>
          <p:cNvSpPr txBox="1"/>
          <p:nvPr/>
        </p:nvSpPr>
        <p:spPr>
          <a:xfrm>
            <a:off x="397236" y="2165370"/>
            <a:ext cx="3583800" cy="1569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2"/>
              </a:buClr>
              <a:buSzPts val="1600"/>
              <a:buFont typeface="DM Sans"/>
              <a:buNone/>
            </a:pPr>
            <a:r>
              <a:rPr b="0" i="0" lang="en-US" sz="1600">
                <a:solidFill>
                  <a:schemeClr val="lt2"/>
                </a:solidFill>
                <a:latin typeface="DM Sans"/>
                <a:ea typeface="DM Sans"/>
                <a:cs typeface="DM Sans"/>
                <a:sym typeface="DM Sans"/>
              </a:rPr>
              <a:t>Use this slide to make sure your presentation is displaying the accurate font </a:t>
            </a:r>
            <a:r>
              <a:rPr b="1" i="0" lang="en-US" sz="1600">
                <a:solidFill>
                  <a:schemeClr val="lt2"/>
                </a:solidFill>
                <a:latin typeface="DM Sans"/>
                <a:ea typeface="DM Sans"/>
                <a:cs typeface="DM Sans"/>
                <a:sym typeface="DM Sans"/>
              </a:rPr>
              <a:t>DM Sans.</a:t>
            </a:r>
            <a:endParaRPr b="0" i="0" sz="1800">
              <a:solidFill>
                <a:schemeClr val="dk1"/>
              </a:solidFill>
              <a:latin typeface="DM Sans"/>
              <a:ea typeface="DM Sans"/>
              <a:cs typeface="DM Sans"/>
              <a:sym typeface="DM Sans"/>
            </a:endParaRPr>
          </a:p>
          <a:p>
            <a:pPr indent="0" lvl="0" marL="0" marR="0" rtl="0" algn="l">
              <a:spcBef>
                <a:spcPts val="0"/>
              </a:spcBef>
              <a:spcAft>
                <a:spcPts val="0"/>
              </a:spcAft>
              <a:buClr>
                <a:schemeClr val="dk1"/>
              </a:buClr>
              <a:buSzPts val="1600"/>
              <a:buFont typeface="Arial"/>
              <a:buNone/>
            </a:pPr>
            <a:r>
              <a:t/>
            </a:r>
            <a:endParaRPr b="1" i="0" sz="1600">
              <a:solidFill>
                <a:schemeClr val="lt2"/>
              </a:solidFill>
              <a:latin typeface="DM Sans"/>
              <a:ea typeface="DM Sans"/>
              <a:cs typeface="DM Sans"/>
              <a:sym typeface="DM Sans"/>
            </a:endParaRPr>
          </a:p>
          <a:p>
            <a:pPr indent="0" lvl="0" marL="0" marR="0" rtl="0" algn="l">
              <a:spcBef>
                <a:spcPts val="0"/>
              </a:spcBef>
              <a:spcAft>
                <a:spcPts val="0"/>
              </a:spcAft>
              <a:buClr>
                <a:schemeClr val="lt2"/>
              </a:buClr>
              <a:buSzPts val="1600"/>
              <a:buFont typeface="DM Sans"/>
              <a:buNone/>
            </a:pPr>
            <a:r>
              <a:rPr b="0" i="0" lang="en-US" sz="1600">
                <a:solidFill>
                  <a:schemeClr val="lt2"/>
                </a:solidFill>
                <a:latin typeface="DM Sans"/>
                <a:ea typeface="DM Sans"/>
                <a:cs typeface="DM Sans"/>
                <a:sym typeface="DM Sans"/>
              </a:rPr>
              <a:t>This font should be readily available in Google Slides.</a:t>
            </a:r>
            <a:endParaRPr b="0" i="0" sz="1800">
              <a:solidFill>
                <a:schemeClr val="dk1"/>
              </a:solidFill>
              <a:latin typeface="DM Sans"/>
              <a:ea typeface="DM Sans"/>
              <a:cs typeface="DM Sans"/>
              <a:sym typeface="DM Sans"/>
            </a:endParaRPr>
          </a:p>
        </p:txBody>
      </p:sp>
      <p:sp>
        <p:nvSpPr>
          <p:cNvPr id="45" name="Google Shape;45;p6"/>
          <p:cNvSpPr txBox="1"/>
          <p:nvPr/>
        </p:nvSpPr>
        <p:spPr>
          <a:xfrm>
            <a:off x="397237" y="572779"/>
            <a:ext cx="4892400" cy="144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2"/>
              </a:buClr>
              <a:buSzPts val="4400"/>
              <a:buFont typeface="DM Sans"/>
              <a:buNone/>
            </a:pPr>
            <a:r>
              <a:rPr b="0" i="0" lang="en-US" sz="4400">
                <a:solidFill>
                  <a:schemeClr val="lt2"/>
                </a:solidFill>
                <a:latin typeface="DM Sans"/>
                <a:ea typeface="DM Sans"/>
                <a:cs typeface="DM Sans"/>
                <a:sym typeface="DM Sans"/>
              </a:rPr>
              <a:t>Google Slides Font check</a:t>
            </a:r>
            <a:endParaRPr b="0" i="0" sz="1800">
              <a:solidFill>
                <a:schemeClr val="dk1"/>
              </a:solidFill>
              <a:latin typeface="DM Sans"/>
              <a:ea typeface="DM Sans"/>
              <a:cs typeface="DM Sans"/>
              <a:sym typeface="DM Sans"/>
            </a:endParaRPr>
          </a:p>
        </p:txBody>
      </p:sp>
      <p:sp>
        <p:nvSpPr>
          <p:cNvPr id="46" name="Google Shape;46;p6"/>
          <p:cNvSpPr txBox="1"/>
          <p:nvPr/>
        </p:nvSpPr>
        <p:spPr>
          <a:xfrm>
            <a:off x="5289580" y="2548955"/>
            <a:ext cx="5662500" cy="766200"/>
          </a:xfrm>
          <a:prstGeom prst="rect">
            <a:avLst/>
          </a:prstGeom>
          <a:noFill/>
          <a:ln>
            <a:noFill/>
          </a:ln>
        </p:spPr>
        <p:txBody>
          <a:bodyPr anchorCtr="0" anchor="t" bIns="45700" lIns="91425" spcFirstLastPara="1" rIns="91425" wrap="square" tIns="45700">
            <a:noAutofit/>
          </a:bodyPr>
          <a:lstStyle/>
          <a:p>
            <a:pPr indent="0" lvl="0" marL="0" marR="0" rtl="0" algn="ctr">
              <a:lnSpc>
                <a:spcPct val="85000"/>
              </a:lnSpc>
              <a:spcBef>
                <a:spcPts val="0"/>
              </a:spcBef>
              <a:spcAft>
                <a:spcPts val="0"/>
              </a:spcAft>
              <a:buClr>
                <a:schemeClr val="lt2"/>
              </a:buClr>
              <a:buSzPts val="6700"/>
              <a:buFont typeface="DM Sans"/>
              <a:buNone/>
            </a:pPr>
            <a:r>
              <a:rPr b="0" i="0" lang="en-US" sz="6700">
                <a:solidFill>
                  <a:schemeClr val="lt2"/>
                </a:solidFill>
                <a:latin typeface="DM Sans"/>
                <a:ea typeface="DM Sans"/>
                <a:cs typeface="DM Sans"/>
                <a:sym typeface="DM Sans"/>
              </a:rPr>
              <a:t>DM Sans</a:t>
            </a:r>
            <a:endParaRPr b="0" i="0" sz="1800">
              <a:solidFill>
                <a:schemeClr val="dk1"/>
              </a:solidFill>
              <a:latin typeface="DM Sans"/>
              <a:ea typeface="DM Sans"/>
              <a:cs typeface="DM Sans"/>
              <a:sym typeface="DM Sans"/>
            </a:endParaRPr>
          </a:p>
        </p:txBody>
      </p:sp>
      <p:sp>
        <p:nvSpPr>
          <p:cNvPr id="47" name="Google Shape;47;p6"/>
          <p:cNvSpPr txBox="1"/>
          <p:nvPr/>
        </p:nvSpPr>
        <p:spPr>
          <a:xfrm>
            <a:off x="5220533" y="1883599"/>
            <a:ext cx="5662500" cy="523200"/>
          </a:xfrm>
          <a:prstGeom prst="rect">
            <a:avLst/>
          </a:prstGeom>
          <a:noFill/>
          <a:ln>
            <a:noFill/>
          </a:ln>
        </p:spPr>
        <p:txBody>
          <a:bodyPr anchorCtr="0" anchor="t" bIns="45700" lIns="91425" spcFirstLastPara="1" rIns="91425" wrap="square" tIns="45700">
            <a:spAutoFit/>
          </a:bodyPr>
          <a:lstStyle/>
          <a:p>
            <a:pPr indent="0" lvl="1" marL="0" marR="0" rtl="0" algn="ctr">
              <a:lnSpc>
                <a:spcPct val="100000"/>
              </a:lnSpc>
              <a:spcBef>
                <a:spcPts val="0"/>
              </a:spcBef>
              <a:spcAft>
                <a:spcPts val="0"/>
              </a:spcAft>
              <a:buClr>
                <a:schemeClr val="accent2"/>
              </a:buClr>
              <a:buSzPts val="1400"/>
              <a:buFont typeface="Calibri"/>
              <a:buChar char="​"/>
            </a:pPr>
            <a:r>
              <a:rPr b="0" i="0" lang="en-US" sz="1400" u="none" cap="none" strike="noStrike">
                <a:solidFill>
                  <a:srgbClr val="B6C9FF"/>
                </a:solidFill>
                <a:latin typeface="DM Sans"/>
                <a:ea typeface="DM Sans"/>
                <a:cs typeface="DM Sans"/>
                <a:sym typeface="DM Sans"/>
              </a:rPr>
              <a:t>The two sets of text below</a:t>
            </a:r>
            <a:br>
              <a:rPr b="0" i="0" lang="en-US" sz="1400" u="none" cap="none" strike="noStrike">
                <a:solidFill>
                  <a:srgbClr val="B6C9FF"/>
                </a:solidFill>
                <a:latin typeface="DM Sans"/>
                <a:ea typeface="DM Sans"/>
                <a:cs typeface="DM Sans"/>
                <a:sym typeface="DM Sans"/>
              </a:rPr>
            </a:br>
            <a:r>
              <a:rPr b="0" i="0" lang="en-US" sz="1400" u="none" cap="none" strike="noStrike">
                <a:solidFill>
                  <a:srgbClr val="B6C9FF"/>
                </a:solidFill>
                <a:latin typeface="DM Sans"/>
                <a:ea typeface="DM Sans"/>
                <a:cs typeface="DM Sans"/>
                <a:sym typeface="DM Sans"/>
              </a:rPr>
              <a:t>should match.</a:t>
            </a:r>
            <a:endParaRPr b="0" i="0" sz="1800" u="none" cap="none" strike="noStrike">
              <a:solidFill>
                <a:srgbClr val="B6C9FF"/>
              </a:solidFill>
              <a:latin typeface="DM Sans"/>
              <a:ea typeface="DM Sans"/>
              <a:cs typeface="DM Sans"/>
              <a:sym typeface="DM Sans"/>
            </a:endParaRPr>
          </a:p>
        </p:txBody>
      </p:sp>
      <p:grpSp>
        <p:nvGrpSpPr>
          <p:cNvPr id="48" name="Google Shape;48;p6"/>
          <p:cNvGrpSpPr/>
          <p:nvPr/>
        </p:nvGrpSpPr>
        <p:grpSpPr>
          <a:xfrm>
            <a:off x="5739840" y="1863773"/>
            <a:ext cx="4517577" cy="3525699"/>
            <a:chOff x="7066983" y="2602871"/>
            <a:chExt cx="3478806" cy="2715000"/>
          </a:xfrm>
        </p:grpSpPr>
        <p:cxnSp>
          <p:nvCxnSpPr>
            <p:cNvPr id="49" name="Google Shape;49;p6"/>
            <p:cNvCxnSpPr/>
            <p:nvPr/>
          </p:nvCxnSpPr>
          <p:spPr>
            <a:xfrm>
              <a:off x="7066983" y="2602871"/>
              <a:ext cx="0" cy="2715000"/>
            </a:xfrm>
            <a:prstGeom prst="straightConnector1">
              <a:avLst/>
            </a:prstGeom>
            <a:noFill/>
            <a:ln cap="flat" cmpd="sng" w="9525">
              <a:solidFill>
                <a:srgbClr val="B6C9FF"/>
              </a:solidFill>
              <a:prstDash val="solid"/>
              <a:miter lim="800000"/>
              <a:headEnd len="sm" w="sm" type="none"/>
              <a:tailEnd len="sm" w="sm" type="none"/>
            </a:ln>
          </p:spPr>
        </p:cxnSp>
        <p:cxnSp>
          <p:nvCxnSpPr>
            <p:cNvPr id="50" name="Google Shape;50;p6"/>
            <p:cNvCxnSpPr/>
            <p:nvPr/>
          </p:nvCxnSpPr>
          <p:spPr>
            <a:xfrm>
              <a:off x="7490978" y="2602871"/>
              <a:ext cx="0" cy="2715000"/>
            </a:xfrm>
            <a:prstGeom prst="straightConnector1">
              <a:avLst/>
            </a:prstGeom>
            <a:noFill/>
            <a:ln cap="flat" cmpd="sng" w="9525">
              <a:solidFill>
                <a:srgbClr val="B6C9FF"/>
              </a:solidFill>
              <a:prstDash val="solid"/>
              <a:miter lim="800000"/>
              <a:headEnd len="sm" w="sm" type="none"/>
              <a:tailEnd len="sm" w="sm" type="none"/>
            </a:ln>
          </p:spPr>
        </p:cxnSp>
        <p:cxnSp>
          <p:nvCxnSpPr>
            <p:cNvPr id="51" name="Google Shape;51;p6"/>
            <p:cNvCxnSpPr/>
            <p:nvPr/>
          </p:nvCxnSpPr>
          <p:spPr>
            <a:xfrm>
              <a:off x="10545789" y="2602871"/>
              <a:ext cx="0" cy="2715000"/>
            </a:xfrm>
            <a:prstGeom prst="straightConnector1">
              <a:avLst/>
            </a:prstGeom>
            <a:noFill/>
            <a:ln cap="flat" cmpd="sng" w="9525">
              <a:solidFill>
                <a:srgbClr val="B6C9FF"/>
              </a:solidFill>
              <a:prstDash val="solid"/>
              <a:miter lim="800000"/>
              <a:headEnd len="sm" w="sm" type="none"/>
              <a:tailEnd len="sm" w="sm" type="none"/>
            </a:ln>
          </p:spPr>
        </p:cxnSp>
        <p:cxnSp>
          <p:nvCxnSpPr>
            <p:cNvPr id="52" name="Google Shape;52;p6"/>
            <p:cNvCxnSpPr/>
            <p:nvPr/>
          </p:nvCxnSpPr>
          <p:spPr>
            <a:xfrm>
              <a:off x="10336345" y="2602871"/>
              <a:ext cx="0" cy="2715000"/>
            </a:xfrm>
            <a:prstGeom prst="straightConnector1">
              <a:avLst/>
            </a:prstGeom>
            <a:noFill/>
            <a:ln cap="flat" cmpd="sng" w="9525">
              <a:solidFill>
                <a:srgbClr val="B6C9FF"/>
              </a:solidFill>
              <a:prstDash val="solid"/>
              <a:miter lim="800000"/>
              <a:headEnd len="sm" w="sm" type="none"/>
              <a:tailEnd len="sm" w="sm" type="none"/>
            </a:ln>
          </p:spPr>
        </p:cxnSp>
      </p:grpSp>
      <p:grpSp>
        <p:nvGrpSpPr>
          <p:cNvPr id="53" name="Google Shape;53;p6"/>
          <p:cNvGrpSpPr/>
          <p:nvPr/>
        </p:nvGrpSpPr>
        <p:grpSpPr>
          <a:xfrm>
            <a:off x="5167381" y="2683946"/>
            <a:ext cx="5662545" cy="2086355"/>
            <a:chOff x="6576578" y="3258295"/>
            <a:chExt cx="4360500" cy="1563164"/>
          </a:xfrm>
        </p:grpSpPr>
        <p:cxnSp>
          <p:nvCxnSpPr>
            <p:cNvPr id="54" name="Google Shape;54;p6"/>
            <p:cNvCxnSpPr/>
            <p:nvPr/>
          </p:nvCxnSpPr>
          <p:spPr>
            <a:xfrm>
              <a:off x="6576578" y="3258295"/>
              <a:ext cx="4360500" cy="0"/>
            </a:xfrm>
            <a:prstGeom prst="straightConnector1">
              <a:avLst/>
            </a:prstGeom>
            <a:noFill/>
            <a:ln cap="flat" cmpd="sng" w="9525">
              <a:solidFill>
                <a:srgbClr val="B6C9FF"/>
              </a:solidFill>
              <a:prstDash val="solid"/>
              <a:miter lim="800000"/>
              <a:headEnd len="sm" w="sm" type="none"/>
              <a:tailEnd len="sm" w="sm" type="none"/>
            </a:ln>
          </p:spPr>
        </p:cxnSp>
        <p:cxnSp>
          <p:nvCxnSpPr>
            <p:cNvPr id="55" name="Google Shape;55;p6"/>
            <p:cNvCxnSpPr/>
            <p:nvPr/>
          </p:nvCxnSpPr>
          <p:spPr>
            <a:xfrm>
              <a:off x="6576578" y="3718332"/>
              <a:ext cx="4360500" cy="0"/>
            </a:xfrm>
            <a:prstGeom prst="straightConnector1">
              <a:avLst/>
            </a:prstGeom>
            <a:noFill/>
            <a:ln cap="flat" cmpd="sng" w="9525">
              <a:solidFill>
                <a:srgbClr val="B6C9FF"/>
              </a:solidFill>
              <a:prstDash val="solid"/>
              <a:miter lim="800000"/>
              <a:headEnd len="sm" w="sm" type="none"/>
              <a:tailEnd len="sm" w="sm" type="none"/>
            </a:ln>
          </p:spPr>
        </p:cxnSp>
        <p:cxnSp>
          <p:nvCxnSpPr>
            <p:cNvPr id="56" name="Google Shape;56;p6"/>
            <p:cNvCxnSpPr/>
            <p:nvPr/>
          </p:nvCxnSpPr>
          <p:spPr>
            <a:xfrm>
              <a:off x="6576578" y="4358031"/>
              <a:ext cx="4360500" cy="0"/>
            </a:xfrm>
            <a:prstGeom prst="straightConnector1">
              <a:avLst/>
            </a:prstGeom>
            <a:noFill/>
            <a:ln cap="flat" cmpd="sng" w="9525">
              <a:solidFill>
                <a:srgbClr val="B6C9FF"/>
              </a:solidFill>
              <a:prstDash val="solid"/>
              <a:miter lim="800000"/>
              <a:headEnd len="sm" w="sm" type="none"/>
              <a:tailEnd len="sm" w="sm" type="none"/>
            </a:ln>
          </p:spPr>
        </p:cxnSp>
        <p:cxnSp>
          <p:nvCxnSpPr>
            <p:cNvPr id="57" name="Google Shape;57;p6"/>
            <p:cNvCxnSpPr/>
            <p:nvPr/>
          </p:nvCxnSpPr>
          <p:spPr>
            <a:xfrm>
              <a:off x="6576578" y="4821459"/>
              <a:ext cx="4360500" cy="0"/>
            </a:xfrm>
            <a:prstGeom prst="straightConnector1">
              <a:avLst/>
            </a:prstGeom>
            <a:noFill/>
            <a:ln cap="flat" cmpd="sng" w="9525">
              <a:solidFill>
                <a:srgbClr val="B6C9FF"/>
              </a:solidFill>
              <a:prstDash val="solid"/>
              <a:miter lim="800000"/>
              <a:headEnd len="sm" w="sm" type="none"/>
              <a:tailEnd len="sm" w="sm" type="none"/>
            </a:ln>
          </p:spPr>
        </p:cxnSp>
      </p:grpSp>
      <p:grpSp>
        <p:nvGrpSpPr>
          <p:cNvPr id="58" name="Google Shape;58;p6"/>
          <p:cNvGrpSpPr/>
          <p:nvPr/>
        </p:nvGrpSpPr>
        <p:grpSpPr>
          <a:xfrm>
            <a:off x="491331" y="6363293"/>
            <a:ext cx="11201710" cy="246888"/>
            <a:chOff x="491331" y="6363293"/>
            <a:chExt cx="11201710" cy="246888"/>
          </a:xfrm>
        </p:grpSpPr>
        <p:grpSp>
          <p:nvGrpSpPr>
            <p:cNvPr id="59" name="Google Shape;59;p6"/>
            <p:cNvGrpSpPr/>
            <p:nvPr/>
          </p:nvGrpSpPr>
          <p:grpSpPr>
            <a:xfrm>
              <a:off x="491331" y="6363293"/>
              <a:ext cx="8016638" cy="246888"/>
              <a:chOff x="491331" y="6363293"/>
              <a:chExt cx="8016638" cy="246888"/>
            </a:xfrm>
          </p:grpSpPr>
          <p:pic>
            <p:nvPicPr>
              <p:cNvPr descr="Shape, icon&#10;&#10;Description automatically generated" id="60" name="Google Shape;60;p6"/>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61" name="Google Shape;61;p6"/>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62" name="Google Shape;62;p6"/>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_Font Check" showMasterSp="0">
  <p:cSld name="z_Font Check">
    <p:bg>
      <p:bgPr>
        <a:solidFill>
          <a:schemeClr val="dk1"/>
        </a:solidFill>
      </p:bgPr>
    </p:bg>
    <p:spTree>
      <p:nvGrpSpPr>
        <p:cNvPr id="63" name="Shape 63"/>
        <p:cNvGrpSpPr/>
        <p:nvPr/>
      </p:nvGrpSpPr>
      <p:grpSpPr>
        <a:xfrm>
          <a:off x="0" y="0"/>
          <a:ext cx="0" cy="0"/>
          <a:chOff x="0" y="0"/>
          <a:chExt cx="0" cy="0"/>
        </a:xfrm>
      </p:grpSpPr>
      <p:sp>
        <p:nvSpPr>
          <p:cNvPr id="64" name="Google Shape;64;p7"/>
          <p:cNvSpPr txBox="1"/>
          <p:nvPr/>
        </p:nvSpPr>
        <p:spPr>
          <a:xfrm>
            <a:off x="397236" y="1380568"/>
            <a:ext cx="99474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a:solidFill>
                  <a:schemeClr val="lt2"/>
                </a:solidFill>
                <a:latin typeface="DM Sans"/>
                <a:ea typeface="DM Sans"/>
                <a:cs typeface="DM Sans"/>
                <a:sym typeface="DM Sans"/>
              </a:rPr>
              <a:t>Use this slide to make sure you </a:t>
            </a:r>
            <a:endParaRPr/>
          </a:p>
          <a:p>
            <a:pPr indent="0" lvl="0" marL="0" marR="0" rtl="0" algn="l">
              <a:spcBef>
                <a:spcPts val="0"/>
              </a:spcBef>
              <a:spcAft>
                <a:spcPts val="0"/>
              </a:spcAft>
              <a:buNone/>
            </a:pPr>
            <a:r>
              <a:rPr b="0" i="0" lang="en-US" sz="2000">
                <a:solidFill>
                  <a:schemeClr val="lt2"/>
                </a:solidFill>
                <a:latin typeface="DM Sans"/>
                <a:ea typeface="DM Sans"/>
                <a:cs typeface="DM Sans"/>
                <a:sym typeface="DM Sans"/>
              </a:rPr>
              <a:t>have the correct font installed</a:t>
            </a:r>
            <a:endParaRPr/>
          </a:p>
        </p:txBody>
      </p:sp>
      <p:sp>
        <p:nvSpPr>
          <p:cNvPr id="65" name="Google Shape;65;p7"/>
          <p:cNvSpPr txBox="1"/>
          <p:nvPr/>
        </p:nvSpPr>
        <p:spPr>
          <a:xfrm>
            <a:off x="397236" y="572779"/>
            <a:ext cx="67377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a:solidFill>
                  <a:schemeClr val="lt2"/>
                </a:solidFill>
                <a:latin typeface="DM Sans"/>
                <a:ea typeface="DM Sans"/>
                <a:cs typeface="DM Sans"/>
                <a:sym typeface="DM Sans"/>
              </a:rPr>
              <a:t>PPT F</a:t>
            </a:r>
            <a:r>
              <a:rPr b="0" i="0" lang="en-US" sz="4400">
                <a:solidFill>
                  <a:schemeClr val="lt2"/>
                </a:solidFill>
                <a:latin typeface="DM Sans"/>
                <a:ea typeface="DM Sans"/>
                <a:cs typeface="DM Sans"/>
                <a:sym typeface="DM Sans"/>
              </a:rPr>
              <a:t>ont check</a:t>
            </a:r>
            <a:endParaRPr/>
          </a:p>
        </p:txBody>
      </p:sp>
      <p:grpSp>
        <p:nvGrpSpPr>
          <p:cNvPr id="66" name="Google Shape;66;p7"/>
          <p:cNvGrpSpPr/>
          <p:nvPr/>
        </p:nvGrpSpPr>
        <p:grpSpPr>
          <a:xfrm>
            <a:off x="5167361" y="1863761"/>
            <a:ext cx="6011361" cy="3577900"/>
            <a:chOff x="5718803" y="2107571"/>
            <a:chExt cx="4629109" cy="2755198"/>
          </a:xfrm>
        </p:grpSpPr>
        <p:sp>
          <p:nvSpPr>
            <p:cNvPr id="67" name="Google Shape;67;p7"/>
            <p:cNvSpPr txBox="1"/>
            <p:nvPr/>
          </p:nvSpPr>
          <p:spPr>
            <a:xfrm>
              <a:off x="6080712" y="2667259"/>
              <a:ext cx="4267200" cy="59010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Clr>
                  <a:schemeClr val="lt2"/>
                </a:buClr>
                <a:buSzPts val="6700"/>
                <a:buFont typeface="DM Sans"/>
                <a:buNone/>
              </a:pPr>
              <a:r>
                <a:rPr b="0" i="0" lang="en-US" sz="6700">
                  <a:solidFill>
                    <a:schemeClr val="lt2"/>
                  </a:solidFill>
                  <a:latin typeface="DM Sans"/>
                  <a:ea typeface="DM Sans"/>
                  <a:cs typeface="DM Sans"/>
                  <a:sym typeface="DM Sans"/>
                </a:rPr>
                <a:t>Aeonik Font</a:t>
              </a:r>
              <a:endParaRPr/>
            </a:p>
          </p:txBody>
        </p:sp>
        <p:sp>
          <p:nvSpPr>
            <p:cNvPr id="68" name="Google Shape;68;p7"/>
            <p:cNvSpPr txBox="1"/>
            <p:nvPr/>
          </p:nvSpPr>
          <p:spPr>
            <a:xfrm>
              <a:off x="5759850" y="2122885"/>
              <a:ext cx="4360500" cy="402900"/>
            </a:xfrm>
            <a:prstGeom prst="rect">
              <a:avLst/>
            </a:prstGeom>
            <a:noFill/>
            <a:ln>
              <a:noFill/>
            </a:ln>
          </p:spPr>
          <p:txBody>
            <a:bodyPr anchorCtr="0" anchor="t" bIns="45700" lIns="91425" spcFirstLastPara="1" rIns="91425" wrap="square" tIns="45700">
              <a:spAutoFit/>
            </a:bodyPr>
            <a:lstStyle/>
            <a:p>
              <a:pPr indent="-88900" lvl="1" marL="0" marR="0" rtl="0" algn="ctr">
                <a:lnSpc>
                  <a:spcPct val="100000"/>
                </a:lnSpc>
                <a:spcBef>
                  <a:spcPts val="0"/>
                </a:spcBef>
                <a:spcAft>
                  <a:spcPts val="0"/>
                </a:spcAft>
                <a:buClr>
                  <a:srgbClr val="B6C9FF"/>
                </a:buClr>
                <a:buSzPts val="1400"/>
                <a:buFont typeface="Calibri"/>
                <a:buChar char="​"/>
              </a:pPr>
              <a:r>
                <a:rPr b="0" i="0" lang="en-US" sz="1400" u="none" cap="none" strike="noStrike">
                  <a:solidFill>
                    <a:srgbClr val="B6C9FF"/>
                  </a:solidFill>
                  <a:latin typeface="DM Sans"/>
                  <a:ea typeface="DM Sans"/>
                  <a:cs typeface="DM Sans"/>
                  <a:sym typeface="DM Sans"/>
                </a:rPr>
                <a:t>The two sets of text below</a:t>
              </a:r>
              <a:br>
                <a:rPr b="0" i="0" lang="en-US" sz="1400" u="none" cap="none" strike="noStrike">
                  <a:solidFill>
                    <a:srgbClr val="B6C9FF"/>
                  </a:solidFill>
                  <a:latin typeface="DM Sans"/>
                  <a:ea typeface="DM Sans"/>
                  <a:cs typeface="DM Sans"/>
                  <a:sym typeface="DM Sans"/>
                </a:rPr>
              </a:br>
              <a:r>
                <a:rPr b="0" i="0" lang="en-US" sz="1400" u="none" cap="none" strike="noStrike">
                  <a:solidFill>
                    <a:srgbClr val="B6C9FF"/>
                  </a:solidFill>
                  <a:latin typeface="DM Sans"/>
                  <a:ea typeface="DM Sans"/>
                  <a:cs typeface="DM Sans"/>
                  <a:sym typeface="DM Sans"/>
                </a:rPr>
                <a:t>should match.</a:t>
              </a:r>
              <a:endParaRPr/>
            </a:p>
          </p:txBody>
        </p:sp>
        <p:pic>
          <p:nvPicPr>
            <p:cNvPr id="69" name="Google Shape;69;p7"/>
            <p:cNvPicPr preferRelativeResize="0"/>
            <p:nvPr/>
          </p:nvPicPr>
          <p:blipFill rotWithShape="1">
            <a:blip r:embed="rId2">
              <a:alphaModFix/>
            </a:blip>
            <a:srcRect b="0" l="0" r="0" t="0"/>
            <a:stretch/>
          </p:blipFill>
          <p:spPr>
            <a:xfrm>
              <a:off x="5759850" y="3491169"/>
              <a:ext cx="4584700" cy="1371600"/>
            </a:xfrm>
            <a:prstGeom prst="rect">
              <a:avLst/>
            </a:prstGeom>
            <a:noFill/>
            <a:ln>
              <a:noFill/>
            </a:ln>
          </p:spPr>
        </p:pic>
        <p:grpSp>
          <p:nvGrpSpPr>
            <p:cNvPr id="70" name="Google Shape;70;p7"/>
            <p:cNvGrpSpPr/>
            <p:nvPr/>
          </p:nvGrpSpPr>
          <p:grpSpPr>
            <a:xfrm>
              <a:off x="6159631" y="2107571"/>
              <a:ext cx="3478806" cy="2715000"/>
              <a:chOff x="7066983" y="2602871"/>
              <a:chExt cx="3478806" cy="2715000"/>
            </a:xfrm>
          </p:grpSpPr>
          <p:cxnSp>
            <p:nvCxnSpPr>
              <p:cNvPr id="71" name="Google Shape;71;p7"/>
              <p:cNvCxnSpPr/>
              <p:nvPr/>
            </p:nvCxnSpPr>
            <p:spPr>
              <a:xfrm>
                <a:off x="7066983" y="2602871"/>
                <a:ext cx="0" cy="2715000"/>
              </a:xfrm>
              <a:prstGeom prst="straightConnector1">
                <a:avLst/>
              </a:prstGeom>
              <a:noFill/>
              <a:ln cap="flat" cmpd="sng" w="9525">
                <a:solidFill>
                  <a:srgbClr val="B6C9FF"/>
                </a:solidFill>
                <a:prstDash val="solid"/>
                <a:miter lim="800000"/>
                <a:headEnd len="sm" w="sm" type="none"/>
                <a:tailEnd len="sm" w="sm" type="none"/>
              </a:ln>
            </p:spPr>
          </p:cxnSp>
          <p:cxnSp>
            <p:nvCxnSpPr>
              <p:cNvPr id="72" name="Google Shape;72;p7"/>
              <p:cNvCxnSpPr/>
              <p:nvPr/>
            </p:nvCxnSpPr>
            <p:spPr>
              <a:xfrm>
                <a:off x="7490978" y="2602871"/>
                <a:ext cx="0" cy="2715000"/>
              </a:xfrm>
              <a:prstGeom prst="straightConnector1">
                <a:avLst/>
              </a:prstGeom>
              <a:noFill/>
              <a:ln cap="flat" cmpd="sng" w="9525">
                <a:solidFill>
                  <a:srgbClr val="B6C9FF"/>
                </a:solidFill>
                <a:prstDash val="solid"/>
                <a:miter lim="800000"/>
                <a:headEnd len="sm" w="sm" type="none"/>
                <a:tailEnd len="sm" w="sm" type="none"/>
              </a:ln>
            </p:spPr>
          </p:cxnSp>
          <p:cxnSp>
            <p:nvCxnSpPr>
              <p:cNvPr id="73" name="Google Shape;73;p7"/>
              <p:cNvCxnSpPr/>
              <p:nvPr/>
            </p:nvCxnSpPr>
            <p:spPr>
              <a:xfrm>
                <a:off x="10545789" y="2602871"/>
                <a:ext cx="0" cy="2715000"/>
              </a:xfrm>
              <a:prstGeom prst="straightConnector1">
                <a:avLst/>
              </a:prstGeom>
              <a:noFill/>
              <a:ln cap="flat" cmpd="sng" w="9525">
                <a:solidFill>
                  <a:srgbClr val="B6C9FF"/>
                </a:solidFill>
                <a:prstDash val="solid"/>
                <a:miter lim="800000"/>
                <a:headEnd len="sm" w="sm" type="none"/>
                <a:tailEnd len="sm" w="sm" type="none"/>
              </a:ln>
            </p:spPr>
          </p:cxnSp>
          <p:cxnSp>
            <p:nvCxnSpPr>
              <p:cNvPr id="74" name="Google Shape;74;p7"/>
              <p:cNvCxnSpPr/>
              <p:nvPr/>
            </p:nvCxnSpPr>
            <p:spPr>
              <a:xfrm>
                <a:off x="10336345" y="2602871"/>
                <a:ext cx="0" cy="2715000"/>
              </a:xfrm>
              <a:prstGeom prst="straightConnector1">
                <a:avLst/>
              </a:prstGeom>
              <a:noFill/>
              <a:ln cap="flat" cmpd="sng" w="9525">
                <a:solidFill>
                  <a:srgbClr val="B6C9FF"/>
                </a:solidFill>
                <a:prstDash val="solid"/>
                <a:miter lim="800000"/>
                <a:headEnd len="sm" w="sm" type="none"/>
                <a:tailEnd len="sm" w="sm" type="none"/>
              </a:ln>
            </p:spPr>
          </p:cxnSp>
        </p:grpSp>
        <p:grpSp>
          <p:nvGrpSpPr>
            <p:cNvPr id="75" name="Google Shape;75;p7"/>
            <p:cNvGrpSpPr/>
            <p:nvPr/>
          </p:nvGrpSpPr>
          <p:grpSpPr>
            <a:xfrm>
              <a:off x="5718803" y="2762995"/>
              <a:ext cx="4360500" cy="1563164"/>
              <a:chOff x="6576578" y="3258295"/>
              <a:chExt cx="4360500" cy="1563164"/>
            </a:xfrm>
          </p:grpSpPr>
          <p:cxnSp>
            <p:nvCxnSpPr>
              <p:cNvPr id="76" name="Google Shape;76;p7"/>
              <p:cNvCxnSpPr/>
              <p:nvPr/>
            </p:nvCxnSpPr>
            <p:spPr>
              <a:xfrm>
                <a:off x="6576578" y="3258295"/>
                <a:ext cx="4360500" cy="0"/>
              </a:xfrm>
              <a:prstGeom prst="straightConnector1">
                <a:avLst/>
              </a:prstGeom>
              <a:noFill/>
              <a:ln cap="flat" cmpd="sng" w="9525">
                <a:solidFill>
                  <a:srgbClr val="B6C9FF"/>
                </a:solidFill>
                <a:prstDash val="solid"/>
                <a:miter lim="800000"/>
                <a:headEnd len="sm" w="sm" type="none"/>
                <a:tailEnd len="sm" w="sm" type="none"/>
              </a:ln>
            </p:spPr>
          </p:cxnSp>
          <p:cxnSp>
            <p:nvCxnSpPr>
              <p:cNvPr id="77" name="Google Shape;77;p7"/>
              <p:cNvCxnSpPr/>
              <p:nvPr/>
            </p:nvCxnSpPr>
            <p:spPr>
              <a:xfrm>
                <a:off x="6576578" y="3723157"/>
                <a:ext cx="4360500" cy="0"/>
              </a:xfrm>
              <a:prstGeom prst="straightConnector1">
                <a:avLst/>
              </a:prstGeom>
              <a:noFill/>
              <a:ln cap="flat" cmpd="sng" w="9525">
                <a:solidFill>
                  <a:srgbClr val="B6C9FF"/>
                </a:solidFill>
                <a:prstDash val="solid"/>
                <a:miter lim="800000"/>
                <a:headEnd len="sm" w="sm" type="none"/>
                <a:tailEnd len="sm" w="sm" type="none"/>
              </a:ln>
            </p:spPr>
          </p:cxnSp>
          <p:cxnSp>
            <p:nvCxnSpPr>
              <p:cNvPr id="78" name="Google Shape;78;p7"/>
              <p:cNvCxnSpPr/>
              <p:nvPr/>
            </p:nvCxnSpPr>
            <p:spPr>
              <a:xfrm>
                <a:off x="6576578" y="4356597"/>
                <a:ext cx="4360500" cy="0"/>
              </a:xfrm>
              <a:prstGeom prst="straightConnector1">
                <a:avLst/>
              </a:prstGeom>
              <a:noFill/>
              <a:ln cap="flat" cmpd="sng" w="9525">
                <a:solidFill>
                  <a:srgbClr val="B6C9FF"/>
                </a:solidFill>
                <a:prstDash val="solid"/>
                <a:miter lim="800000"/>
                <a:headEnd len="sm" w="sm" type="none"/>
                <a:tailEnd len="sm" w="sm" type="none"/>
              </a:ln>
            </p:spPr>
          </p:cxnSp>
          <p:cxnSp>
            <p:nvCxnSpPr>
              <p:cNvPr id="79" name="Google Shape;79;p7"/>
              <p:cNvCxnSpPr/>
              <p:nvPr/>
            </p:nvCxnSpPr>
            <p:spPr>
              <a:xfrm>
                <a:off x="6576578" y="4821459"/>
                <a:ext cx="4360500" cy="0"/>
              </a:xfrm>
              <a:prstGeom prst="straightConnector1">
                <a:avLst/>
              </a:prstGeom>
              <a:noFill/>
              <a:ln cap="flat" cmpd="sng" w="9525">
                <a:solidFill>
                  <a:srgbClr val="B6C9FF"/>
                </a:solidFill>
                <a:prstDash val="solid"/>
                <a:miter lim="800000"/>
                <a:headEnd len="sm" w="sm" type="none"/>
                <a:tailEnd len="sm" w="sm" type="none"/>
              </a:ln>
            </p:spPr>
          </p:cxnSp>
        </p:grpSp>
      </p:grpSp>
      <p:grpSp>
        <p:nvGrpSpPr>
          <p:cNvPr id="80" name="Google Shape;80;p7"/>
          <p:cNvGrpSpPr/>
          <p:nvPr/>
        </p:nvGrpSpPr>
        <p:grpSpPr>
          <a:xfrm>
            <a:off x="491331" y="6363293"/>
            <a:ext cx="11201710" cy="246888"/>
            <a:chOff x="491331" y="6363293"/>
            <a:chExt cx="11201710" cy="246888"/>
          </a:xfrm>
        </p:grpSpPr>
        <p:grpSp>
          <p:nvGrpSpPr>
            <p:cNvPr id="81" name="Google Shape;81;p7"/>
            <p:cNvGrpSpPr/>
            <p:nvPr/>
          </p:nvGrpSpPr>
          <p:grpSpPr>
            <a:xfrm>
              <a:off x="491331" y="6363293"/>
              <a:ext cx="8016638" cy="246888"/>
              <a:chOff x="491331" y="6363293"/>
              <a:chExt cx="8016638" cy="246888"/>
            </a:xfrm>
          </p:grpSpPr>
          <p:pic>
            <p:nvPicPr>
              <p:cNvPr descr="Shape, icon&#10;&#10;Description automatically generated" id="82" name="Google Shape;82;p7"/>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83" name="Google Shape;83;p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84" name="Google Shape;84;p7"/>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_Safe Harbor" showMasterSp="0">
  <p:cSld name="z_Safe Harbor">
    <p:bg>
      <p:bgPr>
        <a:gradFill>
          <a:gsLst>
            <a:gs pos="0">
              <a:srgbClr val="4016A0"/>
            </a:gs>
            <a:gs pos="56000">
              <a:schemeClr val="dk1"/>
            </a:gs>
            <a:gs pos="100000">
              <a:schemeClr val="dk1"/>
            </a:gs>
          </a:gsLst>
          <a:lin ang="2700006" scaled="0"/>
        </a:gradFill>
      </p:bgPr>
    </p:bg>
    <p:spTree>
      <p:nvGrpSpPr>
        <p:cNvPr id="85" name="Shape 85"/>
        <p:cNvGrpSpPr/>
        <p:nvPr/>
      </p:nvGrpSpPr>
      <p:grpSpPr>
        <a:xfrm>
          <a:off x="0" y="0"/>
          <a:ext cx="0" cy="0"/>
          <a:chOff x="0" y="0"/>
          <a:chExt cx="0" cy="0"/>
        </a:xfrm>
      </p:grpSpPr>
      <p:sp>
        <p:nvSpPr>
          <p:cNvPr id="86" name="Google Shape;86;p8"/>
          <p:cNvSpPr txBox="1"/>
          <p:nvPr/>
        </p:nvSpPr>
        <p:spPr>
          <a:xfrm>
            <a:off x="375781" y="346257"/>
            <a:ext cx="67377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a:solidFill>
                  <a:schemeClr val="lt2"/>
                </a:solidFill>
                <a:latin typeface="DM Sans"/>
                <a:ea typeface="DM Sans"/>
                <a:cs typeface="DM Sans"/>
                <a:sym typeface="DM Sans"/>
              </a:rPr>
              <a:t>Safe harbor</a:t>
            </a:r>
            <a:endParaRPr>
              <a:solidFill>
                <a:schemeClr val="lt2"/>
              </a:solidFill>
            </a:endParaRPr>
          </a:p>
        </p:txBody>
      </p:sp>
      <p:sp>
        <p:nvSpPr>
          <p:cNvPr id="87" name="Google Shape;87;p8"/>
          <p:cNvSpPr/>
          <p:nvPr/>
        </p:nvSpPr>
        <p:spPr>
          <a:xfrm>
            <a:off x="408351" y="1395578"/>
            <a:ext cx="5436000" cy="4182600"/>
          </a:xfrm>
          <a:prstGeom prst="rect">
            <a:avLst/>
          </a:prstGeom>
          <a:noFill/>
          <a:ln>
            <a:noFill/>
          </a:ln>
        </p:spPr>
        <p:txBody>
          <a:bodyPr anchorCtr="0" anchor="t" bIns="45700" lIns="91425" spcFirstLastPara="1" rIns="91425" wrap="square" tIns="45700">
            <a:noAutofit/>
          </a:bodyPr>
          <a:lstStyle/>
          <a:p>
            <a:pPr indent="0" lvl="0" marL="0" marR="0" rtl="0" algn="just">
              <a:lnSpc>
                <a:spcPct val="110000"/>
              </a:lnSpc>
              <a:spcBef>
                <a:spcPts val="0"/>
              </a:spcBef>
              <a:spcAft>
                <a:spcPts val="0"/>
              </a:spcAft>
              <a:buNone/>
            </a:pPr>
            <a:r>
              <a:rPr lang="en-US" sz="1150">
                <a:solidFill>
                  <a:schemeClr val="lt2"/>
                </a:solidFill>
                <a:latin typeface="DM Sans"/>
                <a:ea typeface="DM Sans"/>
                <a:cs typeface="DM Sans"/>
                <a:sym typeface="DM Sans"/>
              </a:rPr>
              <a:t>This presentation contains “forward-looking statements” within the meaning of the “safe harbor” provisions of the Private Securities Litigation Reform Act of 1995, including but not limited to, statements regarding our financial outlook, long-term financial targets, product development, business strategy and plans, market trends and market size, opportunities, positioning and expected benefits that will be derived from the acquisition of Auth0, Inc. These forward-looking statements are based on current expectations, estimates, forecasts and projections. Words such as “expect,” “anticipate,” “should,” “believe,” “hope,” “target,” “project,” “goals,” “estimate,” “potential,” “predict,” “may,” “will,” “might,” “could,” “intend,” “shall” and variations of these terms and similar expressions are intended to identify these forward-looking statements, although not all forward-looking statements contain these identifying words. Forward-looking statements are subject to a number of risks and uncertainties, many of which involve factors or circumstances that are beyond our control. For example, the market for our products may develop more slowly than expected or than it has in the past; there may be significant fluctuations in our results of operations and cash flows related to our revenue recognition or otherwise; we may fail to successfully integrate any new business, including Auth0, Inc.; we may fail to realize anticipated benefits of any combined operations with Auth0, Inc.; we may experience unanticipated costs of integrating Auth0, Inc.; the potential impact of the acquisition on relationships with third parties, including employees, customers, partners and competitors; we may be unable to retain key </a:t>
            </a:r>
            <a:endParaRPr sz="1150">
              <a:solidFill>
                <a:schemeClr val="lt2"/>
              </a:solidFill>
              <a:latin typeface="DM Sans"/>
              <a:ea typeface="DM Sans"/>
              <a:cs typeface="DM Sans"/>
              <a:sym typeface="DM Sans"/>
            </a:endParaRPr>
          </a:p>
        </p:txBody>
      </p:sp>
      <p:sp>
        <p:nvSpPr>
          <p:cNvPr id="88" name="Google Shape;88;p8"/>
          <p:cNvSpPr/>
          <p:nvPr/>
        </p:nvSpPr>
        <p:spPr>
          <a:xfrm>
            <a:off x="6341165" y="1395578"/>
            <a:ext cx="5424000" cy="4346400"/>
          </a:xfrm>
          <a:prstGeom prst="rect">
            <a:avLst/>
          </a:prstGeom>
          <a:noFill/>
          <a:ln>
            <a:noFill/>
          </a:ln>
        </p:spPr>
        <p:txBody>
          <a:bodyPr anchorCtr="0" anchor="t" bIns="45700" lIns="91425" spcFirstLastPara="1" rIns="91425" wrap="square" tIns="45700">
            <a:noAutofit/>
          </a:bodyPr>
          <a:lstStyle/>
          <a:p>
            <a:pPr indent="0" lvl="0" marL="0" marR="0" rtl="0" algn="just">
              <a:lnSpc>
                <a:spcPct val="110000"/>
              </a:lnSpc>
              <a:spcBef>
                <a:spcPts val="1400"/>
              </a:spcBef>
              <a:spcAft>
                <a:spcPts val="0"/>
              </a:spcAft>
              <a:buNone/>
            </a:pPr>
            <a:r>
              <a:rPr lang="en-US" sz="1150">
                <a:solidFill>
                  <a:schemeClr val="lt2"/>
                </a:solidFill>
                <a:latin typeface="DM Sans"/>
                <a:ea typeface="DM Sans"/>
                <a:cs typeface="DM Sans"/>
                <a:sym typeface="DM Sans"/>
              </a:rPr>
              <a:t>personnel; global economic conditions could worsen; a network or data security incident that allows unauthorized access to our network or data or our customers’ data could damage our reputation and cause us to incur significant costs; we could experience interruptions or performance problems associated with our technology, including a service outage; the impact of COVID-19 and variants of concern, related public health measures and any associated economic downturn on our business and results of operations may be more than we expect; and we may not be able to pay off our convertible senior notes when due. Further information on potential factors that could affect our financial results is included in our most recent Quarterly Report on Form 10-Q and our other filings with the Securities and Exchange Commission. The forward-looking statements included in this presentation represent our views only as of the date of this presentation and we assume no obligation and do not intend to update these forward-looking statements.</a:t>
            </a:r>
            <a:endParaRPr sz="1150">
              <a:solidFill>
                <a:schemeClr val="lt2"/>
              </a:solidFill>
              <a:latin typeface="DM Sans"/>
              <a:ea typeface="DM Sans"/>
              <a:cs typeface="DM Sans"/>
              <a:sym typeface="DM Sans"/>
            </a:endParaRPr>
          </a:p>
          <a:p>
            <a:pPr indent="0" lvl="0" marL="0" marR="0" rtl="0" algn="just">
              <a:lnSpc>
                <a:spcPct val="110000"/>
              </a:lnSpc>
              <a:spcBef>
                <a:spcPts val="1400"/>
              </a:spcBef>
              <a:spcAft>
                <a:spcPts val="0"/>
              </a:spcAft>
              <a:buNone/>
            </a:pPr>
            <a:r>
              <a:rPr lang="en-US" sz="1150">
                <a:solidFill>
                  <a:schemeClr val="lt2"/>
                </a:solidFill>
                <a:latin typeface="DM Sans"/>
                <a:ea typeface="DM Sans"/>
                <a:cs typeface="DM Sans"/>
                <a:sym typeface="DM Sans"/>
              </a:rPr>
              <a:t>Any unreleased products, features or functionality referenced in this presentation are not currently available and may not be delivered on time or at all. Product roadmaps do not represent a commitment, obligation or promise to deliver any product, feature or functionality, and you should not rely on them to make your purchase decisions.</a:t>
            </a:r>
            <a:endParaRPr sz="1150">
              <a:solidFill>
                <a:schemeClr val="lt2"/>
              </a:solidFill>
              <a:latin typeface="DM Sans"/>
              <a:ea typeface="DM Sans"/>
              <a:cs typeface="DM Sans"/>
              <a:sym typeface="DM Sans"/>
            </a:endParaRPr>
          </a:p>
        </p:txBody>
      </p:sp>
      <p:grpSp>
        <p:nvGrpSpPr>
          <p:cNvPr id="89" name="Google Shape;89;p8"/>
          <p:cNvGrpSpPr/>
          <p:nvPr/>
        </p:nvGrpSpPr>
        <p:grpSpPr>
          <a:xfrm>
            <a:off x="491331" y="6363293"/>
            <a:ext cx="11201710" cy="246888"/>
            <a:chOff x="491331" y="6363293"/>
            <a:chExt cx="11201710" cy="246888"/>
          </a:xfrm>
        </p:grpSpPr>
        <p:grpSp>
          <p:nvGrpSpPr>
            <p:cNvPr id="90" name="Google Shape;90;p8"/>
            <p:cNvGrpSpPr/>
            <p:nvPr/>
          </p:nvGrpSpPr>
          <p:grpSpPr>
            <a:xfrm>
              <a:off x="491331" y="6363293"/>
              <a:ext cx="8016638" cy="246888"/>
              <a:chOff x="491331" y="6363293"/>
              <a:chExt cx="8016638" cy="246888"/>
            </a:xfrm>
          </p:grpSpPr>
          <p:pic>
            <p:nvPicPr>
              <p:cNvPr descr="Shape, icon&#10;&#10;Description automatically generated" id="91" name="Google Shape;91;p8"/>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92" name="Google Shape;92;p8"/>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93" name="Google Shape;93;p8"/>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_Blank Carbon" showMasterSp="0">
  <p:cSld name="d_Blank Carbon">
    <p:bg>
      <p:bgPr>
        <a:gradFill>
          <a:gsLst>
            <a:gs pos="0">
              <a:srgbClr val="0F0F0F"/>
            </a:gs>
            <a:gs pos="66000">
              <a:srgbClr val="1F192C"/>
            </a:gs>
            <a:gs pos="87000">
              <a:srgbClr val="2A1951"/>
            </a:gs>
            <a:gs pos="100000">
              <a:srgbClr val="2F1863"/>
            </a:gs>
          </a:gsLst>
          <a:lin ang="18900044" scaled="0"/>
        </a:gradFill>
      </p:bgPr>
    </p:bg>
    <p:spTree>
      <p:nvGrpSpPr>
        <p:cNvPr id="94" name="Shape 94"/>
        <p:cNvGrpSpPr/>
        <p:nvPr/>
      </p:nvGrpSpPr>
      <p:grpSpPr>
        <a:xfrm>
          <a:off x="0" y="0"/>
          <a:ext cx="0" cy="0"/>
          <a:chOff x="0" y="0"/>
          <a:chExt cx="0" cy="0"/>
        </a:xfrm>
      </p:grpSpPr>
      <p:grpSp>
        <p:nvGrpSpPr>
          <p:cNvPr id="95" name="Google Shape;95;p9"/>
          <p:cNvGrpSpPr/>
          <p:nvPr/>
        </p:nvGrpSpPr>
        <p:grpSpPr>
          <a:xfrm>
            <a:off x="491331" y="6363293"/>
            <a:ext cx="11201710" cy="246888"/>
            <a:chOff x="491331" y="6363293"/>
            <a:chExt cx="11201710" cy="246888"/>
          </a:xfrm>
        </p:grpSpPr>
        <p:grpSp>
          <p:nvGrpSpPr>
            <p:cNvPr id="96" name="Google Shape;96;p9"/>
            <p:cNvGrpSpPr/>
            <p:nvPr/>
          </p:nvGrpSpPr>
          <p:grpSpPr>
            <a:xfrm>
              <a:off x="491331" y="6363293"/>
              <a:ext cx="8016638" cy="246888"/>
              <a:chOff x="491331" y="6363293"/>
              <a:chExt cx="8016638" cy="246888"/>
            </a:xfrm>
          </p:grpSpPr>
          <p:pic>
            <p:nvPicPr>
              <p:cNvPr descr="Shape, icon&#10;&#10;Description automatically generated" id="97" name="Google Shape;97;p9"/>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98" name="Google Shape;98;p9"/>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99" name="Google Shape;99;p9"/>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_Carbon Logo" showMasterSp="0">
  <p:cSld name="d_Blank Carbon_1">
    <p:bg>
      <p:bgPr>
        <a:solidFill>
          <a:schemeClr val="dk1"/>
        </a:solidFill>
      </p:bgPr>
    </p:bg>
    <p:spTree>
      <p:nvGrpSpPr>
        <p:cNvPr id="100" name="Shape 100"/>
        <p:cNvGrpSpPr/>
        <p:nvPr/>
      </p:nvGrpSpPr>
      <p:grpSpPr>
        <a:xfrm>
          <a:off x="0" y="0"/>
          <a:ext cx="0" cy="0"/>
          <a:chOff x="0" y="0"/>
          <a:chExt cx="0" cy="0"/>
        </a:xfrm>
      </p:grpSpPr>
      <p:pic>
        <p:nvPicPr>
          <p:cNvPr id="101" name="Google Shape;101;p10"/>
          <p:cNvPicPr preferRelativeResize="0"/>
          <p:nvPr/>
        </p:nvPicPr>
        <p:blipFill rotWithShape="1">
          <a:blip r:embed="rId2">
            <a:alphaModFix/>
          </a:blip>
          <a:srcRect b="1029" l="1029" r="0" t="0"/>
          <a:stretch/>
        </p:blipFill>
        <p:spPr>
          <a:xfrm>
            <a:off x="2" y="-862"/>
            <a:ext cx="12192001" cy="6859721"/>
          </a:xfrm>
          <a:prstGeom prst="rect">
            <a:avLst/>
          </a:prstGeom>
          <a:noFill/>
          <a:ln>
            <a:noFill/>
          </a:ln>
        </p:spPr>
      </p:pic>
      <p:pic>
        <p:nvPicPr>
          <p:cNvPr id="102" name="Google Shape;102;p10"/>
          <p:cNvPicPr preferRelativeResize="0"/>
          <p:nvPr/>
        </p:nvPicPr>
        <p:blipFill>
          <a:blip r:embed="rId3">
            <a:alphaModFix/>
          </a:blip>
          <a:stretch>
            <a:fillRect/>
          </a:stretch>
        </p:blipFill>
        <p:spPr>
          <a:xfrm>
            <a:off x="4741842" y="2718229"/>
            <a:ext cx="2708301" cy="142154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_Blank Snow" showMasterSp="0">
  <p:cSld name="d_Blank Snow">
    <p:bg>
      <p:bgPr>
        <a:solidFill>
          <a:srgbClr val="FFFEFA"/>
        </a:solidFill>
      </p:bgPr>
    </p:bg>
    <p:spTree>
      <p:nvGrpSpPr>
        <p:cNvPr id="103" name="Shape 103"/>
        <p:cNvGrpSpPr/>
        <p:nvPr/>
      </p:nvGrpSpPr>
      <p:grpSpPr>
        <a:xfrm>
          <a:off x="0" y="0"/>
          <a:ext cx="0" cy="0"/>
          <a:chOff x="0" y="0"/>
          <a:chExt cx="0" cy="0"/>
        </a:xfrm>
      </p:grpSpPr>
      <p:grpSp>
        <p:nvGrpSpPr>
          <p:cNvPr id="104" name="Google Shape;104;p11"/>
          <p:cNvGrpSpPr/>
          <p:nvPr/>
        </p:nvGrpSpPr>
        <p:grpSpPr>
          <a:xfrm>
            <a:off x="490827" y="6363293"/>
            <a:ext cx="11202214" cy="249366"/>
            <a:chOff x="490827" y="6363293"/>
            <a:chExt cx="11202214" cy="249366"/>
          </a:xfrm>
        </p:grpSpPr>
        <p:pic>
          <p:nvPicPr>
            <p:cNvPr descr="A picture containing engine&#10;&#10;Description automatically generated" id="105" name="Google Shape;105;p11"/>
            <p:cNvPicPr preferRelativeResize="0"/>
            <p:nvPr/>
          </p:nvPicPr>
          <p:blipFill rotWithShape="1">
            <a:blip r:embed="rId2">
              <a:alphaModFix/>
            </a:blip>
            <a:srcRect b="0" l="0" r="0" t="0"/>
            <a:stretch/>
          </p:blipFill>
          <p:spPr>
            <a:xfrm>
              <a:off x="490827" y="6363293"/>
              <a:ext cx="249366" cy="249366"/>
            </a:xfrm>
            <a:prstGeom prst="rect">
              <a:avLst/>
            </a:prstGeom>
            <a:noFill/>
            <a:ln>
              <a:noFill/>
            </a:ln>
          </p:spPr>
        </p:pic>
        <p:sp>
          <p:nvSpPr>
            <p:cNvPr id="106" name="Google Shape;106;p1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191919"/>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10;&#10;Description automatically generated with medium confidence" id="107" name="Google Shape;107;p11"/>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_Section # Blank" showMasterSp="0">
  <p:cSld name="f_Section # Blank">
    <p:bg>
      <p:bgPr>
        <a:solidFill>
          <a:schemeClr val="dk1"/>
        </a:solidFill>
      </p:bgPr>
    </p:bg>
    <p:spTree>
      <p:nvGrpSpPr>
        <p:cNvPr id="108" name="Shape 108"/>
        <p:cNvGrpSpPr/>
        <p:nvPr/>
      </p:nvGrpSpPr>
      <p:grpSpPr>
        <a:xfrm>
          <a:off x="0" y="0"/>
          <a:ext cx="0" cy="0"/>
          <a:chOff x="0" y="0"/>
          <a:chExt cx="0" cy="0"/>
        </a:xfrm>
      </p:grpSpPr>
      <p:pic>
        <p:nvPicPr>
          <p:cNvPr id="109" name="Google Shape;109;p12"/>
          <p:cNvPicPr preferRelativeResize="0"/>
          <p:nvPr/>
        </p:nvPicPr>
        <p:blipFill>
          <a:blip r:embed="rId2">
            <a:alphaModFix/>
          </a:blip>
          <a:stretch>
            <a:fillRect/>
          </a:stretch>
        </p:blipFill>
        <p:spPr>
          <a:xfrm>
            <a:off x="-6" y="-12"/>
            <a:ext cx="12192000" cy="6858020"/>
          </a:xfrm>
          <a:prstGeom prst="rect">
            <a:avLst/>
          </a:prstGeom>
          <a:noFill/>
          <a:ln>
            <a:noFill/>
          </a:ln>
        </p:spPr>
      </p:pic>
      <p:sp>
        <p:nvSpPr>
          <p:cNvPr id="110" name="Google Shape;110;p12"/>
          <p:cNvSpPr txBox="1"/>
          <p:nvPr>
            <p:ph idx="1" type="body"/>
          </p:nvPr>
        </p:nvSpPr>
        <p:spPr>
          <a:xfrm>
            <a:off x="491331" y="441666"/>
            <a:ext cx="8804700" cy="2913000"/>
          </a:xfrm>
          <a:prstGeom prst="rect">
            <a:avLst/>
          </a:prstGeom>
          <a:noFill/>
          <a:ln>
            <a:noFill/>
          </a:ln>
        </p:spPr>
        <p:txBody>
          <a:bodyPr anchorCtr="0" anchor="t" bIns="0" lIns="0" spcFirstLastPara="1" rIns="0" wrap="square" tIns="0">
            <a:noAutofit/>
          </a:bodyPr>
          <a:lstStyle>
            <a:lvl1pPr indent="-647700" lvl="0" marL="457200" rtl="0" algn="l">
              <a:lnSpc>
                <a:spcPct val="90000"/>
              </a:lnSpc>
              <a:spcBef>
                <a:spcPts val="1400"/>
              </a:spcBef>
              <a:spcAft>
                <a:spcPts val="0"/>
              </a:spcAft>
              <a:buClr>
                <a:schemeClr val="lt2"/>
              </a:buClr>
              <a:buSzPts val="6600"/>
              <a:buChar char="​"/>
              <a:defRPr sz="6600">
                <a:solidFill>
                  <a:schemeClr val="lt2"/>
                </a:solidFill>
              </a:defRPr>
            </a:lvl1pPr>
            <a:lvl2pPr indent="-228600" lvl="1" marL="914400" rtl="0" algn="l">
              <a:lnSpc>
                <a:spcPct val="100000"/>
              </a:lnSpc>
              <a:spcBef>
                <a:spcPts val="800"/>
              </a:spcBef>
              <a:spcAft>
                <a:spcPts val="0"/>
              </a:spcAft>
              <a:buClr>
                <a:schemeClr val="dk1"/>
              </a:buClr>
              <a:buSzPts val="1200"/>
              <a:buNone/>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111" name="Google Shape;111;p12"/>
          <p:cNvGrpSpPr/>
          <p:nvPr/>
        </p:nvGrpSpPr>
        <p:grpSpPr>
          <a:xfrm>
            <a:off x="491331" y="6363293"/>
            <a:ext cx="11201710" cy="246888"/>
            <a:chOff x="491331" y="6363293"/>
            <a:chExt cx="11201710" cy="246888"/>
          </a:xfrm>
        </p:grpSpPr>
        <p:grpSp>
          <p:nvGrpSpPr>
            <p:cNvPr id="112" name="Google Shape;112;p12"/>
            <p:cNvGrpSpPr/>
            <p:nvPr/>
          </p:nvGrpSpPr>
          <p:grpSpPr>
            <a:xfrm>
              <a:off x="491331" y="6363293"/>
              <a:ext cx="8016638" cy="246888"/>
              <a:chOff x="491331" y="6363293"/>
              <a:chExt cx="8016638" cy="246888"/>
            </a:xfrm>
          </p:grpSpPr>
          <p:pic>
            <p:nvPicPr>
              <p:cNvPr descr="Shape, icon&#10;&#10;Description automatically generated" id="113" name="Google Shape;113;p12"/>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114" name="Google Shape;114;p12"/>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115" name="Google Shape;115;p12"/>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_Title 9" showMasterSp="0">
  <p:cSld name="b_Title 9">
    <p:bg>
      <p:bgPr>
        <a:gradFill>
          <a:gsLst>
            <a:gs pos="0">
              <a:srgbClr val="0F0F0F"/>
            </a:gs>
            <a:gs pos="66000">
              <a:srgbClr val="1F192C"/>
            </a:gs>
            <a:gs pos="87000">
              <a:srgbClr val="2A1951"/>
            </a:gs>
            <a:gs pos="100000">
              <a:srgbClr val="2F1863"/>
            </a:gs>
          </a:gsLst>
          <a:lin ang="18900044" scaled="0"/>
        </a:gradFill>
      </p:bgPr>
    </p:bg>
    <p:spTree>
      <p:nvGrpSpPr>
        <p:cNvPr id="116" name="Shape 116"/>
        <p:cNvGrpSpPr/>
        <p:nvPr/>
      </p:nvGrpSpPr>
      <p:grpSpPr>
        <a:xfrm>
          <a:off x="0" y="0"/>
          <a:ext cx="0" cy="0"/>
          <a:chOff x="0" y="0"/>
          <a:chExt cx="0" cy="0"/>
        </a:xfrm>
      </p:grpSpPr>
      <p:pic>
        <p:nvPicPr>
          <p:cNvPr id="117" name="Google Shape;117;p13"/>
          <p:cNvPicPr preferRelativeResize="0"/>
          <p:nvPr/>
        </p:nvPicPr>
        <p:blipFill rotWithShape="1">
          <a:blip r:embed="rId2">
            <a:alphaModFix/>
          </a:blip>
          <a:srcRect b="0" l="0" r="199" t="0"/>
          <a:stretch/>
        </p:blipFill>
        <p:spPr>
          <a:xfrm>
            <a:off x="0" y="-14025"/>
            <a:ext cx="12248274" cy="6897874"/>
          </a:xfrm>
          <a:prstGeom prst="rect">
            <a:avLst/>
          </a:prstGeom>
          <a:noFill/>
          <a:ln>
            <a:noFill/>
          </a:ln>
        </p:spPr>
      </p:pic>
      <p:pic>
        <p:nvPicPr>
          <p:cNvPr descr="A picture containing engine&#10;&#10;Description automatically generated" id="118" name="Google Shape;118;p13"/>
          <p:cNvPicPr preferRelativeResize="0"/>
          <p:nvPr/>
        </p:nvPicPr>
        <p:blipFill rotWithShape="1">
          <a:blip r:embed="rId3">
            <a:alphaModFix/>
          </a:blip>
          <a:srcRect b="0" l="0" r="0" t="0"/>
          <a:stretch/>
        </p:blipFill>
        <p:spPr>
          <a:xfrm>
            <a:off x="491331" y="490528"/>
            <a:ext cx="329184" cy="329184"/>
          </a:xfrm>
          <a:prstGeom prst="rect">
            <a:avLst/>
          </a:prstGeom>
          <a:noFill/>
          <a:ln>
            <a:noFill/>
          </a:ln>
        </p:spPr>
      </p:pic>
      <p:sp>
        <p:nvSpPr>
          <p:cNvPr id="119" name="Google Shape;119;p13"/>
          <p:cNvSpPr txBox="1"/>
          <p:nvPr>
            <p:ph type="ctrTitle"/>
          </p:nvPr>
        </p:nvSpPr>
        <p:spPr>
          <a:xfrm>
            <a:off x="491324" y="2421575"/>
            <a:ext cx="7677300" cy="2345700"/>
          </a:xfrm>
          <a:prstGeom prst="rect">
            <a:avLst/>
          </a:prstGeom>
          <a:noFill/>
          <a:ln>
            <a:noFill/>
          </a:ln>
        </p:spPr>
        <p:txBody>
          <a:bodyPr anchorCtr="0" anchor="ctr" bIns="0" lIns="0" spcFirstLastPara="1" rIns="0" wrap="square" tIns="0">
            <a:noAutofit/>
          </a:bodyPr>
          <a:lstStyle>
            <a:lvl1pPr lvl="0" rtl="0" algn="l">
              <a:lnSpc>
                <a:spcPct val="88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120" name="Google Shape;120;p13"/>
          <p:cNvSpPr txBox="1"/>
          <p:nvPr>
            <p:ph idx="1" type="body"/>
          </p:nvPr>
        </p:nvSpPr>
        <p:spPr>
          <a:xfrm>
            <a:off x="507207" y="5583840"/>
            <a:ext cx="2365200" cy="365700"/>
          </a:xfrm>
          <a:prstGeom prst="rect">
            <a:avLst/>
          </a:prstGeom>
          <a:noFill/>
          <a:ln>
            <a:noFill/>
          </a:ln>
        </p:spPr>
        <p:txBody>
          <a:bodyPr anchorCtr="0" anchor="t" bIns="0" lIns="0" spcFirstLastPara="1" rIns="0" wrap="square" tIns="0">
            <a:sp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lt2"/>
              </a:buClr>
              <a:buSzPts val="800"/>
              <a:buNone/>
              <a:defRPr sz="800">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Clr>
                <a:schemeClr val="lt2"/>
              </a:buClr>
              <a:buSzPts val="1050"/>
              <a:buChar char="​"/>
              <a:defRPr>
                <a:solidFill>
                  <a:schemeClr val="lt2"/>
                </a:solidFill>
              </a:defRPr>
            </a:lvl4pPr>
            <a:lvl5pPr indent="-298450" lvl="4" marL="2286000" rtl="0" algn="l">
              <a:lnSpc>
                <a:spcPct val="100000"/>
              </a:lnSpc>
              <a:spcBef>
                <a:spcPts val="1400"/>
              </a:spcBef>
              <a:spcAft>
                <a:spcPts val="0"/>
              </a:spcAft>
              <a:buClr>
                <a:schemeClr val="lt2"/>
              </a:buClr>
              <a:buSzPts val="1100"/>
              <a:buChar char="​"/>
              <a:defRPr>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121" name="Google Shape;121;p13"/>
          <p:cNvSpPr txBox="1"/>
          <p:nvPr>
            <p:ph idx="2" type="body"/>
          </p:nvPr>
        </p:nvSpPr>
        <p:spPr>
          <a:xfrm>
            <a:off x="2945786" y="5583840"/>
            <a:ext cx="2365200" cy="365700"/>
          </a:xfrm>
          <a:prstGeom prst="rect">
            <a:avLst/>
          </a:prstGeom>
          <a:noFill/>
          <a:ln>
            <a:noFill/>
          </a:ln>
        </p:spPr>
        <p:txBody>
          <a:bodyPr anchorCtr="0" anchor="t" bIns="0" lIns="0" spcFirstLastPara="1" rIns="0" wrap="square" tIns="0">
            <a:sp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lt2"/>
              </a:buClr>
              <a:buSzPts val="800"/>
              <a:buNone/>
              <a:defRPr sz="800">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Clr>
                <a:schemeClr val="lt2"/>
              </a:buClr>
              <a:buSzPts val="1050"/>
              <a:buChar char="​"/>
              <a:defRPr>
                <a:solidFill>
                  <a:schemeClr val="lt2"/>
                </a:solidFill>
              </a:defRPr>
            </a:lvl4pPr>
            <a:lvl5pPr indent="-298450" lvl="4" marL="2286000" rtl="0" algn="l">
              <a:lnSpc>
                <a:spcPct val="100000"/>
              </a:lnSpc>
              <a:spcBef>
                <a:spcPts val="1400"/>
              </a:spcBef>
              <a:spcAft>
                <a:spcPts val="0"/>
              </a:spcAft>
              <a:buClr>
                <a:schemeClr val="lt2"/>
              </a:buClr>
              <a:buSzPts val="1100"/>
              <a:buChar char="​"/>
              <a:defRPr>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122" name="Google Shape;122;p13"/>
          <p:cNvSpPr txBox="1"/>
          <p:nvPr>
            <p:ph idx="3" type="body"/>
          </p:nvPr>
        </p:nvSpPr>
        <p:spPr>
          <a:xfrm>
            <a:off x="5384364" y="5583840"/>
            <a:ext cx="2363400" cy="365700"/>
          </a:xfrm>
          <a:prstGeom prst="rect">
            <a:avLst/>
          </a:prstGeom>
          <a:noFill/>
          <a:ln>
            <a:noFill/>
          </a:ln>
        </p:spPr>
        <p:txBody>
          <a:bodyPr anchorCtr="0" anchor="t" bIns="0" lIns="0" spcFirstLastPara="1" rIns="0" wrap="square" tIns="0">
            <a:sp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lt2"/>
              </a:buClr>
              <a:buSzPts val="800"/>
              <a:buNone/>
              <a:defRPr sz="800">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Clr>
                <a:schemeClr val="lt2"/>
              </a:buClr>
              <a:buSzPts val="1050"/>
              <a:buChar char="​"/>
              <a:defRPr>
                <a:solidFill>
                  <a:schemeClr val="lt2"/>
                </a:solidFill>
              </a:defRPr>
            </a:lvl4pPr>
            <a:lvl5pPr indent="-298450" lvl="4" marL="2286000" rtl="0" algn="l">
              <a:lnSpc>
                <a:spcPct val="100000"/>
              </a:lnSpc>
              <a:spcBef>
                <a:spcPts val="1400"/>
              </a:spcBef>
              <a:spcAft>
                <a:spcPts val="0"/>
              </a:spcAft>
              <a:buClr>
                <a:schemeClr val="lt2"/>
              </a:buClr>
              <a:buSzPts val="1100"/>
              <a:buChar char="​"/>
              <a:defRPr>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123" name="Google Shape;123;p13"/>
          <p:cNvSpPr/>
          <p:nvPr>
            <p:ph idx="4" type="pic"/>
          </p:nvPr>
        </p:nvSpPr>
        <p:spPr>
          <a:xfrm>
            <a:off x="8527912" y="1282698"/>
            <a:ext cx="3171900" cy="4666800"/>
          </a:xfrm>
          <a:prstGeom prst="roundRect">
            <a:avLst>
              <a:gd fmla="val 3616" name="adj"/>
            </a:avLst>
          </a:prstGeom>
          <a:solidFill>
            <a:srgbClr val="AFABA1"/>
          </a:solidFill>
          <a:ln>
            <a:noFill/>
          </a:ln>
        </p:spPr>
      </p:sp>
      <p:sp>
        <p:nvSpPr>
          <p:cNvPr id="124" name="Google Shape;124;p13"/>
          <p:cNvSpPr/>
          <p:nvPr/>
        </p:nvSpPr>
        <p:spPr>
          <a:xfrm>
            <a:off x="507206"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chemeClr val="lt2"/>
                </a:solidFill>
                <a:latin typeface="DM Sans"/>
                <a:ea typeface="DM Sans"/>
                <a:cs typeface="DM Sans"/>
                <a:sym typeface="DM Sans"/>
              </a:rPr>
              <a:t>© Okta and/or its affiliates. All rights reserved. Confidential Information of Okta – For Recipient’s Internal Use Only.</a:t>
            </a:r>
            <a:endParaRPr>
              <a:solidFill>
                <a:schemeClr val="lt2"/>
              </a:solidFill>
            </a:endParaRPr>
          </a:p>
        </p:txBody>
      </p:sp>
      <p:pic>
        <p:nvPicPr>
          <p:cNvPr descr="Shape&#10;&#10;Description automatically generated with medium confidence" id="125" name="Google Shape;125;p13"/>
          <p:cNvPicPr preferRelativeResize="0"/>
          <p:nvPr/>
        </p:nvPicPr>
        <p:blipFill rotWithShape="1">
          <a:blip r:embed="rId4">
            <a:alphaModFix/>
          </a:blip>
          <a:srcRect b="0" l="0" r="0" t="0"/>
          <a:stretch/>
        </p:blipFill>
        <p:spPr>
          <a:xfrm>
            <a:off x="11088313" y="533864"/>
            <a:ext cx="603504" cy="22128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_Team 2x">
  <p:cSld name="c_Team 2x">
    <p:bg>
      <p:bgPr>
        <a:gradFill>
          <a:gsLst>
            <a:gs pos="0">
              <a:srgbClr val="0F0F0F"/>
            </a:gs>
            <a:gs pos="66000">
              <a:srgbClr val="1F192C"/>
            </a:gs>
            <a:gs pos="87000">
              <a:srgbClr val="2A1951"/>
            </a:gs>
            <a:gs pos="100000">
              <a:srgbClr val="2F1863"/>
            </a:gs>
          </a:gsLst>
          <a:lin ang="18900044" scaled="0"/>
        </a:gradFill>
      </p:bgPr>
    </p:bg>
    <p:spTree>
      <p:nvGrpSpPr>
        <p:cNvPr id="126" name="Shape 126"/>
        <p:cNvGrpSpPr/>
        <p:nvPr/>
      </p:nvGrpSpPr>
      <p:grpSpPr>
        <a:xfrm>
          <a:off x="0" y="0"/>
          <a:ext cx="0" cy="0"/>
          <a:chOff x="0" y="0"/>
          <a:chExt cx="0" cy="0"/>
        </a:xfrm>
      </p:grpSpPr>
      <p:sp>
        <p:nvSpPr>
          <p:cNvPr id="127" name="Google Shape;127;p14"/>
          <p:cNvSpPr txBox="1"/>
          <p:nvPr>
            <p:ph type="ctrTitle"/>
          </p:nvPr>
        </p:nvSpPr>
        <p:spPr>
          <a:xfrm>
            <a:off x="470227" y="419653"/>
            <a:ext cx="4801500" cy="3000900"/>
          </a:xfrm>
          <a:prstGeom prst="rect">
            <a:avLst/>
          </a:prstGeom>
          <a:noFill/>
          <a:ln>
            <a:noFill/>
          </a:ln>
        </p:spPr>
        <p:txBody>
          <a:bodyPr anchorCtr="0" anchor="t" bIns="0" lIns="0" spcFirstLastPara="1" rIns="0" wrap="square" tIns="0">
            <a:noAutofit/>
          </a:bodyPr>
          <a:lstStyle>
            <a:lvl1pPr lvl="0" rtl="0" algn="l">
              <a:lnSpc>
                <a:spcPct val="88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128" name="Google Shape;128;p14"/>
          <p:cNvSpPr/>
          <p:nvPr>
            <p:ph idx="2" type="pic"/>
          </p:nvPr>
        </p:nvSpPr>
        <p:spPr>
          <a:xfrm>
            <a:off x="8719415" y="481071"/>
            <a:ext cx="2980200" cy="2703000"/>
          </a:xfrm>
          <a:prstGeom prst="roundRect">
            <a:avLst>
              <a:gd fmla="val 3616" name="adj"/>
            </a:avLst>
          </a:prstGeom>
          <a:solidFill>
            <a:srgbClr val="AFABA1"/>
          </a:solidFill>
          <a:ln>
            <a:noFill/>
          </a:ln>
        </p:spPr>
      </p:sp>
      <p:sp>
        <p:nvSpPr>
          <p:cNvPr id="129" name="Google Shape;129;p14"/>
          <p:cNvSpPr/>
          <p:nvPr>
            <p:ph idx="3" type="pic"/>
          </p:nvPr>
        </p:nvSpPr>
        <p:spPr>
          <a:xfrm>
            <a:off x="8719415" y="3420466"/>
            <a:ext cx="2980200" cy="2703000"/>
          </a:xfrm>
          <a:prstGeom prst="roundRect">
            <a:avLst>
              <a:gd fmla="val 3616" name="adj"/>
            </a:avLst>
          </a:prstGeom>
          <a:solidFill>
            <a:srgbClr val="AFABA1"/>
          </a:solidFill>
          <a:ln>
            <a:noFill/>
          </a:ln>
        </p:spPr>
      </p:sp>
      <p:grpSp>
        <p:nvGrpSpPr>
          <p:cNvPr id="130" name="Google Shape;130;p14"/>
          <p:cNvGrpSpPr/>
          <p:nvPr/>
        </p:nvGrpSpPr>
        <p:grpSpPr>
          <a:xfrm>
            <a:off x="491331" y="6363293"/>
            <a:ext cx="11201710" cy="246888"/>
            <a:chOff x="491331" y="6363293"/>
            <a:chExt cx="11201710" cy="246888"/>
          </a:xfrm>
        </p:grpSpPr>
        <p:grpSp>
          <p:nvGrpSpPr>
            <p:cNvPr id="131" name="Google Shape;131;p14"/>
            <p:cNvGrpSpPr/>
            <p:nvPr/>
          </p:nvGrpSpPr>
          <p:grpSpPr>
            <a:xfrm>
              <a:off x="491331" y="6363293"/>
              <a:ext cx="8016638" cy="246888"/>
              <a:chOff x="491331" y="6363293"/>
              <a:chExt cx="8016638" cy="246888"/>
            </a:xfrm>
          </p:grpSpPr>
          <p:pic>
            <p:nvPicPr>
              <p:cNvPr descr="Shape, icon&#10;&#10;Description automatically generated" id="132" name="Google Shape;132;p14"/>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133" name="Google Shape;133;p14"/>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134" name="Google Shape;134;p14"/>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_Team 3x">
  <p:cSld name="c_Team 3x">
    <p:bg>
      <p:bgPr>
        <a:gradFill>
          <a:gsLst>
            <a:gs pos="0">
              <a:srgbClr val="0F0F0F"/>
            </a:gs>
            <a:gs pos="66000">
              <a:srgbClr val="1F192C"/>
            </a:gs>
            <a:gs pos="87000">
              <a:srgbClr val="2A1951"/>
            </a:gs>
            <a:gs pos="100000">
              <a:srgbClr val="2F1863"/>
            </a:gs>
          </a:gsLst>
          <a:lin ang="18900044" scaled="0"/>
        </a:gradFill>
      </p:bgPr>
    </p:bg>
    <p:spTree>
      <p:nvGrpSpPr>
        <p:cNvPr id="135" name="Shape 135"/>
        <p:cNvGrpSpPr/>
        <p:nvPr/>
      </p:nvGrpSpPr>
      <p:grpSpPr>
        <a:xfrm>
          <a:off x="0" y="0"/>
          <a:ext cx="0" cy="0"/>
          <a:chOff x="0" y="0"/>
          <a:chExt cx="0" cy="0"/>
        </a:xfrm>
      </p:grpSpPr>
      <p:grpSp>
        <p:nvGrpSpPr>
          <p:cNvPr id="136" name="Google Shape;136;p15"/>
          <p:cNvGrpSpPr/>
          <p:nvPr/>
        </p:nvGrpSpPr>
        <p:grpSpPr>
          <a:xfrm>
            <a:off x="491331" y="6363293"/>
            <a:ext cx="11201710" cy="246888"/>
            <a:chOff x="491331" y="6363293"/>
            <a:chExt cx="11201710" cy="246888"/>
          </a:xfrm>
        </p:grpSpPr>
        <p:grpSp>
          <p:nvGrpSpPr>
            <p:cNvPr id="137" name="Google Shape;137;p15"/>
            <p:cNvGrpSpPr/>
            <p:nvPr/>
          </p:nvGrpSpPr>
          <p:grpSpPr>
            <a:xfrm>
              <a:off x="491331" y="6363293"/>
              <a:ext cx="8016638" cy="246888"/>
              <a:chOff x="491331" y="6363293"/>
              <a:chExt cx="8016638" cy="246888"/>
            </a:xfrm>
          </p:grpSpPr>
          <p:pic>
            <p:nvPicPr>
              <p:cNvPr descr="Shape, icon&#10;&#10;Description automatically generated" id="138" name="Google Shape;138;p15"/>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139" name="Google Shape;139;p15"/>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140" name="Google Shape;140;p15"/>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141" name="Google Shape;141;p15"/>
          <p:cNvSpPr txBox="1"/>
          <p:nvPr>
            <p:ph type="ctrTitle"/>
          </p:nvPr>
        </p:nvSpPr>
        <p:spPr>
          <a:xfrm>
            <a:off x="470227" y="419653"/>
            <a:ext cx="4801500" cy="3000900"/>
          </a:xfrm>
          <a:prstGeom prst="rect">
            <a:avLst/>
          </a:prstGeom>
          <a:noFill/>
          <a:ln>
            <a:noFill/>
          </a:ln>
        </p:spPr>
        <p:txBody>
          <a:bodyPr anchorCtr="0" anchor="t" bIns="0" lIns="0" spcFirstLastPara="1" rIns="0" wrap="square" tIns="0">
            <a:noAutofit/>
          </a:bodyPr>
          <a:lstStyle>
            <a:lvl1pPr lvl="0" rtl="0" algn="l">
              <a:lnSpc>
                <a:spcPct val="88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142" name="Google Shape;142;p15"/>
          <p:cNvSpPr/>
          <p:nvPr>
            <p:ph idx="2" type="pic"/>
          </p:nvPr>
        </p:nvSpPr>
        <p:spPr>
          <a:xfrm>
            <a:off x="8719415" y="481070"/>
            <a:ext cx="2980200" cy="1704900"/>
          </a:xfrm>
          <a:prstGeom prst="roundRect">
            <a:avLst>
              <a:gd fmla="val 3616" name="adj"/>
            </a:avLst>
          </a:prstGeom>
          <a:solidFill>
            <a:srgbClr val="AFABA1"/>
          </a:solidFill>
          <a:ln>
            <a:noFill/>
          </a:ln>
        </p:spPr>
      </p:sp>
      <p:sp>
        <p:nvSpPr>
          <p:cNvPr id="143" name="Google Shape;143;p15"/>
          <p:cNvSpPr/>
          <p:nvPr>
            <p:ph idx="3" type="pic"/>
          </p:nvPr>
        </p:nvSpPr>
        <p:spPr>
          <a:xfrm>
            <a:off x="8719415" y="2393217"/>
            <a:ext cx="2980200" cy="1704900"/>
          </a:xfrm>
          <a:prstGeom prst="roundRect">
            <a:avLst>
              <a:gd fmla="val 3616" name="adj"/>
            </a:avLst>
          </a:prstGeom>
          <a:solidFill>
            <a:srgbClr val="AFABA1"/>
          </a:solidFill>
          <a:ln>
            <a:noFill/>
          </a:ln>
        </p:spPr>
      </p:sp>
      <p:sp>
        <p:nvSpPr>
          <p:cNvPr id="144" name="Google Shape;144;p15"/>
          <p:cNvSpPr/>
          <p:nvPr>
            <p:ph idx="4" type="pic"/>
          </p:nvPr>
        </p:nvSpPr>
        <p:spPr>
          <a:xfrm>
            <a:off x="8719415" y="4407934"/>
            <a:ext cx="2980200" cy="1704900"/>
          </a:xfrm>
          <a:prstGeom prst="roundRect">
            <a:avLst>
              <a:gd fmla="val 3616" name="adj"/>
            </a:avLst>
          </a:prstGeom>
          <a:solidFill>
            <a:srgbClr val="AFABA1"/>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_Team 4x">
  <p:cSld name="c_Team 4x">
    <p:bg>
      <p:bgPr>
        <a:gradFill>
          <a:gsLst>
            <a:gs pos="0">
              <a:srgbClr val="0F0F0F"/>
            </a:gs>
            <a:gs pos="66000">
              <a:srgbClr val="1F192C"/>
            </a:gs>
            <a:gs pos="87000">
              <a:srgbClr val="2A1951"/>
            </a:gs>
            <a:gs pos="100000">
              <a:srgbClr val="2F1863"/>
            </a:gs>
          </a:gsLst>
          <a:lin ang="18900044" scaled="0"/>
        </a:gradFill>
      </p:bgPr>
    </p:bg>
    <p:spTree>
      <p:nvGrpSpPr>
        <p:cNvPr id="145" name="Shape 145"/>
        <p:cNvGrpSpPr/>
        <p:nvPr/>
      </p:nvGrpSpPr>
      <p:grpSpPr>
        <a:xfrm>
          <a:off x="0" y="0"/>
          <a:ext cx="0" cy="0"/>
          <a:chOff x="0" y="0"/>
          <a:chExt cx="0" cy="0"/>
        </a:xfrm>
      </p:grpSpPr>
      <p:grpSp>
        <p:nvGrpSpPr>
          <p:cNvPr id="146" name="Google Shape;146;p16"/>
          <p:cNvGrpSpPr/>
          <p:nvPr/>
        </p:nvGrpSpPr>
        <p:grpSpPr>
          <a:xfrm>
            <a:off x="491331" y="6363293"/>
            <a:ext cx="11201710" cy="246888"/>
            <a:chOff x="491331" y="6363293"/>
            <a:chExt cx="11201710" cy="246888"/>
          </a:xfrm>
        </p:grpSpPr>
        <p:grpSp>
          <p:nvGrpSpPr>
            <p:cNvPr id="147" name="Google Shape;147;p16"/>
            <p:cNvGrpSpPr/>
            <p:nvPr/>
          </p:nvGrpSpPr>
          <p:grpSpPr>
            <a:xfrm>
              <a:off x="491331" y="6363293"/>
              <a:ext cx="8016638" cy="246888"/>
              <a:chOff x="491331" y="6363293"/>
              <a:chExt cx="8016638" cy="246888"/>
            </a:xfrm>
          </p:grpSpPr>
          <p:pic>
            <p:nvPicPr>
              <p:cNvPr descr="Shape, icon&#10;&#10;Description automatically generated" id="148" name="Google Shape;148;p16"/>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149" name="Google Shape;149;p16"/>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150" name="Google Shape;150;p16"/>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151" name="Google Shape;151;p16"/>
          <p:cNvSpPr/>
          <p:nvPr>
            <p:ph idx="2" type="pic"/>
          </p:nvPr>
        </p:nvSpPr>
        <p:spPr>
          <a:xfrm>
            <a:off x="3414712" y="2025633"/>
            <a:ext cx="2419800" cy="1875600"/>
          </a:xfrm>
          <a:prstGeom prst="roundRect">
            <a:avLst>
              <a:gd fmla="val 3616" name="adj"/>
            </a:avLst>
          </a:prstGeom>
          <a:solidFill>
            <a:srgbClr val="AFABA1"/>
          </a:solidFill>
          <a:ln>
            <a:noFill/>
          </a:ln>
        </p:spPr>
      </p:sp>
      <p:sp>
        <p:nvSpPr>
          <p:cNvPr id="152" name="Google Shape;152;p16"/>
          <p:cNvSpPr txBox="1"/>
          <p:nvPr>
            <p:ph type="ctrTitle"/>
          </p:nvPr>
        </p:nvSpPr>
        <p:spPr>
          <a:xfrm>
            <a:off x="470226" y="418064"/>
            <a:ext cx="11230200" cy="1653600"/>
          </a:xfrm>
          <a:prstGeom prst="rect">
            <a:avLst/>
          </a:prstGeom>
          <a:noFill/>
          <a:ln>
            <a:noFill/>
          </a:ln>
        </p:spPr>
        <p:txBody>
          <a:bodyPr anchorCtr="0" anchor="t" bIns="0" lIns="0" spcFirstLastPara="1" rIns="0" wrap="square" tIns="0">
            <a:noAutofit/>
          </a:bodyPr>
          <a:lstStyle>
            <a:lvl1pPr lvl="0" rtl="0" algn="l">
              <a:lnSpc>
                <a:spcPct val="88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153" name="Google Shape;153;p16"/>
          <p:cNvSpPr/>
          <p:nvPr>
            <p:ph idx="3" type="pic"/>
          </p:nvPr>
        </p:nvSpPr>
        <p:spPr>
          <a:xfrm>
            <a:off x="9270025" y="2025633"/>
            <a:ext cx="2419800" cy="1875600"/>
          </a:xfrm>
          <a:prstGeom prst="roundRect">
            <a:avLst>
              <a:gd fmla="val 3616" name="adj"/>
            </a:avLst>
          </a:prstGeom>
          <a:solidFill>
            <a:srgbClr val="AFABA1"/>
          </a:solidFill>
          <a:ln>
            <a:noFill/>
          </a:ln>
        </p:spPr>
      </p:sp>
      <p:sp>
        <p:nvSpPr>
          <p:cNvPr id="154" name="Google Shape;154;p16"/>
          <p:cNvSpPr/>
          <p:nvPr>
            <p:ph idx="4" type="pic"/>
          </p:nvPr>
        </p:nvSpPr>
        <p:spPr>
          <a:xfrm>
            <a:off x="3414712" y="4272127"/>
            <a:ext cx="2419800" cy="1875600"/>
          </a:xfrm>
          <a:prstGeom prst="roundRect">
            <a:avLst>
              <a:gd fmla="val 3616" name="adj"/>
            </a:avLst>
          </a:prstGeom>
          <a:solidFill>
            <a:srgbClr val="AFABA1"/>
          </a:solidFill>
          <a:ln>
            <a:noFill/>
          </a:ln>
        </p:spPr>
      </p:sp>
      <p:sp>
        <p:nvSpPr>
          <p:cNvPr id="155" name="Google Shape;155;p16"/>
          <p:cNvSpPr/>
          <p:nvPr>
            <p:ph idx="5" type="pic"/>
          </p:nvPr>
        </p:nvSpPr>
        <p:spPr>
          <a:xfrm>
            <a:off x="9270025" y="4272127"/>
            <a:ext cx="2419800" cy="1875600"/>
          </a:xfrm>
          <a:prstGeom prst="roundRect">
            <a:avLst>
              <a:gd fmla="val 3616" name="adj"/>
            </a:avLst>
          </a:prstGeom>
          <a:solidFill>
            <a:srgbClr val="AFABA1"/>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_Agenda">
  <p:cSld name="a_Agenda 10x">
    <p:bg>
      <p:bgPr>
        <a:gradFill>
          <a:gsLst>
            <a:gs pos="0">
              <a:srgbClr val="0F0F0F"/>
            </a:gs>
            <a:gs pos="66000">
              <a:srgbClr val="1F192C"/>
            </a:gs>
            <a:gs pos="87000">
              <a:srgbClr val="2A1951"/>
            </a:gs>
            <a:gs pos="100000">
              <a:srgbClr val="2F1863"/>
            </a:gs>
          </a:gsLst>
          <a:lin ang="18900044" scaled="0"/>
        </a:gradFill>
      </p:bgPr>
    </p:bg>
    <p:spTree>
      <p:nvGrpSpPr>
        <p:cNvPr id="156" name="Shape 156"/>
        <p:cNvGrpSpPr/>
        <p:nvPr/>
      </p:nvGrpSpPr>
      <p:grpSpPr>
        <a:xfrm>
          <a:off x="0" y="0"/>
          <a:ext cx="0" cy="0"/>
          <a:chOff x="0" y="0"/>
          <a:chExt cx="0" cy="0"/>
        </a:xfrm>
      </p:grpSpPr>
      <p:sp>
        <p:nvSpPr>
          <p:cNvPr id="157" name="Google Shape;157;p17"/>
          <p:cNvSpPr txBox="1"/>
          <p:nvPr>
            <p:ph type="title"/>
          </p:nvPr>
        </p:nvSpPr>
        <p:spPr>
          <a:xfrm>
            <a:off x="400176" y="350725"/>
            <a:ext cx="4802100" cy="55455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grpSp>
        <p:nvGrpSpPr>
          <p:cNvPr id="158" name="Google Shape;158;p17"/>
          <p:cNvGrpSpPr/>
          <p:nvPr/>
        </p:nvGrpSpPr>
        <p:grpSpPr>
          <a:xfrm>
            <a:off x="491331" y="6363293"/>
            <a:ext cx="11201710" cy="246888"/>
            <a:chOff x="491331" y="6363293"/>
            <a:chExt cx="11201710" cy="246888"/>
          </a:xfrm>
        </p:grpSpPr>
        <p:grpSp>
          <p:nvGrpSpPr>
            <p:cNvPr id="159" name="Google Shape;159;p17"/>
            <p:cNvGrpSpPr/>
            <p:nvPr/>
          </p:nvGrpSpPr>
          <p:grpSpPr>
            <a:xfrm>
              <a:off x="491331" y="6363293"/>
              <a:ext cx="8016638" cy="246888"/>
              <a:chOff x="491331" y="6363293"/>
              <a:chExt cx="8016638" cy="246888"/>
            </a:xfrm>
          </p:grpSpPr>
          <p:pic>
            <p:nvPicPr>
              <p:cNvPr descr="Shape, icon&#10;&#10;Description automatically generated" id="160" name="Google Shape;160;p17"/>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161" name="Google Shape;161;p1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162" name="Google Shape;162;p17"/>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Content">
  <p:cSld name="e_Title + Content">
    <p:spTree>
      <p:nvGrpSpPr>
        <p:cNvPr id="163" name="Shape 163"/>
        <p:cNvGrpSpPr/>
        <p:nvPr/>
      </p:nvGrpSpPr>
      <p:grpSpPr>
        <a:xfrm>
          <a:off x="0" y="0"/>
          <a:ext cx="0" cy="0"/>
          <a:chOff x="0" y="0"/>
          <a:chExt cx="0" cy="0"/>
        </a:xfrm>
      </p:grpSpPr>
      <p:sp>
        <p:nvSpPr>
          <p:cNvPr id="164" name="Google Shape;164;p18"/>
          <p:cNvSpPr txBox="1"/>
          <p:nvPr>
            <p:ph idx="1" type="body"/>
          </p:nvPr>
        </p:nvSpPr>
        <p:spPr>
          <a:xfrm>
            <a:off x="475467" y="1568171"/>
            <a:ext cx="11216400" cy="4316700"/>
          </a:xfrm>
          <a:prstGeom prst="rect">
            <a:avLst/>
          </a:prstGeom>
          <a:noFill/>
          <a:ln>
            <a:noFill/>
          </a:ln>
        </p:spPr>
        <p:txBody>
          <a:bodyPr anchorCtr="0" anchor="t" bIns="0" lIns="0" spcFirstLastPara="1" rIns="0" wrap="square" tIns="0">
            <a:noAutofit/>
          </a:bodyPr>
          <a:lstStyle>
            <a:lvl1pPr indent="-342900" lvl="0" marL="457200" rtl="0" algn="l">
              <a:lnSpc>
                <a:spcPct val="100000"/>
              </a:lnSpc>
              <a:spcBef>
                <a:spcPts val="1400"/>
              </a:spcBef>
              <a:spcAft>
                <a:spcPts val="0"/>
              </a:spcAft>
              <a:buClr>
                <a:schemeClr val="dk1"/>
              </a:buClr>
              <a:buSzPts val="1800"/>
              <a:buChar char="​"/>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298450" lvl="4" marL="2286000" rtl="0" algn="l">
              <a:lnSpc>
                <a:spcPct val="100000"/>
              </a:lnSpc>
              <a:spcBef>
                <a:spcPts val="1400"/>
              </a:spcBef>
              <a:spcAft>
                <a:spcPts val="0"/>
              </a:spcAft>
              <a:buSzPts val="1100"/>
              <a:buChar char="​"/>
              <a:defRPr b="0" i="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65" name="Google Shape;165;p18"/>
          <p:cNvSpPr txBox="1"/>
          <p:nvPr>
            <p:ph idx="2"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66" name="Google Shape;166;p18"/>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3 Column">
  <p:cSld name="e_Title + 3 Column">
    <p:spTree>
      <p:nvGrpSpPr>
        <p:cNvPr id="167" name="Shape 167"/>
        <p:cNvGrpSpPr/>
        <p:nvPr/>
      </p:nvGrpSpPr>
      <p:grpSpPr>
        <a:xfrm>
          <a:off x="0" y="0"/>
          <a:ext cx="0" cy="0"/>
          <a:chOff x="0" y="0"/>
          <a:chExt cx="0" cy="0"/>
        </a:xfrm>
      </p:grpSpPr>
      <p:sp>
        <p:nvSpPr>
          <p:cNvPr id="168" name="Google Shape;168;p19"/>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9" name="Google Shape;169;p19"/>
          <p:cNvSpPr txBox="1"/>
          <p:nvPr>
            <p:ph idx="1" type="body"/>
          </p:nvPr>
        </p:nvSpPr>
        <p:spPr>
          <a:xfrm>
            <a:off x="475467" y="1568171"/>
            <a:ext cx="3431400" cy="43089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0" name="Google Shape;170;p19"/>
          <p:cNvSpPr txBox="1"/>
          <p:nvPr>
            <p:ph idx="2" type="body"/>
          </p:nvPr>
        </p:nvSpPr>
        <p:spPr>
          <a:xfrm>
            <a:off x="4383059" y="1568171"/>
            <a:ext cx="3431400" cy="43089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1" name="Google Shape;171;p19"/>
          <p:cNvSpPr txBox="1"/>
          <p:nvPr>
            <p:ph idx="3" type="body"/>
          </p:nvPr>
        </p:nvSpPr>
        <p:spPr>
          <a:xfrm>
            <a:off x="8278165" y="1568171"/>
            <a:ext cx="3431400" cy="43089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2" name="Google Shape;172;p19"/>
          <p:cNvSpPr txBox="1"/>
          <p:nvPr>
            <p:ph idx="4"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4 Column">
  <p:cSld name="e_Title + 4 Column">
    <p:spTree>
      <p:nvGrpSpPr>
        <p:cNvPr id="173" name="Shape 173"/>
        <p:cNvGrpSpPr/>
        <p:nvPr/>
      </p:nvGrpSpPr>
      <p:grpSpPr>
        <a:xfrm>
          <a:off x="0" y="0"/>
          <a:ext cx="0" cy="0"/>
          <a:chOff x="0" y="0"/>
          <a:chExt cx="0" cy="0"/>
        </a:xfrm>
      </p:grpSpPr>
      <p:sp>
        <p:nvSpPr>
          <p:cNvPr id="174" name="Google Shape;174;p20"/>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5" name="Google Shape;175;p20"/>
          <p:cNvSpPr txBox="1"/>
          <p:nvPr>
            <p:ph idx="1" type="body"/>
          </p:nvPr>
        </p:nvSpPr>
        <p:spPr>
          <a:xfrm>
            <a:off x="475467" y="1568171"/>
            <a:ext cx="2416200" cy="43152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6" name="Google Shape;176;p20"/>
          <p:cNvSpPr txBox="1"/>
          <p:nvPr>
            <p:ph idx="2" type="body"/>
          </p:nvPr>
        </p:nvSpPr>
        <p:spPr>
          <a:xfrm>
            <a:off x="3427009" y="1568171"/>
            <a:ext cx="2416200" cy="43152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7" name="Google Shape;177;p20"/>
          <p:cNvSpPr txBox="1"/>
          <p:nvPr>
            <p:ph idx="3" type="body"/>
          </p:nvPr>
        </p:nvSpPr>
        <p:spPr>
          <a:xfrm>
            <a:off x="6335007" y="1568171"/>
            <a:ext cx="2416200" cy="43152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8" name="Google Shape;178;p20"/>
          <p:cNvSpPr txBox="1"/>
          <p:nvPr>
            <p:ph idx="4" type="body"/>
          </p:nvPr>
        </p:nvSpPr>
        <p:spPr>
          <a:xfrm>
            <a:off x="9280358" y="1568171"/>
            <a:ext cx="2416200" cy="43152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79" name="Google Shape;179;p20"/>
          <p:cNvSpPr txBox="1"/>
          <p:nvPr>
            <p:ph idx="5"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5 Column">
  <p:cSld name="e_Title + 5 Column">
    <p:spTree>
      <p:nvGrpSpPr>
        <p:cNvPr id="180" name="Shape 180"/>
        <p:cNvGrpSpPr/>
        <p:nvPr/>
      </p:nvGrpSpPr>
      <p:grpSpPr>
        <a:xfrm>
          <a:off x="0" y="0"/>
          <a:ext cx="0" cy="0"/>
          <a:chOff x="0" y="0"/>
          <a:chExt cx="0" cy="0"/>
        </a:xfrm>
      </p:grpSpPr>
      <p:sp>
        <p:nvSpPr>
          <p:cNvPr id="181" name="Google Shape;181;p21"/>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2" name="Google Shape;182;p21"/>
          <p:cNvSpPr/>
          <p:nvPr>
            <p:ph idx="1" type="body"/>
          </p:nvPr>
        </p:nvSpPr>
        <p:spPr>
          <a:xfrm>
            <a:off x="475466" y="1568171"/>
            <a:ext cx="2148900" cy="4315200"/>
          </a:xfrm>
          <a:prstGeom prst="roundRect">
            <a:avLst>
              <a:gd fmla="val 7533" name="adj"/>
            </a:avLst>
          </a:prstGeom>
          <a:solidFill>
            <a:schemeClr val="lt1"/>
          </a:solidFill>
          <a:ln>
            <a:noFill/>
          </a:ln>
        </p:spPr>
        <p:txBody>
          <a:bodyPr anchorCtr="0" anchor="t" bIns="0" lIns="182875" spcFirstLastPara="1" rIns="182875" wrap="square" tIns="182875">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83" name="Google Shape;183;p21"/>
          <p:cNvSpPr/>
          <p:nvPr>
            <p:ph idx="2" type="body"/>
          </p:nvPr>
        </p:nvSpPr>
        <p:spPr>
          <a:xfrm>
            <a:off x="2748523" y="1568171"/>
            <a:ext cx="2148900" cy="4315200"/>
          </a:xfrm>
          <a:prstGeom prst="roundRect">
            <a:avLst>
              <a:gd fmla="val 6128" name="adj"/>
            </a:avLst>
          </a:prstGeom>
          <a:solidFill>
            <a:schemeClr val="lt1"/>
          </a:solidFill>
          <a:ln>
            <a:noFill/>
          </a:ln>
        </p:spPr>
        <p:txBody>
          <a:bodyPr anchorCtr="0" anchor="t" bIns="0" lIns="182875" spcFirstLastPara="1" rIns="182875" wrap="square" tIns="182875">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84" name="Google Shape;184;p21"/>
          <p:cNvSpPr/>
          <p:nvPr>
            <p:ph idx="3" type="body"/>
          </p:nvPr>
        </p:nvSpPr>
        <p:spPr>
          <a:xfrm>
            <a:off x="5021580" y="1568171"/>
            <a:ext cx="2148900" cy="4315200"/>
          </a:xfrm>
          <a:prstGeom prst="roundRect">
            <a:avLst>
              <a:gd fmla="val 6128" name="adj"/>
            </a:avLst>
          </a:prstGeom>
          <a:solidFill>
            <a:schemeClr val="lt1"/>
          </a:solidFill>
          <a:ln>
            <a:noFill/>
          </a:ln>
        </p:spPr>
        <p:txBody>
          <a:bodyPr anchorCtr="0" anchor="t" bIns="0" lIns="182875" spcFirstLastPara="1" rIns="182875" wrap="square" tIns="182875">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85" name="Google Shape;185;p21"/>
          <p:cNvSpPr/>
          <p:nvPr>
            <p:ph idx="4" type="body"/>
          </p:nvPr>
        </p:nvSpPr>
        <p:spPr>
          <a:xfrm>
            <a:off x="7294637" y="1568171"/>
            <a:ext cx="2148900" cy="4315200"/>
          </a:xfrm>
          <a:prstGeom prst="roundRect">
            <a:avLst>
              <a:gd fmla="val 7533" name="adj"/>
            </a:avLst>
          </a:prstGeom>
          <a:solidFill>
            <a:schemeClr val="lt1"/>
          </a:solidFill>
          <a:ln>
            <a:noFill/>
          </a:ln>
        </p:spPr>
        <p:txBody>
          <a:bodyPr anchorCtr="0" anchor="t" bIns="0" lIns="182875" spcFirstLastPara="1" rIns="182875" wrap="square" tIns="182875">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86" name="Google Shape;186;p21"/>
          <p:cNvSpPr txBox="1"/>
          <p:nvPr>
            <p:ph idx="5"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87" name="Google Shape;187;p21"/>
          <p:cNvSpPr/>
          <p:nvPr>
            <p:ph idx="6" type="body"/>
          </p:nvPr>
        </p:nvSpPr>
        <p:spPr>
          <a:xfrm>
            <a:off x="9567694" y="1568171"/>
            <a:ext cx="2148900" cy="4315200"/>
          </a:xfrm>
          <a:prstGeom prst="roundRect">
            <a:avLst>
              <a:gd fmla="val 6831" name="adj"/>
            </a:avLst>
          </a:prstGeom>
          <a:solidFill>
            <a:schemeClr val="lt1"/>
          </a:solidFill>
          <a:ln>
            <a:noFill/>
          </a:ln>
        </p:spPr>
        <p:txBody>
          <a:bodyPr anchorCtr="0" anchor="t" bIns="0" lIns="182875" spcFirstLastPara="1" rIns="182875" wrap="square" tIns="182875">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6 Column">
  <p:cSld name="e_Title + 6 Column">
    <p:spTree>
      <p:nvGrpSpPr>
        <p:cNvPr id="188" name="Shape 188"/>
        <p:cNvGrpSpPr/>
        <p:nvPr/>
      </p:nvGrpSpPr>
      <p:grpSpPr>
        <a:xfrm>
          <a:off x="0" y="0"/>
          <a:ext cx="0" cy="0"/>
          <a:chOff x="0" y="0"/>
          <a:chExt cx="0" cy="0"/>
        </a:xfrm>
      </p:grpSpPr>
      <p:sp>
        <p:nvSpPr>
          <p:cNvPr id="189" name="Google Shape;189;p22"/>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2"/>
          <p:cNvSpPr txBox="1"/>
          <p:nvPr>
            <p:ph idx="1"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91" name="Google Shape;191;p22"/>
          <p:cNvSpPr txBox="1"/>
          <p:nvPr>
            <p:ph idx="2" type="body"/>
          </p:nvPr>
        </p:nvSpPr>
        <p:spPr>
          <a:xfrm>
            <a:off x="475467" y="1740701"/>
            <a:ext cx="34314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92" name="Google Shape;192;p22"/>
          <p:cNvSpPr txBox="1"/>
          <p:nvPr>
            <p:ph idx="3" type="body"/>
          </p:nvPr>
        </p:nvSpPr>
        <p:spPr>
          <a:xfrm>
            <a:off x="4383059" y="1740701"/>
            <a:ext cx="34314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93" name="Google Shape;193;p22"/>
          <p:cNvSpPr txBox="1"/>
          <p:nvPr>
            <p:ph idx="4" type="body"/>
          </p:nvPr>
        </p:nvSpPr>
        <p:spPr>
          <a:xfrm>
            <a:off x="8278165" y="1740701"/>
            <a:ext cx="34314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94" name="Google Shape;194;p22"/>
          <p:cNvSpPr txBox="1"/>
          <p:nvPr>
            <p:ph idx="5" type="body"/>
          </p:nvPr>
        </p:nvSpPr>
        <p:spPr>
          <a:xfrm>
            <a:off x="475467" y="3947391"/>
            <a:ext cx="34314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95" name="Google Shape;195;p22"/>
          <p:cNvSpPr txBox="1"/>
          <p:nvPr>
            <p:ph idx="6" type="body"/>
          </p:nvPr>
        </p:nvSpPr>
        <p:spPr>
          <a:xfrm>
            <a:off x="4383059" y="3947391"/>
            <a:ext cx="34314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196" name="Google Shape;196;p22"/>
          <p:cNvSpPr txBox="1"/>
          <p:nvPr>
            <p:ph idx="7" type="body"/>
          </p:nvPr>
        </p:nvSpPr>
        <p:spPr>
          <a:xfrm>
            <a:off x="8278165" y="3947391"/>
            <a:ext cx="34314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Title + 6 Icon">
  <p:cSld name="e_Title + 6 Icon">
    <p:spTree>
      <p:nvGrpSpPr>
        <p:cNvPr id="197" name="Shape 197"/>
        <p:cNvGrpSpPr/>
        <p:nvPr/>
      </p:nvGrpSpPr>
      <p:grpSpPr>
        <a:xfrm>
          <a:off x="0" y="0"/>
          <a:ext cx="0" cy="0"/>
          <a:chOff x="0" y="0"/>
          <a:chExt cx="0" cy="0"/>
        </a:xfrm>
      </p:grpSpPr>
      <p:sp>
        <p:nvSpPr>
          <p:cNvPr id="198" name="Google Shape;198;p23"/>
          <p:cNvSpPr txBox="1"/>
          <p:nvPr>
            <p:ph type="title"/>
          </p:nvPr>
        </p:nvSpPr>
        <p:spPr>
          <a:xfrm>
            <a:off x="389637" y="517134"/>
            <a:ext cx="4237500" cy="871500"/>
          </a:xfrm>
          <a:prstGeom prst="rect">
            <a:avLst/>
          </a:prstGeom>
          <a:noFill/>
          <a:ln>
            <a:noFill/>
          </a:ln>
        </p:spPr>
        <p:txBody>
          <a:bodyPr anchorCtr="0" anchor="t" bIns="45700" lIns="91425" spcFirstLastPara="1" rIns="91425" wrap="square" tIns="45700">
            <a:noAutofit/>
          </a:bodyPr>
          <a:lstStyle>
            <a:lvl1pPr lvl="0" rtl="0" algn="l">
              <a:lnSpc>
                <a:spcPct val="80000"/>
              </a:lnSpc>
              <a:spcBef>
                <a:spcPts val="0"/>
              </a:spcBef>
              <a:spcAft>
                <a:spcPts val="0"/>
              </a:spcAft>
              <a:buClr>
                <a:schemeClr val="dk1"/>
              </a:buClr>
              <a:buSzPts val="3200"/>
              <a:buFont typeface="DM Sans"/>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9" name="Google Shape;199;p23"/>
          <p:cNvSpPr txBox="1"/>
          <p:nvPr>
            <p:ph idx="1" type="body"/>
          </p:nvPr>
        </p:nvSpPr>
        <p:spPr>
          <a:xfrm>
            <a:off x="482600" y="1437902"/>
            <a:ext cx="42060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00" name="Google Shape;200;p23"/>
          <p:cNvSpPr txBox="1"/>
          <p:nvPr>
            <p:ph idx="2" type="body"/>
          </p:nvPr>
        </p:nvSpPr>
        <p:spPr>
          <a:xfrm>
            <a:off x="4616824" y="1740701"/>
            <a:ext cx="22020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01" name="Google Shape;201;p23"/>
          <p:cNvSpPr txBox="1"/>
          <p:nvPr>
            <p:ph idx="3" type="body"/>
          </p:nvPr>
        </p:nvSpPr>
        <p:spPr>
          <a:xfrm>
            <a:off x="7071798" y="1740701"/>
            <a:ext cx="22020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02" name="Google Shape;202;p23"/>
          <p:cNvSpPr txBox="1"/>
          <p:nvPr>
            <p:ph idx="4" type="body"/>
          </p:nvPr>
        </p:nvSpPr>
        <p:spPr>
          <a:xfrm>
            <a:off x="9507536" y="1740701"/>
            <a:ext cx="22020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03" name="Google Shape;203;p23"/>
          <p:cNvSpPr txBox="1"/>
          <p:nvPr>
            <p:ph idx="5" type="body"/>
          </p:nvPr>
        </p:nvSpPr>
        <p:spPr>
          <a:xfrm>
            <a:off x="4616824" y="4421400"/>
            <a:ext cx="22020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04" name="Google Shape;204;p23"/>
          <p:cNvSpPr txBox="1"/>
          <p:nvPr>
            <p:ph idx="6" type="body"/>
          </p:nvPr>
        </p:nvSpPr>
        <p:spPr>
          <a:xfrm>
            <a:off x="7071798" y="4421400"/>
            <a:ext cx="22020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05" name="Google Shape;205;p23"/>
          <p:cNvSpPr txBox="1"/>
          <p:nvPr>
            <p:ph idx="7" type="body"/>
          </p:nvPr>
        </p:nvSpPr>
        <p:spPr>
          <a:xfrm>
            <a:off x="9507536" y="4421400"/>
            <a:ext cx="2202000" cy="16884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92100" lvl="2" marL="1371600" rtl="0" algn="l">
              <a:lnSpc>
                <a:spcPct val="100000"/>
              </a:lnSpc>
              <a:spcBef>
                <a:spcPts val="800"/>
              </a:spcBef>
              <a:spcAft>
                <a:spcPts val="0"/>
              </a:spcAft>
              <a:buClr>
                <a:srgbClr val="6B665F"/>
              </a:buClr>
              <a:buSzPts val="1000"/>
              <a:buChar char="－"/>
              <a:defRPr sz="1000"/>
            </a:lvl3pPr>
            <a:lvl4pPr indent="-295275" lvl="3" marL="1828800" rtl="0" algn="l">
              <a:lnSpc>
                <a:spcPct val="90000"/>
              </a:lnSpc>
              <a:spcBef>
                <a:spcPts val="1400"/>
              </a:spcBef>
              <a:spcAft>
                <a:spcPts val="0"/>
              </a:spcAft>
              <a:buSzPts val="1050"/>
              <a:buChar char="​"/>
              <a:defRPr sz="1050"/>
            </a:lvl4pPr>
            <a:lvl5pPr indent="-295275" lvl="4" marL="2286000" rtl="0" algn="l">
              <a:lnSpc>
                <a:spcPct val="100000"/>
              </a:lnSpc>
              <a:spcBef>
                <a:spcPts val="1400"/>
              </a:spcBef>
              <a:spcAft>
                <a:spcPts val="0"/>
              </a:spcAft>
              <a:buSzPts val="1050"/>
              <a:buChar char="​"/>
              <a:defRPr b="0" i="0" sz="105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 Content (4x)">
  <p:cSld name="g_Image + Content (4x)">
    <p:spTree>
      <p:nvGrpSpPr>
        <p:cNvPr id="206" name="Shape 206"/>
        <p:cNvGrpSpPr/>
        <p:nvPr/>
      </p:nvGrpSpPr>
      <p:grpSpPr>
        <a:xfrm>
          <a:off x="0" y="0"/>
          <a:ext cx="0" cy="0"/>
          <a:chOff x="0" y="0"/>
          <a:chExt cx="0" cy="0"/>
        </a:xfrm>
      </p:grpSpPr>
      <p:sp>
        <p:nvSpPr>
          <p:cNvPr id="207" name="Google Shape;207;p24"/>
          <p:cNvSpPr/>
          <p:nvPr>
            <p:ph idx="2" type="pic"/>
          </p:nvPr>
        </p:nvSpPr>
        <p:spPr>
          <a:xfrm>
            <a:off x="3414711" y="786007"/>
            <a:ext cx="2426400" cy="2223600"/>
          </a:xfrm>
          <a:prstGeom prst="roundRect">
            <a:avLst>
              <a:gd fmla="val 2960" name="adj"/>
            </a:avLst>
          </a:prstGeom>
          <a:solidFill>
            <a:srgbClr val="AFABA1"/>
          </a:solidFill>
          <a:ln>
            <a:noFill/>
          </a:ln>
        </p:spPr>
      </p:sp>
      <p:sp>
        <p:nvSpPr>
          <p:cNvPr id="208" name="Google Shape;208;p24"/>
          <p:cNvSpPr/>
          <p:nvPr>
            <p:ph idx="3" type="pic"/>
          </p:nvPr>
        </p:nvSpPr>
        <p:spPr>
          <a:xfrm>
            <a:off x="9274043" y="786007"/>
            <a:ext cx="2426400" cy="2223600"/>
          </a:xfrm>
          <a:prstGeom prst="roundRect">
            <a:avLst>
              <a:gd fmla="val 2960" name="adj"/>
            </a:avLst>
          </a:prstGeom>
          <a:solidFill>
            <a:srgbClr val="AFABA1"/>
          </a:solidFill>
          <a:ln>
            <a:noFill/>
          </a:ln>
        </p:spPr>
      </p:sp>
      <p:sp>
        <p:nvSpPr>
          <p:cNvPr id="209" name="Google Shape;209;p24"/>
          <p:cNvSpPr/>
          <p:nvPr>
            <p:ph idx="4" type="pic"/>
          </p:nvPr>
        </p:nvSpPr>
        <p:spPr>
          <a:xfrm>
            <a:off x="3414711" y="3665907"/>
            <a:ext cx="2426400" cy="2223600"/>
          </a:xfrm>
          <a:prstGeom prst="roundRect">
            <a:avLst>
              <a:gd fmla="val 2960" name="adj"/>
            </a:avLst>
          </a:prstGeom>
          <a:solidFill>
            <a:srgbClr val="AFABA1"/>
          </a:solidFill>
          <a:ln>
            <a:noFill/>
          </a:ln>
        </p:spPr>
      </p:sp>
      <p:sp>
        <p:nvSpPr>
          <p:cNvPr id="210" name="Google Shape;210;p24"/>
          <p:cNvSpPr/>
          <p:nvPr>
            <p:ph idx="5" type="pic"/>
          </p:nvPr>
        </p:nvSpPr>
        <p:spPr>
          <a:xfrm>
            <a:off x="9274043" y="3665907"/>
            <a:ext cx="2426400" cy="2223600"/>
          </a:xfrm>
          <a:prstGeom prst="roundRect">
            <a:avLst>
              <a:gd fmla="val 2960" name="adj"/>
            </a:avLst>
          </a:prstGeom>
          <a:solidFill>
            <a:srgbClr val="AFABA1"/>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 Content Left (lrg)">
  <p:cSld name="g_Image + Content Left (lrg)">
    <p:bg>
      <p:bgPr>
        <a:gradFill>
          <a:gsLst>
            <a:gs pos="0">
              <a:srgbClr val="0F0F0F"/>
            </a:gs>
            <a:gs pos="66000">
              <a:srgbClr val="1F192C"/>
            </a:gs>
            <a:gs pos="87000">
              <a:srgbClr val="2A1951"/>
            </a:gs>
            <a:gs pos="100000">
              <a:srgbClr val="2F1863"/>
            </a:gs>
          </a:gsLst>
          <a:lin ang="18900044" scaled="0"/>
        </a:gradFill>
      </p:bgPr>
    </p:bg>
    <p:spTree>
      <p:nvGrpSpPr>
        <p:cNvPr id="211" name="Shape 211"/>
        <p:cNvGrpSpPr/>
        <p:nvPr/>
      </p:nvGrpSpPr>
      <p:grpSpPr>
        <a:xfrm>
          <a:off x="0" y="0"/>
          <a:ext cx="0" cy="0"/>
          <a:chOff x="0" y="0"/>
          <a:chExt cx="0" cy="0"/>
        </a:xfrm>
      </p:grpSpPr>
      <p:sp>
        <p:nvSpPr>
          <p:cNvPr id="212" name="Google Shape;212;p25"/>
          <p:cNvSpPr txBox="1"/>
          <p:nvPr>
            <p:ph idx="1" type="body"/>
          </p:nvPr>
        </p:nvSpPr>
        <p:spPr>
          <a:xfrm>
            <a:off x="499524" y="2350096"/>
            <a:ext cx="4626600" cy="37728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304800" lvl="1" marL="914400" rtl="0" algn="l">
              <a:lnSpc>
                <a:spcPct val="100000"/>
              </a:lnSpc>
              <a:spcBef>
                <a:spcPts val="800"/>
              </a:spcBef>
              <a:spcAft>
                <a:spcPts val="0"/>
              </a:spcAft>
              <a:buClr>
                <a:schemeClr val="lt2"/>
              </a:buClr>
              <a:buSzPts val="1200"/>
              <a:buChar char="•"/>
              <a:defRPr sz="1200">
                <a:solidFill>
                  <a:schemeClr val="lt2"/>
                </a:solidFill>
              </a:defRPr>
            </a:lvl2pPr>
            <a:lvl3pPr indent="-298450" lvl="2" marL="1371600" rtl="0" algn="l">
              <a:lnSpc>
                <a:spcPct val="100000"/>
              </a:lnSpc>
              <a:spcBef>
                <a:spcPts val="800"/>
              </a:spcBef>
              <a:spcAft>
                <a:spcPts val="0"/>
              </a:spcAft>
              <a:buClr>
                <a:schemeClr val="lt2"/>
              </a:buClr>
              <a:buSzPts val="1100"/>
              <a:buChar char="－"/>
              <a:defRPr sz="1100">
                <a:solidFill>
                  <a:schemeClr val="lt2"/>
                </a:solidFill>
              </a:defRPr>
            </a:lvl3pPr>
            <a:lvl4pPr indent="-304800" lvl="3" marL="1828800" rtl="0" algn="l">
              <a:lnSpc>
                <a:spcPct val="90000"/>
              </a:lnSpc>
              <a:spcBef>
                <a:spcPts val="1400"/>
              </a:spcBef>
              <a:spcAft>
                <a:spcPts val="0"/>
              </a:spcAft>
              <a:buClr>
                <a:schemeClr val="lt2"/>
              </a:buClr>
              <a:buSzPts val="1200"/>
              <a:buChar char="​"/>
              <a:defRPr sz="1200">
                <a:solidFill>
                  <a:schemeClr val="lt2"/>
                </a:solidFill>
              </a:defRPr>
            </a:lvl4pPr>
            <a:lvl5pPr indent="-304800" lvl="4" marL="2286000" rtl="0" algn="l">
              <a:lnSpc>
                <a:spcPct val="100000"/>
              </a:lnSpc>
              <a:spcBef>
                <a:spcPts val="1400"/>
              </a:spcBef>
              <a:spcAft>
                <a:spcPts val="0"/>
              </a:spcAft>
              <a:buClr>
                <a:schemeClr val="lt2"/>
              </a:buClr>
              <a:buSzPts val="1200"/>
              <a:buChar char="​"/>
              <a:defRPr b="0" i="0" sz="1200">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213" name="Google Shape;213;p25"/>
          <p:cNvSpPr txBox="1"/>
          <p:nvPr>
            <p:ph type="title"/>
          </p:nvPr>
        </p:nvSpPr>
        <p:spPr>
          <a:xfrm>
            <a:off x="400821" y="419152"/>
            <a:ext cx="4725300" cy="12639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lt2"/>
              </a:buClr>
              <a:buSzPts val="3200"/>
              <a:buFont typeface="DM Sans"/>
              <a:buNone/>
              <a:defRPr sz="32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214" name="Google Shape;214;p25"/>
          <p:cNvSpPr/>
          <p:nvPr/>
        </p:nvSpPr>
        <p:spPr>
          <a:xfrm>
            <a:off x="5610224" y="484188"/>
            <a:ext cx="6082200" cy="5638800"/>
          </a:xfrm>
          <a:prstGeom prst="roundRect">
            <a:avLst>
              <a:gd fmla="val 3646"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nvGrpSpPr>
          <p:cNvPr id="215" name="Google Shape;215;p25"/>
          <p:cNvGrpSpPr/>
          <p:nvPr/>
        </p:nvGrpSpPr>
        <p:grpSpPr>
          <a:xfrm>
            <a:off x="491331" y="6363293"/>
            <a:ext cx="11201710" cy="246888"/>
            <a:chOff x="491331" y="6363293"/>
            <a:chExt cx="11201710" cy="246888"/>
          </a:xfrm>
        </p:grpSpPr>
        <p:grpSp>
          <p:nvGrpSpPr>
            <p:cNvPr id="216" name="Google Shape;216;p25"/>
            <p:cNvGrpSpPr/>
            <p:nvPr/>
          </p:nvGrpSpPr>
          <p:grpSpPr>
            <a:xfrm>
              <a:off x="491331" y="6363293"/>
              <a:ext cx="8016638" cy="246888"/>
              <a:chOff x="491331" y="6363293"/>
              <a:chExt cx="8016638" cy="246888"/>
            </a:xfrm>
          </p:grpSpPr>
          <p:pic>
            <p:nvPicPr>
              <p:cNvPr descr="Shape, icon&#10;&#10;Description automatically generated" id="217" name="Google Shape;217;p25"/>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218" name="Google Shape;218;p25"/>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219" name="Google Shape;219;p25"/>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 Content Left (lrg2)">
  <p:cSld name="g_Image + Content Left (lrg2)">
    <p:bg>
      <p:bgPr>
        <a:gradFill>
          <a:gsLst>
            <a:gs pos="0">
              <a:srgbClr val="0F0F0F"/>
            </a:gs>
            <a:gs pos="66000">
              <a:srgbClr val="1F192C"/>
            </a:gs>
            <a:gs pos="87000">
              <a:srgbClr val="2A1951"/>
            </a:gs>
            <a:gs pos="100000">
              <a:srgbClr val="2F1863"/>
            </a:gs>
          </a:gsLst>
          <a:lin ang="18900044" scaled="0"/>
        </a:gradFill>
      </p:bgPr>
    </p:bg>
    <p:spTree>
      <p:nvGrpSpPr>
        <p:cNvPr id="220" name="Shape 220"/>
        <p:cNvGrpSpPr/>
        <p:nvPr/>
      </p:nvGrpSpPr>
      <p:grpSpPr>
        <a:xfrm>
          <a:off x="0" y="0"/>
          <a:ext cx="0" cy="0"/>
          <a:chOff x="0" y="0"/>
          <a:chExt cx="0" cy="0"/>
        </a:xfrm>
      </p:grpSpPr>
      <p:sp>
        <p:nvSpPr>
          <p:cNvPr id="221" name="Google Shape;221;p26"/>
          <p:cNvSpPr txBox="1"/>
          <p:nvPr>
            <p:ph idx="1" type="body"/>
          </p:nvPr>
        </p:nvSpPr>
        <p:spPr>
          <a:xfrm>
            <a:off x="499524" y="2350096"/>
            <a:ext cx="2924100" cy="37728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304800" lvl="1" marL="914400" rtl="0" algn="l">
              <a:lnSpc>
                <a:spcPct val="100000"/>
              </a:lnSpc>
              <a:spcBef>
                <a:spcPts val="800"/>
              </a:spcBef>
              <a:spcAft>
                <a:spcPts val="0"/>
              </a:spcAft>
              <a:buClr>
                <a:schemeClr val="lt2"/>
              </a:buClr>
              <a:buSzPts val="1200"/>
              <a:buChar char="•"/>
              <a:defRPr sz="1200">
                <a:solidFill>
                  <a:schemeClr val="lt2"/>
                </a:solidFill>
              </a:defRPr>
            </a:lvl2pPr>
            <a:lvl3pPr indent="-298450" lvl="2" marL="1371600" rtl="0" algn="l">
              <a:lnSpc>
                <a:spcPct val="100000"/>
              </a:lnSpc>
              <a:spcBef>
                <a:spcPts val="800"/>
              </a:spcBef>
              <a:spcAft>
                <a:spcPts val="0"/>
              </a:spcAft>
              <a:buClr>
                <a:schemeClr val="lt2"/>
              </a:buClr>
              <a:buSzPts val="1100"/>
              <a:buChar char="－"/>
              <a:defRPr sz="1100">
                <a:solidFill>
                  <a:schemeClr val="lt2"/>
                </a:solidFill>
              </a:defRPr>
            </a:lvl3pPr>
            <a:lvl4pPr indent="-304800" lvl="3" marL="1828800" rtl="0" algn="l">
              <a:lnSpc>
                <a:spcPct val="90000"/>
              </a:lnSpc>
              <a:spcBef>
                <a:spcPts val="1400"/>
              </a:spcBef>
              <a:spcAft>
                <a:spcPts val="0"/>
              </a:spcAft>
              <a:buClr>
                <a:schemeClr val="lt2"/>
              </a:buClr>
              <a:buSzPts val="1200"/>
              <a:buChar char="​"/>
              <a:defRPr sz="1200">
                <a:solidFill>
                  <a:schemeClr val="lt2"/>
                </a:solidFill>
              </a:defRPr>
            </a:lvl4pPr>
            <a:lvl5pPr indent="-304800" lvl="4" marL="2286000" rtl="0" algn="l">
              <a:lnSpc>
                <a:spcPct val="100000"/>
              </a:lnSpc>
              <a:spcBef>
                <a:spcPts val="1400"/>
              </a:spcBef>
              <a:spcAft>
                <a:spcPts val="0"/>
              </a:spcAft>
              <a:buClr>
                <a:schemeClr val="lt2"/>
              </a:buClr>
              <a:buSzPts val="1200"/>
              <a:buChar char="​"/>
              <a:defRPr b="0" i="0" sz="1200">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222" name="Google Shape;222;p26"/>
          <p:cNvSpPr txBox="1"/>
          <p:nvPr>
            <p:ph type="title"/>
          </p:nvPr>
        </p:nvSpPr>
        <p:spPr>
          <a:xfrm>
            <a:off x="400821" y="419153"/>
            <a:ext cx="2986500" cy="18204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lt2"/>
              </a:buClr>
              <a:buSzPts val="3200"/>
              <a:buFont typeface="DM Sans"/>
              <a:buNone/>
              <a:defRPr sz="32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223" name="Google Shape;223;p26"/>
          <p:cNvSpPr/>
          <p:nvPr/>
        </p:nvSpPr>
        <p:spPr>
          <a:xfrm>
            <a:off x="3652838" y="484188"/>
            <a:ext cx="8039700" cy="5638800"/>
          </a:xfrm>
          <a:prstGeom prst="roundRect">
            <a:avLst>
              <a:gd fmla="val 3646"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nvGrpSpPr>
          <p:cNvPr id="224" name="Google Shape;224;p26"/>
          <p:cNvGrpSpPr/>
          <p:nvPr/>
        </p:nvGrpSpPr>
        <p:grpSpPr>
          <a:xfrm>
            <a:off x="491331" y="6363293"/>
            <a:ext cx="11201710" cy="246888"/>
            <a:chOff x="491331" y="6363293"/>
            <a:chExt cx="11201710" cy="246888"/>
          </a:xfrm>
        </p:grpSpPr>
        <p:grpSp>
          <p:nvGrpSpPr>
            <p:cNvPr id="225" name="Google Shape;225;p26"/>
            <p:cNvGrpSpPr/>
            <p:nvPr/>
          </p:nvGrpSpPr>
          <p:grpSpPr>
            <a:xfrm>
              <a:off x="491331" y="6363293"/>
              <a:ext cx="8016638" cy="246888"/>
              <a:chOff x="491331" y="6363293"/>
              <a:chExt cx="8016638" cy="246888"/>
            </a:xfrm>
          </p:grpSpPr>
          <p:pic>
            <p:nvPicPr>
              <p:cNvPr descr="Shape, icon&#10;&#10;Description automatically generated" id="226" name="Google Shape;226;p26"/>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227" name="Google Shape;227;p26"/>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228" name="Google Shape;228;p26"/>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 Content right (lrg)">
  <p:cSld name="g_Image + Content right (lrg)">
    <p:bg>
      <p:bgPr>
        <a:gradFill>
          <a:gsLst>
            <a:gs pos="0">
              <a:srgbClr val="0F0F0F"/>
            </a:gs>
            <a:gs pos="66000">
              <a:srgbClr val="1F192C"/>
            </a:gs>
            <a:gs pos="87000">
              <a:srgbClr val="2A1951"/>
            </a:gs>
            <a:gs pos="100000">
              <a:srgbClr val="2F1863"/>
            </a:gs>
          </a:gsLst>
          <a:lin ang="18900044" scaled="0"/>
        </a:gradFill>
      </p:bgPr>
    </p:bg>
    <p:spTree>
      <p:nvGrpSpPr>
        <p:cNvPr id="229" name="Shape 229"/>
        <p:cNvGrpSpPr/>
        <p:nvPr/>
      </p:nvGrpSpPr>
      <p:grpSpPr>
        <a:xfrm>
          <a:off x="0" y="0"/>
          <a:ext cx="0" cy="0"/>
          <a:chOff x="0" y="0"/>
          <a:chExt cx="0" cy="0"/>
        </a:xfrm>
      </p:grpSpPr>
      <p:sp>
        <p:nvSpPr>
          <p:cNvPr id="230" name="Google Shape;230;p27"/>
          <p:cNvSpPr txBox="1"/>
          <p:nvPr>
            <p:ph type="title"/>
          </p:nvPr>
        </p:nvSpPr>
        <p:spPr>
          <a:xfrm>
            <a:off x="6996539" y="419153"/>
            <a:ext cx="4725300" cy="11076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lt2"/>
              </a:buClr>
              <a:buSzPts val="1800"/>
              <a:buNone/>
              <a:defRPr>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231" name="Google Shape;231;p27"/>
          <p:cNvSpPr txBox="1"/>
          <p:nvPr>
            <p:ph idx="1" type="body"/>
          </p:nvPr>
        </p:nvSpPr>
        <p:spPr>
          <a:xfrm>
            <a:off x="7095243" y="2350096"/>
            <a:ext cx="4626600" cy="37728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304800" lvl="1" marL="914400" rtl="0" algn="l">
              <a:lnSpc>
                <a:spcPct val="100000"/>
              </a:lnSpc>
              <a:spcBef>
                <a:spcPts val="800"/>
              </a:spcBef>
              <a:spcAft>
                <a:spcPts val="0"/>
              </a:spcAft>
              <a:buClr>
                <a:schemeClr val="lt2"/>
              </a:buClr>
              <a:buSzPts val="1200"/>
              <a:buChar char="•"/>
              <a:defRPr sz="1200">
                <a:solidFill>
                  <a:schemeClr val="lt2"/>
                </a:solidFill>
              </a:defRPr>
            </a:lvl2pPr>
            <a:lvl3pPr indent="-298450" lvl="2" marL="1371600" rtl="0" algn="l">
              <a:lnSpc>
                <a:spcPct val="100000"/>
              </a:lnSpc>
              <a:spcBef>
                <a:spcPts val="800"/>
              </a:spcBef>
              <a:spcAft>
                <a:spcPts val="0"/>
              </a:spcAft>
              <a:buClr>
                <a:schemeClr val="lt2"/>
              </a:buClr>
              <a:buSzPts val="1100"/>
              <a:buChar char="－"/>
              <a:defRPr sz="1100">
                <a:solidFill>
                  <a:schemeClr val="lt2"/>
                </a:solidFill>
              </a:defRPr>
            </a:lvl3pPr>
            <a:lvl4pPr indent="-304800" lvl="3" marL="1828800" rtl="0" algn="l">
              <a:lnSpc>
                <a:spcPct val="90000"/>
              </a:lnSpc>
              <a:spcBef>
                <a:spcPts val="1400"/>
              </a:spcBef>
              <a:spcAft>
                <a:spcPts val="0"/>
              </a:spcAft>
              <a:buClr>
                <a:schemeClr val="lt2"/>
              </a:buClr>
              <a:buSzPts val="1200"/>
              <a:buChar char="​"/>
              <a:defRPr sz="1200">
                <a:solidFill>
                  <a:schemeClr val="lt2"/>
                </a:solidFill>
              </a:defRPr>
            </a:lvl4pPr>
            <a:lvl5pPr indent="-304800" lvl="4" marL="2286000" rtl="0" algn="l">
              <a:lnSpc>
                <a:spcPct val="100000"/>
              </a:lnSpc>
              <a:spcBef>
                <a:spcPts val="1400"/>
              </a:spcBef>
              <a:spcAft>
                <a:spcPts val="0"/>
              </a:spcAft>
              <a:buClr>
                <a:schemeClr val="lt2"/>
              </a:buClr>
              <a:buSzPts val="1200"/>
              <a:buChar char="​"/>
              <a:defRPr b="0" i="0" sz="1200">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232" name="Google Shape;232;p27"/>
          <p:cNvSpPr/>
          <p:nvPr/>
        </p:nvSpPr>
        <p:spPr>
          <a:xfrm>
            <a:off x="470239" y="484188"/>
            <a:ext cx="6082200" cy="5638800"/>
          </a:xfrm>
          <a:prstGeom prst="roundRect">
            <a:avLst>
              <a:gd fmla="val 3646"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nvGrpSpPr>
          <p:cNvPr id="233" name="Google Shape;233;p27"/>
          <p:cNvGrpSpPr/>
          <p:nvPr/>
        </p:nvGrpSpPr>
        <p:grpSpPr>
          <a:xfrm>
            <a:off x="491331" y="6363293"/>
            <a:ext cx="11201710" cy="246888"/>
            <a:chOff x="491331" y="6363293"/>
            <a:chExt cx="11201710" cy="246888"/>
          </a:xfrm>
        </p:grpSpPr>
        <p:grpSp>
          <p:nvGrpSpPr>
            <p:cNvPr id="234" name="Google Shape;234;p27"/>
            <p:cNvGrpSpPr/>
            <p:nvPr/>
          </p:nvGrpSpPr>
          <p:grpSpPr>
            <a:xfrm>
              <a:off x="491331" y="6363293"/>
              <a:ext cx="8016638" cy="246888"/>
              <a:chOff x="491331" y="6363293"/>
              <a:chExt cx="8016638" cy="246888"/>
            </a:xfrm>
          </p:grpSpPr>
          <p:pic>
            <p:nvPicPr>
              <p:cNvPr descr="Shape, icon&#10;&#10;Description automatically generated" id="235" name="Google Shape;235;p27"/>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236" name="Google Shape;236;p2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237" name="Google Shape;237;p27"/>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 Content Right (lrg2)">
  <p:cSld name="g_Image + Content Right (lrg2)">
    <p:bg>
      <p:bgPr>
        <a:gradFill>
          <a:gsLst>
            <a:gs pos="0">
              <a:srgbClr val="0F0F0F"/>
            </a:gs>
            <a:gs pos="66000">
              <a:srgbClr val="1F192C"/>
            </a:gs>
            <a:gs pos="87000">
              <a:srgbClr val="2A1951"/>
            </a:gs>
            <a:gs pos="100000">
              <a:srgbClr val="2F1863"/>
            </a:gs>
          </a:gsLst>
          <a:lin ang="18900044" scaled="0"/>
        </a:gradFill>
      </p:bgPr>
    </p:bg>
    <p:spTree>
      <p:nvGrpSpPr>
        <p:cNvPr id="238" name="Shape 238"/>
        <p:cNvGrpSpPr/>
        <p:nvPr/>
      </p:nvGrpSpPr>
      <p:grpSpPr>
        <a:xfrm>
          <a:off x="0" y="0"/>
          <a:ext cx="0" cy="0"/>
          <a:chOff x="0" y="0"/>
          <a:chExt cx="0" cy="0"/>
        </a:xfrm>
      </p:grpSpPr>
      <p:sp>
        <p:nvSpPr>
          <p:cNvPr id="239" name="Google Shape;239;p28"/>
          <p:cNvSpPr txBox="1"/>
          <p:nvPr>
            <p:ph type="title"/>
          </p:nvPr>
        </p:nvSpPr>
        <p:spPr>
          <a:xfrm>
            <a:off x="8731957" y="419153"/>
            <a:ext cx="2989800" cy="11076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lt2"/>
              </a:buClr>
              <a:buSzPts val="1800"/>
              <a:buNone/>
              <a:defRPr>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240" name="Google Shape;240;p28"/>
          <p:cNvSpPr txBox="1"/>
          <p:nvPr>
            <p:ph idx="1" type="body"/>
          </p:nvPr>
        </p:nvSpPr>
        <p:spPr>
          <a:xfrm>
            <a:off x="8794409" y="2350096"/>
            <a:ext cx="2927400" cy="37728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304800" lvl="1" marL="914400" rtl="0" algn="l">
              <a:lnSpc>
                <a:spcPct val="100000"/>
              </a:lnSpc>
              <a:spcBef>
                <a:spcPts val="800"/>
              </a:spcBef>
              <a:spcAft>
                <a:spcPts val="0"/>
              </a:spcAft>
              <a:buClr>
                <a:schemeClr val="lt2"/>
              </a:buClr>
              <a:buSzPts val="1200"/>
              <a:buChar char="•"/>
              <a:defRPr sz="1200">
                <a:solidFill>
                  <a:schemeClr val="lt2"/>
                </a:solidFill>
              </a:defRPr>
            </a:lvl2pPr>
            <a:lvl3pPr indent="-298450" lvl="2" marL="1371600" rtl="0" algn="l">
              <a:lnSpc>
                <a:spcPct val="100000"/>
              </a:lnSpc>
              <a:spcBef>
                <a:spcPts val="800"/>
              </a:spcBef>
              <a:spcAft>
                <a:spcPts val="0"/>
              </a:spcAft>
              <a:buClr>
                <a:schemeClr val="lt2"/>
              </a:buClr>
              <a:buSzPts val="1100"/>
              <a:buChar char="－"/>
              <a:defRPr sz="1100">
                <a:solidFill>
                  <a:schemeClr val="lt2"/>
                </a:solidFill>
              </a:defRPr>
            </a:lvl3pPr>
            <a:lvl4pPr indent="-304800" lvl="3" marL="1828800" rtl="0" algn="l">
              <a:lnSpc>
                <a:spcPct val="90000"/>
              </a:lnSpc>
              <a:spcBef>
                <a:spcPts val="1400"/>
              </a:spcBef>
              <a:spcAft>
                <a:spcPts val="0"/>
              </a:spcAft>
              <a:buClr>
                <a:schemeClr val="lt2"/>
              </a:buClr>
              <a:buSzPts val="1200"/>
              <a:buChar char="​"/>
              <a:defRPr sz="1200">
                <a:solidFill>
                  <a:schemeClr val="lt2"/>
                </a:solidFill>
              </a:defRPr>
            </a:lvl4pPr>
            <a:lvl5pPr indent="-304800" lvl="4" marL="2286000" rtl="0" algn="l">
              <a:lnSpc>
                <a:spcPct val="100000"/>
              </a:lnSpc>
              <a:spcBef>
                <a:spcPts val="1400"/>
              </a:spcBef>
              <a:spcAft>
                <a:spcPts val="0"/>
              </a:spcAft>
              <a:buClr>
                <a:schemeClr val="lt2"/>
              </a:buClr>
              <a:buSzPts val="1200"/>
              <a:buChar char="​"/>
              <a:defRPr b="0" i="0" sz="1200">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sp>
        <p:nvSpPr>
          <p:cNvPr id="241" name="Google Shape;241;p28"/>
          <p:cNvSpPr/>
          <p:nvPr/>
        </p:nvSpPr>
        <p:spPr>
          <a:xfrm>
            <a:off x="485706" y="484188"/>
            <a:ext cx="8030100" cy="5638800"/>
          </a:xfrm>
          <a:prstGeom prst="roundRect">
            <a:avLst>
              <a:gd fmla="val 3646"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nvGrpSpPr>
          <p:cNvPr id="242" name="Google Shape;242;p28"/>
          <p:cNvGrpSpPr/>
          <p:nvPr/>
        </p:nvGrpSpPr>
        <p:grpSpPr>
          <a:xfrm>
            <a:off x="491331" y="6363293"/>
            <a:ext cx="11201710" cy="246888"/>
            <a:chOff x="491331" y="6363293"/>
            <a:chExt cx="11201710" cy="246888"/>
          </a:xfrm>
        </p:grpSpPr>
        <p:grpSp>
          <p:nvGrpSpPr>
            <p:cNvPr id="243" name="Google Shape;243;p28"/>
            <p:cNvGrpSpPr/>
            <p:nvPr/>
          </p:nvGrpSpPr>
          <p:grpSpPr>
            <a:xfrm>
              <a:off x="491331" y="6363293"/>
              <a:ext cx="8016638" cy="246888"/>
              <a:chOff x="491331" y="6363293"/>
              <a:chExt cx="8016638" cy="246888"/>
            </a:xfrm>
          </p:grpSpPr>
          <p:pic>
            <p:nvPicPr>
              <p:cNvPr descr="Shape, icon&#10;&#10;Description automatically generated" id="244" name="Google Shape;244;p28"/>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245" name="Google Shape;245;p28"/>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246" name="Google Shape;246;p28"/>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Full Right" showMasterSp="0">
  <p:cSld name="g_Image Full Right">
    <p:bg>
      <p:bgPr>
        <a:solidFill>
          <a:schemeClr val="dk1"/>
        </a:solidFill>
      </p:bgPr>
    </p:bg>
    <p:spTree>
      <p:nvGrpSpPr>
        <p:cNvPr id="247" name="Shape 247"/>
        <p:cNvGrpSpPr/>
        <p:nvPr/>
      </p:nvGrpSpPr>
      <p:grpSpPr>
        <a:xfrm>
          <a:off x="0" y="0"/>
          <a:ext cx="0" cy="0"/>
          <a:chOff x="0" y="0"/>
          <a:chExt cx="0" cy="0"/>
        </a:xfrm>
      </p:grpSpPr>
      <p:sp>
        <p:nvSpPr>
          <p:cNvPr id="248" name="Google Shape;248;p29"/>
          <p:cNvSpPr/>
          <p:nvPr>
            <p:ph idx="2" type="pic"/>
          </p:nvPr>
        </p:nvSpPr>
        <p:spPr>
          <a:xfrm>
            <a:off x="0" y="1"/>
            <a:ext cx="12192000" cy="6844500"/>
          </a:xfrm>
          <a:prstGeom prst="rect">
            <a:avLst/>
          </a:prstGeom>
          <a:solidFill>
            <a:srgbClr val="AFABA1"/>
          </a:solidFill>
          <a:ln>
            <a:noFill/>
          </a:ln>
        </p:spPr>
      </p:sp>
      <p:sp>
        <p:nvSpPr>
          <p:cNvPr id="249" name="Google Shape;249;p29"/>
          <p:cNvSpPr/>
          <p:nvPr>
            <p:ph idx="1" type="body"/>
          </p:nvPr>
        </p:nvSpPr>
        <p:spPr>
          <a:xfrm>
            <a:off x="7573843" y="484187"/>
            <a:ext cx="4127700" cy="5637300"/>
          </a:xfrm>
          <a:prstGeom prst="roundRect">
            <a:avLst>
              <a:gd fmla="val 2917" name="adj"/>
            </a:avLst>
          </a:prstGeom>
          <a:solidFill>
            <a:schemeClr val="lt2"/>
          </a:solidFill>
          <a:ln>
            <a:noFill/>
          </a:ln>
        </p:spPr>
        <p:txBody>
          <a:bodyPr anchorCtr="0" anchor="t" bIns="274300" lIns="274300" spcFirstLastPara="1" rIns="274300" wrap="square" tIns="27430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250" name="Google Shape;250;p29"/>
          <p:cNvGrpSpPr/>
          <p:nvPr/>
        </p:nvGrpSpPr>
        <p:grpSpPr>
          <a:xfrm>
            <a:off x="490827" y="6363293"/>
            <a:ext cx="11202214" cy="249366"/>
            <a:chOff x="490827" y="6363293"/>
            <a:chExt cx="11202214" cy="249366"/>
          </a:xfrm>
        </p:grpSpPr>
        <p:pic>
          <p:nvPicPr>
            <p:cNvPr descr="A picture containing engine&#10;&#10;Description automatically generated" id="251" name="Google Shape;251;p29"/>
            <p:cNvPicPr preferRelativeResize="0"/>
            <p:nvPr/>
          </p:nvPicPr>
          <p:blipFill rotWithShape="1">
            <a:blip r:embed="rId2">
              <a:alphaModFix/>
            </a:blip>
            <a:srcRect b="0" l="0" r="0" t="0"/>
            <a:stretch/>
          </p:blipFill>
          <p:spPr>
            <a:xfrm>
              <a:off x="490827" y="6363293"/>
              <a:ext cx="249366" cy="249366"/>
            </a:xfrm>
            <a:prstGeom prst="rect">
              <a:avLst/>
            </a:prstGeom>
            <a:noFill/>
            <a:ln>
              <a:noFill/>
            </a:ln>
          </p:spPr>
        </p:pic>
        <p:sp>
          <p:nvSpPr>
            <p:cNvPr id="252" name="Google Shape;252;p29"/>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191919"/>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10;&#10;Description automatically generated with medium confidence" id="253" name="Google Shape;253;p29"/>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Full Right Dark" showMasterSp="0">
  <p:cSld name="g_Image Full Right Dark">
    <p:bg>
      <p:bgPr>
        <a:solidFill>
          <a:schemeClr val="dk1"/>
        </a:solidFill>
      </p:bgPr>
    </p:bg>
    <p:spTree>
      <p:nvGrpSpPr>
        <p:cNvPr id="254" name="Shape 254"/>
        <p:cNvGrpSpPr/>
        <p:nvPr/>
      </p:nvGrpSpPr>
      <p:grpSpPr>
        <a:xfrm>
          <a:off x="0" y="0"/>
          <a:ext cx="0" cy="0"/>
          <a:chOff x="0" y="0"/>
          <a:chExt cx="0" cy="0"/>
        </a:xfrm>
      </p:grpSpPr>
      <p:sp>
        <p:nvSpPr>
          <p:cNvPr id="255" name="Google Shape;255;p30"/>
          <p:cNvSpPr/>
          <p:nvPr>
            <p:ph idx="2" type="pic"/>
          </p:nvPr>
        </p:nvSpPr>
        <p:spPr>
          <a:xfrm>
            <a:off x="0" y="1"/>
            <a:ext cx="12192000" cy="6844500"/>
          </a:xfrm>
          <a:prstGeom prst="rect">
            <a:avLst/>
          </a:prstGeom>
          <a:solidFill>
            <a:srgbClr val="AFABA1"/>
          </a:solidFill>
          <a:ln>
            <a:noFill/>
          </a:ln>
        </p:spPr>
      </p:sp>
      <p:sp>
        <p:nvSpPr>
          <p:cNvPr id="256" name="Google Shape;256;p30"/>
          <p:cNvSpPr/>
          <p:nvPr>
            <p:ph idx="1" type="body"/>
          </p:nvPr>
        </p:nvSpPr>
        <p:spPr>
          <a:xfrm>
            <a:off x="7573843" y="484187"/>
            <a:ext cx="4127700" cy="5637300"/>
          </a:xfrm>
          <a:prstGeom prst="roundRect">
            <a:avLst>
              <a:gd fmla="val 2917" name="adj"/>
            </a:avLst>
          </a:prstGeom>
          <a:solidFill>
            <a:schemeClr val="dk1"/>
          </a:solidFill>
          <a:ln>
            <a:noFill/>
          </a:ln>
        </p:spPr>
        <p:txBody>
          <a:bodyPr anchorCtr="0" anchor="t" bIns="274300" lIns="274300" spcFirstLastPara="1" rIns="274300" wrap="square" tIns="274300">
            <a:noAutofit/>
          </a:bodyPr>
          <a:lstStyle>
            <a:lvl1pPr indent="-330200" lvl="0" marL="457200" rtl="0" algn="l">
              <a:lnSpc>
                <a:spcPct val="100000"/>
              </a:lnSpc>
              <a:spcBef>
                <a:spcPts val="1400"/>
              </a:spcBef>
              <a:spcAft>
                <a:spcPts val="0"/>
              </a:spcAft>
              <a:buClr>
                <a:schemeClr val="lt2"/>
              </a:buClr>
              <a:buSzPts val="1600"/>
              <a:buChar char="​"/>
              <a:defRPr sz="1600">
                <a:solidFill>
                  <a:schemeClr val="lt2"/>
                </a:solidFill>
              </a:defRPr>
            </a:lvl1pPr>
            <a:lvl2pPr indent="-304800" lvl="1" marL="914400" rtl="0" algn="l">
              <a:lnSpc>
                <a:spcPct val="100000"/>
              </a:lnSpc>
              <a:spcBef>
                <a:spcPts val="800"/>
              </a:spcBef>
              <a:spcAft>
                <a:spcPts val="0"/>
              </a:spcAft>
              <a:buClr>
                <a:schemeClr val="lt2"/>
              </a:buClr>
              <a:buSzPts val="1200"/>
              <a:buChar char="•"/>
              <a:defRPr sz="1200">
                <a:solidFill>
                  <a:schemeClr val="lt2"/>
                </a:solidFill>
              </a:defRPr>
            </a:lvl2pPr>
            <a:lvl3pPr indent="-298450" lvl="2" marL="1371600" rtl="0" algn="l">
              <a:lnSpc>
                <a:spcPct val="100000"/>
              </a:lnSpc>
              <a:spcBef>
                <a:spcPts val="800"/>
              </a:spcBef>
              <a:spcAft>
                <a:spcPts val="0"/>
              </a:spcAft>
              <a:buClr>
                <a:schemeClr val="lt2"/>
              </a:buClr>
              <a:buSzPts val="1100"/>
              <a:buChar char="－"/>
              <a:defRPr sz="1100">
                <a:solidFill>
                  <a:schemeClr val="lt2"/>
                </a:solidFill>
              </a:defRPr>
            </a:lvl3pPr>
            <a:lvl4pPr indent="-304800" lvl="3" marL="1828800" rtl="0" algn="l">
              <a:lnSpc>
                <a:spcPct val="90000"/>
              </a:lnSpc>
              <a:spcBef>
                <a:spcPts val="1400"/>
              </a:spcBef>
              <a:spcAft>
                <a:spcPts val="0"/>
              </a:spcAft>
              <a:buSzPts val="1200"/>
              <a:buChar char="​"/>
              <a:defRPr sz="1200">
                <a:solidFill>
                  <a:schemeClr val="lt2"/>
                </a:solidFill>
              </a:defRPr>
            </a:lvl4pPr>
            <a:lvl5pPr indent="-304800" lvl="4" marL="2286000" rtl="0" algn="l">
              <a:lnSpc>
                <a:spcPct val="100000"/>
              </a:lnSpc>
              <a:spcBef>
                <a:spcPts val="1400"/>
              </a:spcBef>
              <a:spcAft>
                <a:spcPts val="0"/>
              </a:spcAft>
              <a:buSzPts val="1200"/>
              <a:buChar char="​"/>
              <a:defRPr b="0" i="0" sz="12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257" name="Google Shape;257;p30"/>
          <p:cNvGrpSpPr/>
          <p:nvPr/>
        </p:nvGrpSpPr>
        <p:grpSpPr>
          <a:xfrm>
            <a:off x="490827" y="6363293"/>
            <a:ext cx="11202214" cy="249366"/>
            <a:chOff x="490827" y="6363293"/>
            <a:chExt cx="11202214" cy="249366"/>
          </a:xfrm>
        </p:grpSpPr>
        <p:pic>
          <p:nvPicPr>
            <p:cNvPr descr="A picture containing engine&#10;&#10;Description automatically generated" id="258" name="Google Shape;258;p30"/>
            <p:cNvPicPr preferRelativeResize="0"/>
            <p:nvPr/>
          </p:nvPicPr>
          <p:blipFill rotWithShape="1">
            <a:blip r:embed="rId2">
              <a:alphaModFix/>
            </a:blip>
            <a:srcRect b="0" l="0" r="0" t="0"/>
            <a:stretch/>
          </p:blipFill>
          <p:spPr>
            <a:xfrm>
              <a:off x="490827" y="6363293"/>
              <a:ext cx="249366" cy="249366"/>
            </a:xfrm>
            <a:prstGeom prst="rect">
              <a:avLst/>
            </a:prstGeom>
            <a:noFill/>
            <a:ln>
              <a:noFill/>
            </a:ln>
          </p:spPr>
        </p:pic>
        <p:sp>
          <p:nvSpPr>
            <p:cNvPr id="259" name="Google Shape;259;p30"/>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191919"/>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10;&#10;Description automatically generated with medium confidence" id="260" name="Google Shape;260;p30"/>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Full + 3 Column" showMasterSp="0">
  <p:cSld name="g_Image Full + 3 Column">
    <p:bg>
      <p:bgPr>
        <a:solidFill>
          <a:schemeClr val="dk1"/>
        </a:solidFill>
      </p:bgPr>
    </p:bg>
    <p:spTree>
      <p:nvGrpSpPr>
        <p:cNvPr id="261" name="Shape 261"/>
        <p:cNvGrpSpPr/>
        <p:nvPr/>
      </p:nvGrpSpPr>
      <p:grpSpPr>
        <a:xfrm>
          <a:off x="0" y="0"/>
          <a:ext cx="0" cy="0"/>
          <a:chOff x="0" y="0"/>
          <a:chExt cx="0" cy="0"/>
        </a:xfrm>
      </p:grpSpPr>
      <p:sp>
        <p:nvSpPr>
          <p:cNvPr id="262" name="Google Shape;262;p31"/>
          <p:cNvSpPr/>
          <p:nvPr>
            <p:ph idx="2" type="pic"/>
          </p:nvPr>
        </p:nvSpPr>
        <p:spPr>
          <a:xfrm>
            <a:off x="0" y="1"/>
            <a:ext cx="12192000" cy="6844500"/>
          </a:xfrm>
          <a:prstGeom prst="rect">
            <a:avLst/>
          </a:prstGeom>
          <a:solidFill>
            <a:srgbClr val="AFABA1"/>
          </a:solidFill>
          <a:ln>
            <a:noFill/>
          </a:ln>
        </p:spPr>
      </p:sp>
      <p:sp>
        <p:nvSpPr>
          <p:cNvPr id="263" name="Google Shape;263;p31"/>
          <p:cNvSpPr/>
          <p:nvPr>
            <p:ph idx="1" type="body"/>
          </p:nvPr>
        </p:nvSpPr>
        <p:spPr>
          <a:xfrm>
            <a:off x="8288337" y="3987799"/>
            <a:ext cx="3414600" cy="2139900"/>
          </a:xfrm>
          <a:prstGeom prst="roundRect">
            <a:avLst>
              <a:gd fmla="val 3897" name="adj"/>
            </a:avLst>
          </a:prstGeom>
          <a:solidFill>
            <a:schemeClr val="lt2"/>
          </a:solidFill>
          <a:ln>
            <a:noFill/>
          </a:ln>
        </p:spPr>
        <p:txBody>
          <a:bodyPr anchorCtr="0" anchor="t" bIns="137150" lIns="137150" spcFirstLastPara="1" rIns="137150" wrap="square" tIns="137150">
            <a:noAutofit/>
          </a:bodyPr>
          <a:lstStyle>
            <a:lvl1pPr indent="-298450" lvl="0" marL="457200" rtl="0" algn="l">
              <a:lnSpc>
                <a:spcPct val="100000"/>
              </a:lnSpc>
              <a:spcBef>
                <a:spcPts val="1400"/>
              </a:spcBef>
              <a:spcAft>
                <a:spcPts val="0"/>
              </a:spcAft>
              <a:buClr>
                <a:schemeClr val="dk1"/>
              </a:buClr>
              <a:buSzPts val="1100"/>
              <a:buChar char="​"/>
              <a:defRPr sz="1100"/>
            </a:lvl1pPr>
            <a:lvl2pPr indent="-292100" lvl="1" marL="914400" rtl="0" algn="l">
              <a:lnSpc>
                <a:spcPct val="100000"/>
              </a:lnSpc>
              <a:spcBef>
                <a:spcPts val="800"/>
              </a:spcBef>
              <a:spcAft>
                <a:spcPts val="0"/>
              </a:spcAft>
              <a:buClr>
                <a:schemeClr val="dk1"/>
              </a:buClr>
              <a:buSzPts val="1000"/>
              <a:buChar char="•"/>
              <a:defRPr sz="1000"/>
            </a:lvl2pPr>
            <a:lvl3pPr indent="-285750" lvl="2" marL="1371600" rtl="0" algn="l">
              <a:lnSpc>
                <a:spcPct val="100000"/>
              </a:lnSpc>
              <a:spcBef>
                <a:spcPts val="800"/>
              </a:spcBef>
              <a:spcAft>
                <a:spcPts val="0"/>
              </a:spcAft>
              <a:buClr>
                <a:srgbClr val="6B665F"/>
              </a:buClr>
              <a:buSzPts val="900"/>
              <a:buChar char="－"/>
              <a:defRPr sz="900"/>
            </a:lvl3pPr>
            <a:lvl4pPr indent="-292100" lvl="3" marL="1828800" rtl="0" algn="l">
              <a:lnSpc>
                <a:spcPct val="90000"/>
              </a:lnSpc>
              <a:spcBef>
                <a:spcPts val="1400"/>
              </a:spcBef>
              <a:spcAft>
                <a:spcPts val="0"/>
              </a:spcAft>
              <a:buSzPts val="1000"/>
              <a:buChar char="​"/>
              <a:defRPr sz="1000"/>
            </a:lvl4pPr>
            <a:lvl5pPr indent="-292100" lvl="4" marL="2286000" rtl="0" algn="l">
              <a:lnSpc>
                <a:spcPct val="100000"/>
              </a:lnSpc>
              <a:spcBef>
                <a:spcPts val="1400"/>
              </a:spcBef>
              <a:spcAft>
                <a:spcPts val="0"/>
              </a:spcAft>
              <a:buSzPts val="1000"/>
              <a:buChar char="​"/>
              <a:defRPr b="0" i="0" sz="10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64" name="Google Shape;264;p31"/>
          <p:cNvSpPr/>
          <p:nvPr>
            <p:ph idx="3" type="body"/>
          </p:nvPr>
        </p:nvSpPr>
        <p:spPr>
          <a:xfrm>
            <a:off x="4389438" y="3987799"/>
            <a:ext cx="3414600" cy="2139900"/>
          </a:xfrm>
          <a:prstGeom prst="roundRect">
            <a:avLst>
              <a:gd fmla="val 3406" name="adj"/>
            </a:avLst>
          </a:prstGeom>
          <a:solidFill>
            <a:schemeClr val="lt2"/>
          </a:solidFill>
          <a:ln>
            <a:noFill/>
          </a:ln>
        </p:spPr>
        <p:txBody>
          <a:bodyPr anchorCtr="0" anchor="t" bIns="137150" lIns="137150" spcFirstLastPara="1" rIns="137150" wrap="square" tIns="137150">
            <a:noAutofit/>
          </a:bodyPr>
          <a:lstStyle>
            <a:lvl1pPr indent="-298450" lvl="0" marL="457200" rtl="0" algn="l">
              <a:lnSpc>
                <a:spcPct val="100000"/>
              </a:lnSpc>
              <a:spcBef>
                <a:spcPts val="1400"/>
              </a:spcBef>
              <a:spcAft>
                <a:spcPts val="0"/>
              </a:spcAft>
              <a:buClr>
                <a:schemeClr val="dk1"/>
              </a:buClr>
              <a:buSzPts val="1100"/>
              <a:buChar char="​"/>
              <a:defRPr sz="1100"/>
            </a:lvl1pPr>
            <a:lvl2pPr indent="-292100" lvl="1" marL="914400" rtl="0" algn="l">
              <a:lnSpc>
                <a:spcPct val="100000"/>
              </a:lnSpc>
              <a:spcBef>
                <a:spcPts val="800"/>
              </a:spcBef>
              <a:spcAft>
                <a:spcPts val="0"/>
              </a:spcAft>
              <a:buClr>
                <a:schemeClr val="dk1"/>
              </a:buClr>
              <a:buSzPts val="1000"/>
              <a:buChar char="•"/>
              <a:defRPr sz="1000"/>
            </a:lvl2pPr>
            <a:lvl3pPr indent="-285750" lvl="2" marL="1371600" rtl="0" algn="l">
              <a:lnSpc>
                <a:spcPct val="100000"/>
              </a:lnSpc>
              <a:spcBef>
                <a:spcPts val="800"/>
              </a:spcBef>
              <a:spcAft>
                <a:spcPts val="0"/>
              </a:spcAft>
              <a:buClr>
                <a:srgbClr val="6B665F"/>
              </a:buClr>
              <a:buSzPts val="900"/>
              <a:buChar char="－"/>
              <a:defRPr sz="900"/>
            </a:lvl3pPr>
            <a:lvl4pPr indent="-292100" lvl="3" marL="1828800" rtl="0" algn="l">
              <a:lnSpc>
                <a:spcPct val="90000"/>
              </a:lnSpc>
              <a:spcBef>
                <a:spcPts val="1400"/>
              </a:spcBef>
              <a:spcAft>
                <a:spcPts val="0"/>
              </a:spcAft>
              <a:buSzPts val="1000"/>
              <a:buChar char="​"/>
              <a:defRPr sz="1000"/>
            </a:lvl4pPr>
            <a:lvl5pPr indent="-292100" lvl="4" marL="2286000" rtl="0" algn="l">
              <a:lnSpc>
                <a:spcPct val="100000"/>
              </a:lnSpc>
              <a:spcBef>
                <a:spcPts val="1400"/>
              </a:spcBef>
              <a:spcAft>
                <a:spcPts val="0"/>
              </a:spcAft>
              <a:buSzPts val="1000"/>
              <a:buChar char="​"/>
              <a:defRPr b="0" i="0" sz="10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65" name="Google Shape;265;p31"/>
          <p:cNvSpPr/>
          <p:nvPr>
            <p:ph idx="4" type="body"/>
          </p:nvPr>
        </p:nvSpPr>
        <p:spPr>
          <a:xfrm>
            <a:off x="492125" y="3987799"/>
            <a:ext cx="3414600" cy="2139900"/>
          </a:xfrm>
          <a:prstGeom prst="roundRect">
            <a:avLst>
              <a:gd fmla="val 3897" name="adj"/>
            </a:avLst>
          </a:prstGeom>
          <a:solidFill>
            <a:schemeClr val="lt2"/>
          </a:solidFill>
          <a:ln>
            <a:noFill/>
          </a:ln>
        </p:spPr>
        <p:txBody>
          <a:bodyPr anchorCtr="0" anchor="t" bIns="137150" lIns="137150" spcFirstLastPara="1" rIns="137150" wrap="square" tIns="137150">
            <a:noAutofit/>
          </a:bodyPr>
          <a:lstStyle>
            <a:lvl1pPr indent="-298450" lvl="0" marL="457200" rtl="0" algn="l">
              <a:lnSpc>
                <a:spcPct val="100000"/>
              </a:lnSpc>
              <a:spcBef>
                <a:spcPts val="1400"/>
              </a:spcBef>
              <a:spcAft>
                <a:spcPts val="0"/>
              </a:spcAft>
              <a:buClr>
                <a:schemeClr val="dk1"/>
              </a:buClr>
              <a:buSzPts val="1100"/>
              <a:buChar char="​"/>
              <a:defRPr sz="1100"/>
            </a:lvl1pPr>
            <a:lvl2pPr indent="-292100" lvl="1" marL="914400" rtl="0" algn="l">
              <a:lnSpc>
                <a:spcPct val="100000"/>
              </a:lnSpc>
              <a:spcBef>
                <a:spcPts val="800"/>
              </a:spcBef>
              <a:spcAft>
                <a:spcPts val="0"/>
              </a:spcAft>
              <a:buClr>
                <a:schemeClr val="dk1"/>
              </a:buClr>
              <a:buSzPts val="1000"/>
              <a:buChar char="•"/>
              <a:defRPr sz="1000"/>
            </a:lvl2pPr>
            <a:lvl3pPr indent="-285750" lvl="2" marL="1371600" rtl="0" algn="l">
              <a:lnSpc>
                <a:spcPct val="100000"/>
              </a:lnSpc>
              <a:spcBef>
                <a:spcPts val="800"/>
              </a:spcBef>
              <a:spcAft>
                <a:spcPts val="0"/>
              </a:spcAft>
              <a:buClr>
                <a:srgbClr val="6B665F"/>
              </a:buClr>
              <a:buSzPts val="900"/>
              <a:buChar char="－"/>
              <a:defRPr sz="900"/>
            </a:lvl3pPr>
            <a:lvl4pPr indent="-292100" lvl="3" marL="1828800" rtl="0" algn="l">
              <a:lnSpc>
                <a:spcPct val="90000"/>
              </a:lnSpc>
              <a:spcBef>
                <a:spcPts val="1400"/>
              </a:spcBef>
              <a:spcAft>
                <a:spcPts val="0"/>
              </a:spcAft>
              <a:buSzPts val="1000"/>
              <a:buChar char="​"/>
              <a:defRPr sz="1000"/>
            </a:lvl4pPr>
            <a:lvl5pPr indent="-292100" lvl="4" marL="2286000" rtl="0" algn="l">
              <a:lnSpc>
                <a:spcPct val="100000"/>
              </a:lnSpc>
              <a:spcBef>
                <a:spcPts val="1400"/>
              </a:spcBef>
              <a:spcAft>
                <a:spcPts val="0"/>
              </a:spcAft>
              <a:buSzPts val="1000"/>
              <a:buChar char="​"/>
              <a:defRPr b="0" i="0" sz="10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266" name="Google Shape;266;p31"/>
          <p:cNvGrpSpPr/>
          <p:nvPr/>
        </p:nvGrpSpPr>
        <p:grpSpPr>
          <a:xfrm>
            <a:off x="490827" y="6363293"/>
            <a:ext cx="11202214" cy="249366"/>
            <a:chOff x="490827" y="6363293"/>
            <a:chExt cx="11202214" cy="249366"/>
          </a:xfrm>
        </p:grpSpPr>
        <p:pic>
          <p:nvPicPr>
            <p:cNvPr descr="A picture containing engine&#10;&#10;Description automatically generated" id="267" name="Google Shape;267;p31"/>
            <p:cNvPicPr preferRelativeResize="0"/>
            <p:nvPr/>
          </p:nvPicPr>
          <p:blipFill rotWithShape="1">
            <a:blip r:embed="rId2">
              <a:alphaModFix/>
            </a:blip>
            <a:srcRect b="0" l="0" r="0" t="0"/>
            <a:stretch/>
          </p:blipFill>
          <p:spPr>
            <a:xfrm>
              <a:off x="490827" y="6363293"/>
              <a:ext cx="249366" cy="249366"/>
            </a:xfrm>
            <a:prstGeom prst="rect">
              <a:avLst/>
            </a:prstGeom>
            <a:noFill/>
            <a:ln>
              <a:noFill/>
            </a:ln>
          </p:spPr>
        </p:pic>
        <p:sp>
          <p:nvSpPr>
            <p:cNvPr id="268" name="Google Shape;268;p3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191919"/>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10;&#10;Description automatically generated with medium confidence" id="269" name="Google Shape;269;p31"/>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Full + 3 Column Dark" showMasterSp="0">
  <p:cSld name="g_Image Full + 3 Column Dark">
    <p:bg>
      <p:bgPr>
        <a:solidFill>
          <a:schemeClr val="dk1"/>
        </a:solidFill>
      </p:bgPr>
    </p:bg>
    <p:spTree>
      <p:nvGrpSpPr>
        <p:cNvPr id="270" name="Shape 270"/>
        <p:cNvGrpSpPr/>
        <p:nvPr/>
      </p:nvGrpSpPr>
      <p:grpSpPr>
        <a:xfrm>
          <a:off x="0" y="0"/>
          <a:ext cx="0" cy="0"/>
          <a:chOff x="0" y="0"/>
          <a:chExt cx="0" cy="0"/>
        </a:xfrm>
      </p:grpSpPr>
      <p:sp>
        <p:nvSpPr>
          <p:cNvPr id="271" name="Google Shape;271;p32"/>
          <p:cNvSpPr/>
          <p:nvPr>
            <p:ph idx="2" type="pic"/>
          </p:nvPr>
        </p:nvSpPr>
        <p:spPr>
          <a:xfrm>
            <a:off x="0" y="1"/>
            <a:ext cx="12192000" cy="6844500"/>
          </a:xfrm>
          <a:prstGeom prst="rect">
            <a:avLst/>
          </a:prstGeom>
          <a:solidFill>
            <a:srgbClr val="AFABA1"/>
          </a:solidFill>
          <a:ln>
            <a:noFill/>
          </a:ln>
        </p:spPr>
      </p:sp>
      <p:sp>
        <p:nvSpPr>
          <p:cNvPr id="272" name="Google Shape;272;p32"/>
          <p:cNvSpPr/>
          <p:nvPr>
            <p:ph idx="1" type="body"/>
          </p:nvPr>
        </p:nvSpPr>
        <p:spPr>
          <a:xfrm>
            <a:off x="8288337" y="3987799"/>
            <a:ext cx="3414600" cy="2139900"/>
          </a:xfrm>
          <a:prstGeom prst="roundRect">
            <a:avLst>
              <a:gd fmla="val 3897" name="adj"/>
            </a:avLst>
          </a:prstGeom>
          <a:solidFill>
            <a:schemeClr val="dk1"/>
          </a:solidFill>
          <a:ln>
            <a:noFill/>
          </a:ln>
        </p:spPr>
        <p:txBody>
          <a:bodyPr anchorCtr="0" anchor="t" bIns="137150" lIns="137150" spcFirstLastPara="1" rIns="137150" wrap="square" tIns="137150">
            <a:noAutofit/>
          </a:bodyPr>
          <a:lstStyle>
            <a:lvl1pPr indent="-298450" lvl="0" marL="457200" rtl="0" algn="l">
              <a:lnSpc>
                <a:spcPct val="100000"/>
              </a:lnSpc>
              <a:spcBef>
                <a:spcPts val="1400"/>
              </a:spcBef>
              <a:spcAft>
                <a:spcPts val="0"/>
              </a:spcAft>
              <a:buClr>
                <a:schemeClr val="lt2"/>
              </a:buClr>
              <a:buSzPts val="1100"/>
              <a:buChar char="​"/>
              <a:defRPr sz="1100">
                <a:solidFill>
                  <a:schemeClr val="lt2"/>
                </a:solidFill>
              </a:defRPr>
            </a:lvl1pPr>
            <a:lvl2pPr indent="-292100" lvl="1" marL="914400" rtl="0" algn="l">
              <a:lnSpc>
                <a:spcPct val="100000"/>
              </a:lnSpc>
              <a:spcBef>
                <a:spcPts val="800"/>
              </a:spcBef>
              <a:spcAft>
                <a:spcPts val="0"/>
              </a:spcAft>
              <a:buClr>
                <a:schemeClr val="lt2"/>
              </a:buClr>
              <a:buSzPts val="1000"/>
              <a:buChar char="•"/>
              <a:defRPr sz="1000">
                <a:solidFill>
                  <a:schemeClr val="lt2"/>
                </a:solidFill>
              </a:defRPr>
            </a:lvl2pPr>
            <a:lvl3pPr indent="-285750" lvl="2" marL="1371600" rtl="0" algn="l">
              <a:lnSpc>
                <a:spcPct val="100000"/>
              </a:lnSpc>
              <a:spcBef>
                <a:spcPts val="800"/>
              </a:spcBef>
              <a:spcAft>
                <a:spcPts val="0"/>
              </a:spcAft>
              <a:buClr>
                <a:schemeClr val="lt2"/>
              </a:buClr>
              <a:buSzPts val="900"/>
              <a:buChar char="－"/>
              <a:defRPr sz="900">
                <a:solidFill>
                  <a:schemeClr val="lt2"/>
                </a:solidFill>
              </a:defRPr>
            </a:lvl3pPr>
            <a:lvl4pPr indent="-292100" lvl="3" marL="1828800" rtl="0" algn="l">
              <a:lnSpc>
                <a:spcPct val="90000"/>
              </a:lnSpc>
              <a:spcBef>
                <a:spcPts val="1400"/>
              </a:spcBef>
              <a:spcAft>
                <a:spcPts val="0"/>
              </a:spcAft>
              <a:buSzPts val="1000"/>
              <a:buChar char="​"/>
              <a:defRPr sz="1000">
                <a:solidFill>
                  <a:schemeClr val="lt2"/>
                </a:solidFill>
              </a:defRPr>
            </a:lvl4pPr>
            <a:lvl5pPr indent="-292100" lvl="4" marL="2286000" rtl="0" algn="l">
              <a:lnSpc>
                <a:spcPct val="100000"/>
              </a:lnSpc>
              <a:spcBef>
                <a:spcPts val="1400"/>
              </a:spcBef>
              <a:spcAft>
                <a:spcPts val="0"/>
              </a:spcAft>
              <a:buSzPts val="1000"/>
              <a:buChar char="​"/>
              <a:defRPr b="0" i="0" sz="10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73" name="Google Shape;273;p32"/>
          <p:cNvSpPr/>
          <p:nvPr>
            <p:ph idx="3" type="body"/>
          </p:nvPr>
        </p:nvSpPr>
        <p:spPr>
          <a:xfrm>
            <a:off x="4389438" y="3987799"/>
            <a:ext cx="3414600" cy="2139900"/>
          </a:xfrm>
          <a:prstGeom prst="roundRect">
            <a:avLst>
              <a:gd fmla="val 3406" name="adj"/>
            </a:avLst>
          </a:prstGeom>
          <a:solidFill>
            <a:schemeClr val="dk1"/>
          </a:solidFill>
          <a:ln>
            <a:noFill/>
          </a:ln>
        </p:spPr>
        <p:txBody>
          <a:bodyPr anchorCtr="0" anchor="t" bIns="137150" lIns="137150" spcFirstLastPara="1" rIns="137150" wrap="square" tIns="137150">
            <a:noAutofit/>
          </a:bodyPr>
          <a:lstStyle>
            <a:lvl1pPr indent="-298450" lvl="0" marL="457200" rtl="0" algn="l">
              <a:lnSpc>
                <a:spcPct val="100000"/>
              </a:lnSpc>
              <a:spcBef>
                <a:spcPts val="1400"/>
              </a:spcBef>
              <a:spcAft>
                <a:spcPts val="0"/>
              </a:spcAft>
              <a:buClr>
                <a:schemeClr val="lt2"/>
              </a:buClr>
              <a:buSzPts val="1100"/>
              <a:buChar char="​"/>
              <a:defRPr sz="1100">
                <a:solidFill>
                  <a:schemeClr val="lt2"/>
                </a:solidFill>
              </a:defRPr>
            </a:lvl1pPr>
            <a:lvl2pPr indent="-292100" lvl="1" marL="914400" rtl="0" algn="l">
              <a:lnSpc>
                <a:spcPct val="100000"/>
              </a:lnSpc>
              <a:spcBef>
                <a:spcPts val="800"/>
              </a:spcBef>
              <a:spcAft>
                <a:spcPts val="0"/>
              </a:spcAft>
              <a:buClr>
                <a:schemeClr val="lt2"/>
              </a:buClr>
              <a:buSzPts val="1000"/>
              <a:buChar char="•"/>
              <a:defRPr sz="1000">
                <a:solidFill>
                  <a:schemeClr val="lt2"/>
                </a:solidFill>
              </a:defRPr>
            </a:lvl2pPr>
            <a:lvl3pPr indent="-285750" lvl="2" marL="1371600" rtl="0" algn="l">
              <a:lnSpc>
                <a:spcPct val="100000"/>
              </a:lnSpc>
              <a:spcBef>
                <a:spcPts val="800"/>
              </a:spcBef>
              <a:spcAft>
                <a:spcPts val="0"/>
              </a:spcAft>
              <a:buClr>
                <a:schemeClr val="lt2"/>
              </a:buClr>
              <a:buSzPts val="900"/>
              <a:buChar char="－"/>
              <a:defRPr sz="900">
                <a:solidFill>
                  <a:schemeClr val="lt2"/>
                </a:solidFill>
              </a:defRPr>
            </a:lvl3pPr>
            <a:lvl4pPr indent="-292100" lvl="3" marL="1828800" rtl="0" algn="l">
              <a:lnSpc>
                <a:spcPct val="90000"/>
              </a:lnSpc>
              <a:spcBef>
                <a:spcPts val="1400"/>
              </a:spcBef>
              <a:spcAft>
                <a:spcPts val="0"/>
              </a:spcAft>
              <a:buSzPts val="1000"/>
              <a:buChar char="​"/>
              <a:defRPr sz="1000">
                <a:solidFill>
                  <a:schemeClr val="lt2"/>
                </a:solidFill>
              </a:defRPr>
            </a:lvl4pPr>
            <a:lvl5pPr indent="-292100" lvl="4" marL="2286000" rtl="0" algn="l">
              <a:lnSpc>
                <a:spcPct val="100000"/>
              </a:lnSpc>
              <a:spcBef>
                <a:spcPts val="1400"/>
              </a:spcBef>
              <a:spcAft>
                <a:spcPts val="0"/>
              </a:spcAft>
              <a:buSzPts val="1000"/>
              <a:buChar char="​"/>
              <a:defRPr b="0" i="0" sz="10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274" name="Google Shape;274;p32"/>
          <p:cNvSpPr/>
          <p:nvPr>
            <p:ph idx="4" type="body"/>
          </p:nvPr>
        </p:nvSpPr>
        <p:spPr>
          <a:xfrm>
            <a:off x="492125" y="3987799"/>
            <a:ext cx="3414600" cy="2139900"/>
          </a:xfrm>
          <a:prstGeom prst="roundRect">
            <a:avLst>
              <a:gd fmla="val 3897" name="adj"/>
            </a:avLst>
          </a:prstGeom>
          <a:solidFill>
            <a:schemeClr val="dk1"/>
          </a:solidFill>
          <a:ln>
            <a:noFill/>
          </a:ln>
        </p:spPr>
        <p:txBody>
          <a:bodyPr anchorCtr="0" anchor="t" bIns="137150" lIns="137150" spcFirstLastPara="1" rIns="137150" wrap="square" tIns="137150">
            <a:noAutofit/>
          </a:bodyPr>
          <a:lstStyle>
            <a:lvl1pPr indent="-298450" lvl="0" marL="457200" rtl="0" algn="l">
              <a:lnSpc>
                <a:spcPct val="100000"/>
              </a:lnSpc>
              <a:spcBef>
                <a:spcPts val="1400"/>
              </a:spcBef>
              <a:spcAft>
                <a:spcPts val="0"/>
              </a:spcAft>
              <a:buClr>
                <a:schemeClr val="lt2"/>
              </a:buClr>
              <a:buSzPts val="1100"/>
              <a:buChar char="​"/>
              <a:defRPr sz="1100">
                <a:solidFill>
                  <a:schemeClr val="lt2"/>
                </a:solidFill>
              </a:defRPr>
            </a:lvl1pPr>
            <a:lvl2pPr indent="-292100" lvl="1" marL="914400" rtl="0" algn="l">
              <a:lnSpc>
                <a:spcPct val="100000"/>
              </a:lnSpc>
              <a:spcBef>
                <a:spcPts val="800"/>
              </a:spcBef>
              <a:spcAft>
                <a:spcPts val="0"/>
              </a:spcAft>
              <a:buClr>
                <a:schemeClr val="lt2"/>
              </a:buClr>
              <a:buSzPts val="1000"/>
              <a:buChar char="•"/>
              <a:defRPr sz="1000">
                <a:solidFill>
                  <a:schemeClr val="lt2"/>
                </a:solidFill>
              </a:defRPr>
            </a:lvl2pPr>
            <a:lvl3pPr indent="-285750" lvl="2" marL="1371600" rtl="0" algn="l">
              <a:lnSpc>
                <a:spcPct val="100000"/>
              </a:lnSpc>
              <a:spcBef>
                <a:spcPts val="800"/>
              </a:spcBef>
              <a:spcAft>
                <a:spcPts val="0"/>
              </a:spcAft>
              <a:buClr>
                <a:schemeClr val="lt2"/>
              </a:buClr>
              <a:buSzPts val="900"/>
              <a:buChar char="－"/>
              <a:defRPr sz="900">
                <a:solidFill>
                  <a:schemeClr val="lt2"/>
                </a:solidFill>
              </a:defRPr>
            </a:lvl3pPr>
            <a:lvl4pPr indent="-292100" lvl="3" marL="1828800" rtl="0" algn="l">
              <a:lnSpc>
                <a:spcPct val="90000"/>
              </a:lnSpc>
              <a:spcBef>
                <a:spcPts val="1400"/>
              </a:spcBef>
              <a:spcAft>
                <a:spcPts val="0"/>
              </a:spcAft>
              <a:buSzPts val="1000"/>
              <a:buChar char="​"/>
              <a:defRPr sz="1000">
                <a:solidFill>
                  <a:schemeClr val="lt2"/>
                </a:solidFill>
              </a:defRPr>
            </a:lvl4pPr>
            <a:lvl5pPr indent="-292100" lvl="4" marL="2286000" rtl="0" algn="l">
              <a:lnSpc>
                <a:spcPct val="100000"/>
              </a:lnSpc>
              <a:spcBef>
                <a:spcPts val="1400"/>
              </a:spcBef>
              <a:spcAft>
                <a:spcPts val="0"/>
              </a:spcAft>
              <a:buSzPts val="1000"/>
              <a:buChar char="​"/>
              <a:defRPr b="0" i="0" sz="10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275" name="Google Shape;275;p32"/>
          <p:cNvGrpSpPr/>
          <p:nvPr/>
        </p:nvGrpSpPr>
        <p:grpSpPr>
          <a:xfrm>
            <a:off x="490827" y="6363293"/>
            <a:ext cx="11202214" cy="249366"/>
            <a:chOff x="490827" y="6363293"/>
            <a:chExt cx="11202214" cy="249366"/>
          </a:xfrm>
        </p:grpSpPr>
        <p:pic>
          <p:nvPicPr>
            <p:cNvPr descr="A picture containing engine&#10;&#10;Description automatically generated" id="276" name="Google Shape;276;p32"/>
            <p:cNvPicPr preferRelativeResize="0"/>
            <p:nvPr/>
          </p:nvPicPr>
          <p:blipFill rotWithShape="1">
            <a:blip r:embed="rId2">
              <a:alphaModFix/>
            </a:blip>
            <a:srcRect b="0" l="0" r="0" t="0"/>
            <a:stretch/>
          </p:blipFill>
          <p:spPr>
            <a:xfrm>
              <a:off x="490827" y="6363293"/>
              <a:ext cx="249366" cy="249366"/>
            </a:xfrm>
            <a:prstGeom prst="rect">
              <a:avLst/>
            </a:prstGeom>
            <a:noFill/>
            <a:ln>
              <a:noFill/>
            </a:ln>
          </p:spPr>
        </p:pic>
        <p:sp>
          <p:nvSpPr>
            <p:cNvPr id="277" name="Google Shape;277;p32"/>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191919"/>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10;&#10;Description automatically generated with medium confidence" id="278" name="Google Shape;278;p32"/>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Collage (6x)">
  <p:cSld name="g_Image Collage (6x)">
    <p:bg>
      <p:bgPr>
        <a:solidFill>
          <a:srgbClr val="FFFEFA"/>
        </a:solidFill>
      </p:bgPr>
    </p:bg>
    <p:spTree>
      <p:nvGrpSpPr>
        <p:cNvPr id="279" name="Shape 279"/>
        <p:cNvGrpSpPr/>
        <p:nvPr/>
      </p:nvGrpSpPr>
      <p:grpSpPr>
        <a:xfrm>
          <a:off x="0" y="0"/>
          <a:ext cx="0" cy="0"/>
          <a:chOff x="0" y="0"/>
          <a:chExt cx="0" cy="0"/>
        </a:xfrm>
      </p:grpSpPr>
      <p:sp>
        <p:nvSpPr>
          <p:cNvPr id="280" name="Google Shape;280;p33"/>
          <p:cNvSpPr/>
          <p:nvPr>
            <p:ph idx="2" type="pic"/>
          </p:nvPr>
        </p:nvSpPr>
        <p:spPr>
          <a:xfrm>
            <a:off x="493713" y="492124"/>
            <a:ext cx="5515500" cy="2683500"/>
          </a:xfrm>
          <a:prstGeom prst="roundRect">
            <a:avLst>
              <a:gd fmla="val 4023" name="adj"/>
            </a:avLst>
          </a:prstGeom>
          <a:solidFill>
            <a:srgbClr val="AFABA1"/>
          </a:solidFill>
          <a:ln>
            <a:noFill/>
          </a:ln>
        </p:spPr>
      </p:sp>
      <p:sp>
        <p:nvSpPr>
          <p:cNvPr id="281" name="Google Shape;281;p33"/>
          <p:cNvSpPr/>
          <p:nvPr>
            <p:ph idx="3" type="pic"/>
          </p:nvPr>
        </p:nvSpPr>
        <p:spPr>
          <a:xfrm>
            <a:off x="485775" y="3314698"/>
            <a:ext cx="2672400" cy="2823600"/>
          </a:xfrm>
          <a:prstGeom prst="roundRect">
            <a:avLst>
              <a:gd fmla="val 4023" name="adj"/>
            </a:avLst>
          </a:prstGeom>
          <a:solidFill>
            <a:srgbClr val="AFABA1"/>
          </a:solidFill>
          <a:ln>
            <a:noFill/>
          </a:ln>
        </p:spPr>
      </p:sp>
      <p:sp>
        <p:nvSpPr>
          <p:cNvPr id="282" name="Google Shape;282;p33"/>
          <p:cNvSpPr/>
          <p:nvPr>
            <p:ph idx="4" type="pic"/>
          </p:nvPr>
        </p:nvSpPr>
        <p:spPr>
          <a:xfrm>
            <a:off x="3336689" y="3314698"/>
            <a:ext cx="2672400" cy="2823600"/>
          </a:xfrm>
          <a:prstGeom prst="roundRect">
            <a:avLst>
              <a:gd fmla="val 4023" name="adj"/>
            </a:avLst>
          </a:prstGeom>
          <a:solidFill>
            <a:srgbClr val="AFABA1"/>
          </a:solidFill>
          <a:ln>
            <a:noFill/>
          </a:ln>
        </p:spPr>
      </p:sp>
      <p:sp>
        <p:nvSpPr>
          <p:cNvPr id="283" name="Google Shape;283;p33"/>
          <p:cNvSpPr/>
          <p:nvPr>
            <p:ph idx="5" type="pic"/>
          </p:nvPr>
        </p:nvSpPr>
        <p:spPr>
          <a:xfrm>
            <a:off x="6182811" y="3314698"/>
            <a:ext cx="5521800" cy="2823600"/>
          </a:xfrm>
          <a:prstGeom prst="roundRect">
            <a:avLst>
              <a:gd fmla="val 4023" name="adj"/>
            </a:avLst>
          </a:prstGeom>
          <a:solidFill>
            <a:srgbClr val="AFABA1"/>
          </a:solidFill>
          <a:ln>
            <a:noFill/>
          </a:ln>
        </p:spPr>
      </p:sp>
      <p:sp>
        <p:nvSpPr>
          <p:cNvPr id="284" name="Google Shape;284;p33"/>
          <p:cNvSpPr/>
          <p:nvPr>
            <p:ph idx="6" type="pic"/>
          </p:nvPr>
        </p:nvSpPr>
        <p:spPr>
          <a:xfrm>
            <a:off x="6182811" y="492125"/>
            <a:ext cx="2672400" cy="2683500"/>
          </a:xfrm>
          <a:prstGeom prst="roundRect">
            <a:avLst>
              <a:gd fmla="val 4023" name="adj"/>
            </a:avLst>
          </a:prstGeom>
          <a:solidFill>
            <a:srgbClr val="AFABA1"/>
          </a:solidFill>
          <a:ln>
            <a:noFill/>
          </a:ln>
        </p:spPr>
      </p:sp>
      <p:sp>
        <p:nvSpPr>
          <p:cNvPr id="285" name="Google Shape;285;p33"/>
          <p:cNvSpPr/>
          <p:nvPr>
            <p:ph idx="7" type="pic"/>
          </p:nvPr>
        </p:nvSpPr>
        <p:spPr>
          <a:xfrm>
            <a:off x="9032137" y="492125"/>
            <a:ext cx="2672400" cy="2683500"/>
          </a:xfrm>
          <a:prstGeom prst="roundRect">
            <a:avLst>
              <a:gd fmla="val 4023" name="adj"/>
            </a:avLst>
          </a:prstGeom>
          <a:solidFill>
            <a:srgbClr val="AFABA1"/>
          </a:solid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Collage Dark (6x)">
  <p:cSld name="g_Image Collage Dark (6x)">
    <p:bg>
      <p:bgPr>
        <a:gradFill>
          <a:gsLst>
            <a:gs pos="0">
              <a:srgbClr val="0F0F0F"/>
            </a:gs>
            <a:gs pos="66000">
              <a:srgbClr val="1F192C"/>
            </a:gs>
            <a:gs pos="87000">
              <a:srgbClr val="2A1951"/>
            </a:gs>
            <a:gs pos="100000">
              <a:srgbClr val="2F1863"/>
            </a:gs>
          </a:gsLst>
          <a:lin ang="18900044" scaled="0"/>
        </a:gradFill>
      </p:bgPr>
    </p:bg>
    <p:spTree>
      <p:nvGrpSpPr>
        <p:cNvPr id="286" name="Shape 286"/>
        <p:cNvGrpSpPr/>
        <p:nvPr/>
      </p:nvGrpSpPr>
      <p:grpSpPr>
        <a:xfrm>
          <a:off x="0" y="0"/>
          <a:ext cx="0" cy="0"/>
          <a:chOff x="0" y="0"/>
          <a:chExt cx="0" cy="0"/>
        </a:xfrm>
      </p:grpSpPr>
      <p:sp>
        <p:nvSpPr>
          <p:cNvPr id="287" name="Google Shape;287;p34"/>
          <p:cNvSpPr/>
          <p:nvPr>
            <p:ph idx="2" type="pic"/>
          </p:nvPr>
        </p:nvSpPr>
        <p:spPr>
          <a:xfrm>
            <a:off x="493713" y="492124"/>
            <a:ext cx="5515500" cy="2683500"/>
          </a:xfrm>
          <a:prstGeom prst="roundRect">
            <a:avLst>
              <a:gd fmla="val 4023" name="adj"/>
            </a:avLst>
          </a:prstGeom>
          <a:solidFill>
            <a:srgbClr val="AFABA1"/>
          </a:solidFill>
          <a:ln>
            <a:noFill/>
          </a:ln>
        </p:spPr>
      </p:sp>
      <p:sp>
        <p:nvSpPr>
          <p:cNvPr id="288" name="Google Shape;288;p34"/>
          <p:cNvSpPr/>
          <p:nvPr>
            <p:ph idx="3" type="pic"/>
          </p:nvPr>
        </p:nvSpPr>
        <p:spPr>
          <a:xfrm>
            <a:off x="485775" y="3314698"/>
            <a:ext cx="2672400" cy="2823600"/>
          </a:xfrm>
          <a:prstGeom prst="roundRect">
            <a:avLst>
              <a:gd fmla="val 4023" name="adj"/>
            </a:avLst>
          </a:prstGeom>
          <a:solidFill>
            <a:srgbClr val="AFABA1"/>
          </a:solidFill>
          <a:ln>
            <a:noFill/>
          </a:ln>
        </p:spPr>
      </p:sp>
      <p:sp>
        <p:nvSpPr>
          <p:cNvPr id="289" name="Google Shape;289;p34"/>
          <p:cNvSpPr/>
          <p:nvPr>
            <p:ph idx="4" type="pic"/>
          </p:nvPr>
        </p:nvSpPr>
        <p:spPr>
          <a:xfrm>
            <a:off x="3336689" y="3314698"/>
            <a:ext cx="2672400" cy="2823600"/>
          </a:xfrm>
          <a:prstGeom prst="roundRect">
            <a:avLst>
              <a:gd fmla="val 4023" name="adj"/>
            </a:avLst>
          </a:prstGeom>
          <a:solidFill>
            <a:srgbClr val="AFABA1"/>
          </a:solidFill>
          <a:ln>
            <a:noFill/>
          </a:ln>
        </p:spPr>
      </p:sp>
      <p:sp>
        <p:nvSpPr>
          <p:cNvPr id="290" name="Google Shape;290;p34"/>
          <p:cNvSpPr/>
          <p:nvPr>
            <p:ph idx="5" type="pic"/>
          </p:nvPr>
        </p:nvSpPr>
        <p:spPr>
          <a:xfrm>
            <a:off x="6182811" y="3314698"/>
            <a:ext cx="5521800" cy="2823600"/>
          </a:xfrm>
          <a:prstGeom prst="roundRect">
            <a:avLst>
              <a:gd fmla="val 4023" name="adj"/>
            </a:avLst>
          </a:prstGeom>
          <a:solidFill>
            <a:srgbClr val="AFABA1"/>
          </a:solidFill>
          <a:ln>
            <a:noFill/>
          </a:ln>
        </p:spPr>
      </p:sp>
      <p:sp>
        <p:nvSpPr>
          <p:cNvPr id="291" name="Google Shape;291;p34"/>
          <p:cNvSpPr/>
          <p:nvPr>
            <p:ph idx="6" type="pic"/>
          </p:nvPr>
        </p:nvSpPr>
        <p:spPr>
          <a:xfrm>
            <a:off x="6182811" y="492125"/>
            <a:ext cx="2672400" cy="2683500"/>
          </a:xfrm>
          <a:prstGeom prst="roundRect">
            <a:avLst>
              <a:gd fmla="val 4023" name="adj"/>
            </a:avLst>
          </a:prstGeom>
          <a:solidFill>
            <a:srgbClr val="AFABA1"/>
          </a:solidFill>
          <a:ln>
            <a:noFill/>
          </a:ln>
        </p:spPr>
      </p:sp>
      <p:sp>
        <p:nvSpPr>
          <p:cNvPr id="292" name="Google Shape;292;p34"/>
          <p:cNvSpPr/>
          <p:nvPr>
            <p:ph idx="7" type="pic"/>
          </p:nvPr>
        </p:nvSpPr>
        <p:spPr>
          <a:xfrm>
            <a:off x="9032137" y="492125"/>
            <a:ext cx="2672400" cy="2683500"/>
          </a:xfrm>
          <a:prstGeom prst="roundRect">
            <a:avLst>
              <a:gd fmla="val 4023" name="adj"/>
            </a:avLst>
          </a:prstGeom>
          <a:solidFill>
            <a:srgbClr val="AFABA1"/>
          </a:solidFill>
          <a:ln>
            <a:noFill/>
          </a:ln>
        </p:spPr>
      </p:sp>
      <p:grpSp>
        <p:nvGrpSpPr>
          <p:cNvPr id="293" name="Google Shape;293;p34"/>
          <p:cNvGrpSpPr/>
          <p:nvPr/>
        </p:nvGrpSpPr>
        <p:grpSpPr>
          <a:xfrm>
            <a:off x="491331" y="6363293"/>
            <a:ext cx="11201710" cy="246888"/>
            <a:chOff x="491331" y="6363293"/>
            <a:chExt cx="11201710" cy="246888"/>
          </a:xfrm>
        </p:grpSpPr>
        <p:grpSp>
          <p:nvGrpSpPr>
            <p:cNvPr id="294" name="Google Shape;294;p34"/>
            <p:cNvGrpSpPr/>
            <p:nvPr/>
          </p:nvGrpSpPr>
          <p:grpSpPr>
            <a:xfrm>
              <a:off x="491331" y="6363293"/>
              <a:ext cx="8016638" cy="246888"/>
              <a:chOff x="491331" y="6363293"/>
              <a:chExt cx="8016638" cy="246888"/>
            </a:xfrm>
          </p:grpSpPr>
          <p:pic>
            <p:nvPicPr>
              <p:cNvPr descr="Shape, icon&#10;&#10;Description automatically generated" id="295" name="Google Shape;295;p34"/>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296" name="Google Shape;296;p34"/>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297" name="Google Shape;297;p34"/>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_Section #" showMasterSp="0">
  <p:cSld name="f_Section #">
    <p:bg>
      <p:bgPr>
        <a:solidFill>
          <a:srgbClr val="000000"/>
        </a:solidFill>
      </p:bgPr>
    </p:bg>
    <p:spTree>
      <p:nvGrpSpPr>
        <p:cNvPr id="298" name="Shape 298"/>
        <p:cNvGrpSpPr/>
        <p:nvPr/>
      </p:nvGrpSpPr>
      <p:grpSpPr>
        <a:xfrm>
          <a:off x="0" y="0"/>
          <a:ext cx="0" cy="0"/>
          <a:chOff x="0" y="0"/>
          <a:chExt cx="0" cy="0"/>
        </a:xfrm>
      </p:grpSpPr>
      <p:pic>
        <p:nvPicPr>
          <p:cNvPr id="299" name="Google Shape;299;p35"/>
          <p:cNvPicPr preferRelativeResize="0"/>
          <p:nvPr/>
        </p:nvPicPr>
        <p:blipFill>
          <a:blip r:embed="rId2">
            <a:alphaModFix/>
          </a:blip>
          <a:stretch>
            <a:fillRect/>
          </a:stretch>
        </p:blipFill>
        <p:spPr>
          <a:xfrm>
            <a:off x="1524" y="0"/>
            <a:ext cx="12188952" cy="6858000"/>
          </a:xfrm>
          <a:prstGeom prst="rect">
            <a:avLst/>
          </a:prstGeom>
          <a:noFill/>
          <a:ln>
            <a:noFill/>
          </a:ln>
        </p:spPr>
      </p:pic>
      <p:sp>
        <p:nvSpPr>
          <p:cNvPr id="300" name="Google Shape;300;p35"/>
          <p:cNvSpPr txBox="1"/>
          <p:nvPr>
            <p:ph idx="1" type="body"/>
          </p:nvPr>
        </p:nvSpPr>
        <p:spPr>
          <a:xfrm>
            <a:off x="508420" y="4767732"/>
            <a:ext cx="6821700" cy="2154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01" name="Google Shape;301;p35"/>
          <p:cNvSpPr txBox="1"/>
          <p:nvPr>
            <p:ph idx="2" type="body"/>
          </p:nvPr>
        </p:nvSpPr>
        <p:spPr>
          <a:xfrm>
            <a:off x="491331" y="1848435"/>
            <a:ext cx="8804700" cy="2913000"/>
          </a:xfrm>
          <a:prstGeom prst="rect">
            <a:avLst/>
          </a:prstGeom>
          <a:noFill/>
          <a:ln>
            <a:noFill/>
          </a:ln>
        </p:spPr>
        <p:txBody>
          <a:bodyPr anchorCtr="0" anchor="ctr" bIns="0" lIns="0" spcFirstLastPara="1" rIns="0" wrap="square" tIns="0">
            <a:noAutofit/>
          </a:bodyPr>
          <a:lstStyle>
            <a:lvl1pPr indent="-647700" lvl="0" marL="457200" rtl="0" algn="l">
              <a:lnSpc>
                <a:spcPct val="90000"/>
              </a:lnSpc>
              <a:spcBef>
                <a:spcPts val="1400"/>
              </a:spcBef>
              <a:spcAft>
                <a:spcPts val="0"/>
              </a:spcAft>
              <a:buClr>
                <a:schemeClr val="lt2"/>
              </a:buClr>
              <a:buSzPts val="6600"/>
              <a:buChar char="​"/>
              <a:defRPr sz="6600">
                <a:solidFill>
                  <a:schemeClr val="lt2"/>
                </a:solidFill>
              </a:defRPr>
            </a:lvl1pPr>
            <a:lvl2pPr indent="-228600" lvl="1" marL="914400" rtl="0" algn="l">
              <a:lnSpc>
                <a:spcPct val="100000"/>
              </a:lnSpc>
              <a:spcBef>
                <a:spcPts val="800"/>
              </a:spcBef>
              <a:spcAft>
                <a:spcPts val="0"/>
              </a:spcAft>
              <a:buClr>
                <a:schemeClr val="lt2"/>
              </a:buClr>
              <a:buSzPts val="1200"/>
              <a:buNone/>
              <a:defRPr>
                <a:solidFill>
                  <a:schemeClr val="lt2"/>
                </a:solidFill>
              </a:defRPr>
            </a:lvl2pPr>
            <a:lvl3pPr indent="-342900" lvl="2" marL="1371600" rtl="0" algn="l">
              <a:lnSpc>
                <a:spcPct val="100000"/>
              </a:lnSpc>
              <a:spcBef>
                <a:spcPts val="800"/>
              </a:spcBef>
              <a:spcAft>
                <a:spcPts val="0"/>
              </a:spcAft>
              <a:buClr>
                <a:schemeClr val="lt2"/>
              </a:buClr>
              <a:buSzPts val="1800"/>
              <a:buChar char="－"/>
              <a:defRPr>
                <a:solidFill>
                  <a:schemeClr val="lt2"/>
                </a:solidFill>
              </a:defRPr>
            </a:lvl3pPr>
            <a:lvl4pPr indent="-342900" lvl="3" marL="1828800" rtl="0" algn="l">
              <a:lnSpc>
                <a:spcPct val="90000"/>
              </a:lnSpc>
              <a:spcBef>
                <a:spcPts val="1400"/>
              </a:spcBef>
              <a:spcAft>
                <a:spcPts val="0"/>
              </a:spcAft>
              <a:buClr>
                <a:schemeClr val="lt2"/>
              </a:buClr>
              <a:buSzPts val="1800"/>
              <a:buChar char="​"/>
              <a:defRPr>
                <a:solidFill>
                  <a:schemeClr val="lt2"/>
                </a:solidFill>
              </a:defRPr>
            </a:lvl4pPr>
            <a:lvl5pPr indent="-342900" lvl="4" marL="2286000" rtl="0" algn="l">
              <a:lnSpc>
                <a:spcPct val="100000"/>
              </a:lnSpc>
              <a:spcBef>
                <a:spcPts val="1400"/>
              </a:spcBef>
              <a:spcAft>
                <a:spcPts val="0"/>
              </a:spcAft>
              <a:buClr>
                <a:schemeClr val="lt2"/>
              </a:buClr>
              <a:buSzPts val="1800"/>
              <a:buChar char="​"/>
              <a:defRPr>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grpSp>
        <p:nvGrpSpPr>
          <p:cNvPr id="302" name="Google Shape;302;p35"/>
          <p:cNvGrpSpPr/>
          <p:nvPr/>
        </p:nvGrpSpPr>
        <p:grpSpPr>
          <a:xfrm>
            <a:off x="491331" y="6363293"/>
            <a:ext cx="11201710" cy="246888"/>
            <a:chOff x="491331" y="6363293"/>
            <a:chExt cx="11201710" cy="246888"/>
          </a:xfrm>
        </p:grpSpPr>
        <p:grpSp>
          <p:nvGrpSpPr>
            <p:cNvPr id="303" name="Google Shape;303;p35"/>
            <p:cNvGrpSpPr/>
            <p:nvPr/>
          </p:nvGrpSpPr>
          <p:grpSpPr>
            <a:xfrm>
              <a:off x="491331" y="6363293"/>
              <a:ext cx="8016638" cy="246888"/>
              <a:chOff x="491331" y="6363293"/>
              <a:chExt cx="8016638" cy="246888"/>
            </a:xfrm>
          </p:grpSpPr>
          <p:pic>
            <p:nvPicPr>
              <p:cNvPr descr="Shape, icon&#10;&#10;Description automatically generated" id="304" name="Google Shape;304;p35"/>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305" name="Google Shape;305;p35"/>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306" name="Google Shape;306;p35"/>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_Section facets" showMasterSp="0">
  <p:cSld name="f_Section #_1">
    <p:bg>
      <p:bgPr>
        <a:solidFill>
          <a:schemeClr val="dk2"/>
        </a:solidFill>
      </p:bgPr>
    </p:bg>
    <p:spTree>
      <p:nvGrpSpPr>
        <p:cNvPr id="307" name="Shape 307"/>
        <p:cNvGrpSpPr/>
        <p:nvPr/>
      </p:nvGrpSpPr>
      <p:grpSpPr>
        <a:xfrm>
          <a:off x="0" y="0"/>
          <a:ext cx="0" cy="0"/>
          <a:chOff x="0" y="0"/>
          <a:chExt cx="0" cy="0"/>
        </a:xfrm>
      </p:grpSpPr>
      <p:pic>
        <p:nvPicPr>
          <p:cNvPr id="308" name="Google Shape;308;p36"/>
          <p:cNvPicPr preferRelativeResize="0"/>
          <p:nvPr/>
        </p:nvPicPr>
        <p:blipFill>
          <a:blip r:embed="rId2">
            <a:alphaModFix/>
          </a:blip>
          <a:stretch>
            <a:fillRect/>
          </a:stretch>
        </p:blipFill>
        <p:spPr>
          <a:xfrm>
            <a:off x="-2289" y="0"/>
            <a:ext cx="12188952" cy="6858000"/>
          </a:xfrm>
          <a:prstGeom prst="rect">
            <a:avLst/>
          </a:prstGeom>
          <a:noFill/>
          <a:ln>
            <a:noFill/>
          </a:ln>
        </p:spPr>
      </p:pic>
      <p:sp>
        <p:nvSpPr>
          <p:cNvPr id="309" name="Google Shape;309;p36"/>
          <p:cNvSpPr txBox="1"/>
          <p:nvPr>
            <p:ph idx="1" type="body"/>
          </p:nvPr>
        </p:nvSpPr>
        <p:spPr>
          <a:xfrm>
            <a:off x="508420" y="4767732"/>
            <a:ext cx="6821700" cy="2154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10" name="Google Shape;310;p36"/>
          <p:cNvSpPr txBox="1"/>
          <p:nvPr>
            <p:ph idx="2" type="body"/>
          </p:nvPr>
        </p:nvSpPr>
        <p:spPr>
          <a:xfrm>
            <a:off x="491331" y="1848435"/>
            <a:ext cx="8804700" cy="2913000"/>
          </a:xfrm>
          <a:prstGeom prst="rect">
            <a:avLst/>
          </a:prstGeom>
          <a:noFill/>
          <a:ln>
            <a:noFill/>
          </a:ln>
        </p:spPr>
        <p:txBody>
          <a:bodyPr anchorCtr="0" anchor="ctr" bIns="0" lIns="0" spcFirstLastPara="1" rIns="0" wrap="square" tIns="0">
            <a:noAutofit/>
          </a:bodyPr>
          <a:lstStyle>
            <a:lvl1pPr indent="-647700" lvl="0" marL="457200" rtl="0" algn="l">
              <a:lnSpc>
                <a:spcPct val="90000"/>
              </a:lnSpc>
              <a:spcBef>
                <a:spcPts val="1400"/>
              </a:spcBef>
              <a:spcAft>
                <a:spcPts val="0"/>
              </a:spcAft>
              <a:buClr>
                <a:schemeClr val="lt2"/>
              </a:buClr>
              <a:buSzPts val="6600"/>
              <a:buChar char="​"/>
              <a:defRPr sz="6600">
                <a:solidFill>
                  <a:schemeClr val="lt2"/>
                </a:solidFill>
              </a:defRPr>
            </a:lvl1pPr>
            <a:lvl2pPr indent="-228600" lvl="1" marL="914400" rtl="0" algn="l">
              <a:lnSpc>
                <a:spcPct val="100000"/>
              </a:lnSpc>
              <a:spcBef>
                <a:spcPts val="800"/>
              </a:spcBef>
              <a:spcAft>
                <a:spcPts val="0"/>
              </a:spcAft>
              <a:buClr>
                <a:schemeClr val="lt2"/>
              </a:buClr>
              <a:buSzPts val="1200"/>
              <a:buNone/>
              <a:defRPr>
                <a:solidFill>
                  <a:schemeClr val="lt2"/>
                </a:solidFill>
              </a:defRPr>
            </a:lvl2pPr>
            <a:lvl3pPr indent="-342900" lvl="2" marL="1371600" rtl="0" algn="l">
              <a:lnSpc>
                <a:spcPct val="100000"/>
              </a:lnSpc>
              <a:spcBef>
                <a:spcPts val="800"/>
              </a:spcBef>
              <a:spcAft>
                <a:spcPts val="0"/>
              </a:spcAft>
              <a:buClr>
                <a:schemeClr val="lt2"/>
              </a:buClr>
              <a:buSzPts val="1800"/>
              <a:buChar char="－"/>
              <a:defRPr>
                <a:solidFill>
                  <a:schemeClr val="lt2"/>
                </a:solidFill>
              </a:defRPr>
            </a:lvl3pPr>
            <a:lvl4pPr indent="-342900" lvl="3" marL="1828800" rtl="0" algn="l">
              <a:lnSpc>
                <a:spcPct val="90000"/>
              </a:lnSpc>
              <a:spcBef>
                <a:spcPts val="1400"/>
              </a:spcBef>
              <a:spcAft>
                <a:spcPts val="0"/>
              </a:spcAft>
              <a:buClr>
                <a:schemeClr val="lt2"/>
              </a:buClr>
              <a:buSzPts val="1800"/>
              <a:buChar char="​"/>
              <a:defRPr>
                <a:solidFill>
                  <a:schemeClr val="lt2"/>
                </a:solidFill>
              </a:defRPr>
            </a:lvl4pPr>
            <a:lvl5pPr indent="-342900" lvl="4" marL="2286000" rtl="0" algn="l">
              <a:lnSpc>
                <a:spcPct val="100000"/>
              </a:lnSpc>
              <a:spcBef>
                <a:spcPts val="1400"/>
              </a:spcBef>
              <a:spcAft>
                <a:spcPts val="0"/>
              </a:spcAft>
              <a:buClr>
                <a:schemeClr val="lt2"/>
              </a:buClr>
              <a:buSzPts val="1800"/>
              <a:buChar char="​"/>
              <a:defRPr>
                <a:solidFill>
                  <a:schemeClr val="lt2"/>
                </a:solidFill>
              </a:defRPr>
            </a:lvl5pPr>
            <a:lvl6pPr indent="-342900" lvl="5" marL="2743200" rtl="0" algn="l">
              <a:lnSpc>
                <a:spcPct val="90000"/>
              </a:lnSpc>
              <a:spcBef>
                <a:spcPts val="2000"/>
              </a:spcBef>
              <a:spcAft>
                <a:spcPts val="0"/>
              </a:spcAft>
              <a:buClr>
                <a:schemeClr val="lt2"/>
              </a:buClr>
              <a:buSzPts val="1800"/>
              <a:buChar char="​"/>
              <a:defRPr>
                <a:solidFill>
                  <a:schemeClr val="lt2"/>
                </a:solidFill>
              </a:defRPr>
            </a:lvl6pPr>
            <a:lvl7pPr indent="-342900" lvl="6" marL="3200400" rtl="0" algn="l">
              <a:lnSpc>
                <a:spcPct val="90000"/>
              </a:lnSpc>
              <a:spcBef>
                <a:spcPts val="3300"/>
              </a:spcBef>
              <a:spcAft>
                <a:spcPts val="0"/>
              </a:spcAft>
              <a:buClr>
                <a:schemeClr val="lt2"/>
              </a:buClr>
              <a:buSzPts val="1800"/>
              <a:buChar char="​"/>
              <a:defRPr>
                <a:solidFill>
                  <a:schemeClr val="lt2"/>
                </a:solidFill>
              </a:defRPr>
            </a:lvl7pPr>
            <a:lvl8pPr indent="-342900" lvl="7" marL="3657600" rtl="0" algn="l">
              <a:lnSpc>
                <a:spcPct val="88000"/>
              </a:lnSpc>
              <a:spcBef>
                <a:spcPts val="1600"/>
              </a:spcBef>
              <a:spcAft>
                <a:spcPts val="0"/>
              </a:spcAft>
              <a:buClr>
                <a:schemeClr val="lt2"/>
              </a:buClr>
              <a:buSzPts val="1800"/>
              <a:buChar char="•"/>
              <a:defRPr>
                <a:solidFill>
                  <a:schemeClr val="lt2"/>
                </a:solidFill>
              </a:defRPr>
            </a:lvl8pPr>
            <a:lvl9pPr indent="-342900" lvl="8" marL="4114800" rtl="0" algn="l">
              <a:lnSpc>
                <a:spcPct val="88000"/>
              </a:lnSpc>
              <a:spcBef>
                <a:spcPts val="1600"/>
              </a:spcBef>
              <a:spcAft>
                <a:spcPts val="0"/>
              </a:spcAft>
              <a:buClr>
                <a:schemeClr val="lt2"/>
              </a:buClr>
              <a:buSzPts val="1800"/>
              <a:buChar char="•"/>
              <a:defRPr>
                <a:solidFill>
                  <a:schemeClr val="lt2"/>
                </a:solidFill>
              </a:defRPr>
            </a:lvl9pPr>
          </a:lstStyle>
          <a:p/>
        </p:txBody>
      </p:sp>
      <p:grpSp>
        <p:nvGrpSpPr>
          <p:cNvPr id="311" name="Google Shape;311;p36"/>
          <p:cNvGrpSpPr/>
          <p:nvPr/>
        </p:nvGrpSpPr>
        <p:grpSpPr>
          <a:xfrm>
            <a:off x="491331" y="6363293"/>
            <a:ext cx="11201710" cy="246888"/>
            <a:chOff x="491331" y="6363293"/>
            <a:chExt cx="11201710" cy="246888"/>
          </a:xfrm>
        </p:grpSpPr>
        <p:grpSp>
          <p:nvGrpSpPr>
            <p:cNvPr id="312" name="Google Shape;312;p36"/>
            <p:cNvGrpSpPr/>
            <p:nvPr/>
          </p:nvGrpSpPr>
          <p:grpSpPr>
            <a:xfrm>
              <a:off x="491331" y="6363293"/>
              <a:ext cx="8016638" cy="246888"/>
              <a:chOff x="491331" y="6363293"/>
              <a:chExt cx="8016638" cy="246888"/>
            </a:xfrm>
          </p:grpSpPr>
          <p:pic>
            <p:nvPicPr>
              <p:cNvPr descr="Shape, icon&#10;&#10;Description automatically generated" id="313" name="Google Shape;313;p36"/>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314" name="Google Shape;314;p36"/>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315" name="Google Shape;315;p36"/>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_Chapters Blue" showMasterSp="0">
  <p:cSld name="f_Chapters Blue">
    <p:bg>
      <p:bgPr>
        <a:solidFill>
          <a:schemeClr val="dk2"/>
        </a:solidFill>
      </p:bgPr>
    </p:bg>
    <p:spTree>
      <p:nvGrpSpPr>
        <p:cNvPr id="316" name="Shape 316"/>
        <p:cNvGrpSpPr/>
        <p:nvPr/>
      </p:nvGrpSpPr>
      <p:grpSpPr>
        <a:xfrm>
          <a:off x="0" y="0"/>
          <a:ext cx="0" cy="0"/>
          <a:chOff x="0" y="0"/>
          <a:chExt cx="0" cy="0"/>
        </a:xfrm>
      </p:grpSpPr>
      <p:pic>
        <p:nvPicPr>
          <p:cNvPr id="317" name="Google Shape;317;p37"/>
          <p:cNvPicPr preferRelativeResize="0"/>
          <p:nvPr/>
        </p:nvPicPr>
        <p:blipFill>
          <a:blip r:embed="rId2">
            <a:alphaModFix/>
          </a:blip>
          <a:stretch>
            <a:fillRect/>
          </a:stretch>
        </p:blipFill>
        <p:spPr>
          <a:xfrm>
            <a:off x="1524" y="0"/>
            <a:ext cx="12188952" cy="6858000"/>
          </a:xfrm>
          <a:prstGeom prst="rect">
            <a:avLst/>
          </a:prstGeom>
          <a:noFill/>
          <a:ln>
            <a:noFill/>
          </a:ln>
        </p:spPr>
      </p:pic>
      <p:grpSp>
        <p:nvGrpSpPr>
          <p:cNvPr id="318" name="Google Shape;318;p37"/>
          <p:cNvGrpSpPr/>
          <p:nvPr/>
        </p:nvGrpSpPr>
        <p:grpSpPr>
          <a:xfrm>
            <a:off x="491331" y="6363293"/>
            <a:ext cx="11201710" cy="246888"/>
            <a:chOff x="491331" y="6363293"/>
            <a:chExt cx="11201710" cy="246888"/>
          </a:xfrm>
        </p:grpSpPr>
        <p:grpSp>
          <p:nvGrpSpPr>
            <p:cNvPr id="319" name="Google Shape;319;p37"/>
            <p:cNvGrpSpPr/>
            <p:nvPr/>
          </p:nvGrpSpPr>
          <p:grpSpPr>
            <a:xfrm>
              <a:off x="491331" y="6363293"/>
              <a:ext cx="8016638" cy="246888"/>
              <a:chOff x="491331" y="6363293"/>
              <a:chExt cx="8016638" cy="246888"/>
            </a:xfrm>
          </p:grpSpPr>
          <p:pic>
            <p:nvPicPr>
              <p:cNvPr descr="Shape, icon&#10;&#10;Description automatically generated" id="320" name="Google Shape;320;p37"/>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321" name="Google Shape;321;p3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lang="en-US" sz="600">
                    <a:solidFill>
                      <a:srgbClr val="AFABA1"/>
                    </a:solidFill>
                    <a:latin typeface="DM Sans"/>
                    <a:ea typeface="DM Sans"/>
                    <a:cs typeface="DM Sans"/>
                    <a:sym typeface="DM Sans"/>
                  </a:rPr>
                  <a:t>© Okta and/or its affiliates. All rights reserved. Confidential Information of Okta – For Recipient’s Internal Use Only.</a:t>
                </a:r>
                <a:endParaRPr sz="600">
                  <a:solidFill>
                    <a:srgbClr val="AFABA1"/>
                  </a:solidFill>
                  <a:latin typeface="DM Sans"/>
                  <a:ea typeface="DM Sans"/>
                  <a:cs typeface="DM Sans"/>
                  <a:sym typeface="DM Sans"/>
                </a:endParaRPr>
              </a:p>
            </p:txBody>
          </p:sp>
        </p:grpSp>
        <p:pic>
          <p:nvPicPr>
            <p:cNvPr descr="A picture containing text, clipart&#10;&#10;Description automatically generated" id="322" name="Google Shape;322;p37"/>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_Chapters Dark" showMasterSp="0">
  <p:cSld name="f_Chapters Dark">
    <p:bg>
      <p:bgPr>
        <a:solidFill>
          <a:schemeClr val="dk1"/>
        </a:solidFill>
      </p:bgPr>
    </p:bg>
    <p:spTree>
      <p:nvGrpSpPr>
        <p:cNvPr id="323" name="Shape 323"/>
        <p:cNvGrpSpPr/>
        <p:nvPr/>
      </p:nvGrpSpPr>
      <p:grpSpPr>
        <a:xfrm>
          <a:off x="0" y="0"/>
          <a:ext cx="0" cy="0"/>
          <a:chOff x="0" y="0"/>
          <a:chExt cx="0" cy="0"/>
        </a:xfrm>
      </p:grpSpPr>
      <p:pic>
        <p:nvPicPr>
          <p:cNvPr id="324" name="Google Shape;324;p38"/>
          <p:cNvPicPr preferRelativeResize="0"/>
          <p:nvPr/>
        </p:nvPicPr>
        <p:blipFill>
          <a:blip r:embed="rId2">
            <a:alphaModFix/>
          </a:blip>
          <a:stretch>
            <a:fillRect/>
          </a:stretch>
        </p:blipFill>
        <p:spPr>
          <a:xfrm>
            <a:off x="-2289" y="0"/>
            <a:ext cx="12188952" cy="6858000"/>
          </a:xfrm>
          <a:prstGeom prst="rect">
            <a:avLst/>
          </a:prstGeom>
          <a:noFill/>
          <a:ln>
            <a:noFill/>
          </a:ln>
        </p:spPr>
      </p:pic>
      <p:grpSp>
        <p:nvGrpSpPr>
          <p:cNvPr id="325" name="Google Shape;325;p38"/>
          <p:cNvGrpSpPr/>
          <p:nvPr/>
        </p:nvGrpSpPr>
        <p:grpSpPr>
          <a:xfrm>
            <a:off x="491331" y="6363293"/>
            <a:ext cx="11201710" cy="246888"/>
            <a:chOff x="491331" y="6363293"/>
            <a:chExt cx="11201710" cy="246888"/>
          </a:xfrm>
        </p:grpSpPr>
        <p:grpSp>
          <p:nvGrpSpPr>
            <p:cNvPr id="326" name="Google Shape;326;p38"/>
            <p:cNvGrpSpPr/>
            <p:nvPr/>
          </p:nvGrpSpPr>
          <p:grpSpPr>
            <a:xfrm>
              <a:off x="491331" y="6363293"/>
              <a:ext cx="8016638" cy="246888"/>
              <a:chOff x="491331" y="6363293"/>
              <a:chExt cx="8016638" cy="246888"/>
            </a:xfrm>
          </p:grpSpPr>
          <p:pic>
            <p:nvPicPr>
              <p:cNvPr descr="Shape, icon&#10;&#10;Description automatically generated" id="327" name="Google Shape;327;p38"/>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328" name="Google Shape;328;p38"/>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329" name="Google Shape;329;p38"/>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Right">
  <p:cSld name="h_Stat + Image Right">
    <p:bg>
      <p:bgPr>
        <a:solidFill>
          <a:srgbClr val="FFFEFA"/>
        </a:solidFill>
      </p:bgPr>
    </p:bg>
    <p:spTree>
      <p:nvGrpSpPr>
        <p:cNvPr id="330" name="Shape 330"/>
        <p:cNvGrpSpPr/>
        <p:nvPr/>
      </p:nvGrpSpPr>
      <p:grpSpPr>
        <a:xfrm>
          <a:off x="0" y="0"/>
          <a:ext cx="0" cy="0"/>
          <a:chOff x="0" y="0"/>
          <a:chExt cx="0" cy="0"/>
        </a:xfrm>
      </p:grpSpPr>
      <p:pic>
        <p:nvPicPr>
          <p:cNvPr id="331" name="Google Shape;331;p39"/>
          <p:cNvPicPr preferRelativeResize="0"/>
          <p:nvPr/>
        </p:nvPicPr>
        <p:blipFill>
          <a:blip r:embed="rId2">
            <a:alphaModFix/>
          </a:blip>
          <a:stretch>
            <a:fillRect/>
          </a:stretch>
        </p:blipFill>
        <p:spPr>
          <a:xfrm>
            <a:off x="6096001" y="0"/>
            <a:ext cx="6096000" cy="6858000"/>
          </a:xfrm>
          <a:prstGeom prst="rect">
            <a:avLst/>
          </a:prstGeom>
          <a:noFill/>
          <a:ln>
            <a:noFill/>
          </a:ln>
        </p:spPr>
      </p:pic>
      <p:sp>
        <p:nvSpPr>
          <p:cNvPr id="332" name="Google Shape;332;p39"/>
          <p:cNvSpPr txBox="1"/>
          <p:nvPr>
            <p:ph type="title"/>
          </p:nvPr>
        </p:nvSpPr>
        <p:spPr>
          <a:xfrm>
            <a:off x="400820" y="2488559"/>
            <a:ext cx="4883400" cy="1491300"/>
          </a:xfrm>
          <a:prstGeom prst="rect">
            <a:avLst/>
          </a:prstGeom>
          <a:noFill/>
          <a:ln>
            <a:noFill/>
          </a:ln>
        </p:spPr>
        <p:txBody>
          <a:bodyPr anchorCtr="0" anchor="b" bIns="45700" lIns="91425" spcFirstLastPara="1" rIns="91425" wrap="square" tIns="45700">
            <a:noAutofit/>
          </a:bodyPr>
          <a:lstStyle>
            <a:lvl1pPr lvl="0" rtl="0" algn="l">
              <a:lnSpc>
                <a:spcPct val="85000"/>
              </a:lnSpc>
              <a:spcBef>
                <a:spcPts val="0"/>
              </a:spcBef>
              <a:spcAft>
                <a:spcPts val="0"/>
              </a:spcAft>
              <a:buClr>
                <a:schemeClr val="dk1"/>
              </a:buClr>
              <a:buSzPts val="9600"/>
              <a:buFont typeface="DM Sans"/>
              <a:buNone/>
              <a:defRPr b="0" i="0" sz="9600">
                <a:latin typeface="DM Sans"/>
                <a:ea typeface="DM Sans"/>
                <a:cs typeface="DM Sans"/>
                <a:sym typeface="DM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3" name="Google Shape;333;p39"/>
          <p:cNvSpPr txBox="1"/>
          <p:nvPr>
            <p:ph idx="1" type="body"/>
          </p:nvPr>
        </p:nvSpPr>
        <p:spPr>
          <a:xfrm>
            <a:off x="499523" y="3928592"/>
            <a:ext cx="4791300" cy="21870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34" name="Google Shape;334;p39"/>
          <p:cNvSpPr/>
          <p:nvPr>
            <p:ph idx="2" type="pic"/>
          </p:nvPr>
        </p:nvSpPr>
        <p:spPr>
          <a:xfrm>
            <a:off x="6912433" y="1232854"/>
            <a:ext cx="4461600" cy="4386600"/>
          </a:xfrm>
          <a:prstGeom prst="roundRect">
            <a:avLst>
              <a:gd fmla="val 2291" name="adj"/>
            </a:avLst>
          </a:prstGeom>
          <a:solidFill>
            <a:srgbClr val="AFABA1"/>
          </a:solidFill>
          <a:ln>
            <a:noFill/>
          </a:ln>
        </p:spPr>
      </p:sp>
      <p:pic>
        <p:nvPicPr>
          <p:cNvPr descr="Shape&#10;&#10;Description automatically generated with medium confidence" id="335" name="Google Shape;335;p39"/>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Right (5x)">
  <p:cSld name="h_Stat + Image Right (5x)">
    <p:bg>
      <p:bgPr>
        <a:solidFill>
          <a:srgbClr val="FFFEFA"/>
        </a:solidFill>
      </p:bgPr>
    </p:bg>
    <p:spTree>
      <p:nvGrpSpPr>
        <p:cNvPr id="336" name="Shape 336"/>
        <p:cNvGrpSpPr/>
        <p:nvPr/>
      </p:nvGrpSpPr>
      <p:grpSpPr>
        <a:xfrm>
          <a:off x="0" y="0"/>
          <a:ext cx="0" cy="0"/>
          <a:chOff x="0" y="0"/>
          <a:chExt cx="0" cy="0"/>
        </a:xfrm>
      </p:grpSpPr>
      <p:pic>
        <p:nvPicPr>
          <p:cNvPr id="337" name="Google Shape;337;p40"/>
          <p:cNvPicPr preferRelativeResize="0"/>
          <p:nvPr/>
        </p:nvPicPr>
        <p:blipFill>
          <a:blip r:embed="rId2">
            <a:alphaModFix/>
          </a:blip>
          <a:stretch>
            <a:fillRect/>
          </a:stretch>
        </p:blipFill>
        <p:spPr>
          <a:xfrm>
            <a:off x="6096001" y="0"/>
            <a:ext cx="6096000" cy="6858000"/>
          </a:xfrm>
          <a:prstGeom prst="rect">
            <a:avLst/>
          </a:prstGeom>
          <a:noFill/>
          <a:ln>
            <a:noFill/>
          </a:ln>
        </p:spPr>
      </p:pic>
      <p:pic>
        <p:nvPicPr>
          <p:cNvPr descr="Shape&#10;&#10;Description automatically generated with medium confidence" id="338" name="Google Shape;338;p40"/>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sp>
        <p:nvSpPr>
          <p:cNvPr id="339" name="Google Shape;339;p40"/>
          <p:cNvSpPr txBox="1"/>
          <p:nvPr>
            <p:ph type="title"/>
          </p:nvPr>
        </p:nvSpPr>
        <p:spPr>
          <a:xfrm>
            <a:off x="400820" y="169138"/>
            <a:ext cx="5190300" cy="1491300"/>
          </a:xfrm>
          <a:prstGeom prst="rect">
            <a:avLst/>
          </a:prstGeom>
          <a:noFill/>
          <a:ln>
            <a:noFill/>
          </a:ln>
        </p:spPr>
        <p:txBody>
          <a:bodyPr anchorCtr="0" anchor="b" bIns="45700" lIns="91425" spcFirstLastPara="1" rIns="91425" wrap="square" tIns="45700">
            <a:noAutofit/>
          </a:bodyPr>
          <a:lstStyle>
            <a:lvl1pPr lvl="0" rtl="0" algn="l">
              <a:lnSpc>
                <a:spcPct val="85000"/>
              </a:lnSpc>
              <a:spcBef>
                <a:spcPts val="0"/>
              </a:spcBef>
              <a:spcAft>
                <a:spcPts val="0"/>
              </a:spcAft>
              <a:buClr>
                <a:schemeClr val="dk1"/>
              </a:buClr>
              <a:buSzPts val="9600"/>
              <a:buFont typeface="DM Sans"/>
              <a:buNone/>
              <a:defRPr b="0" i="0" sz="9600">
                <a:latin typeface="DM Sans"/>
                <a:ea typeface="DM Sans"/>
                <a:cs typeface="DM Sans"/>
                <a:sym typeface="DM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40" name="Google Shape;340;p40"/>
          <p:cNvSpPr txBox="1"/>
          <p:nvPr>
            <p:ph idx="1" type="body"/>
          </p:nvPr>
        </p:nvSpPr>
        <p:spPr>
          <a:xfrm>
            <a:off x="499523" y="1553186"/>
            <a:ext cx="5113800" cy="1018500"/>
          </a:xfrm>
          <a:prstGeom prst="rect">
            <a:avLst/>
          </a:prstGeom>
          <a:noFill/>
          <a:ln>
            <a:noFill/>
          </a:ln>
        </p:spPr>
        <p:txBody>
          <a:bodyPr anchorCtr="0" anchor="t" bIns="0" lIns="0" spcFirstLastPara="1" rIns="0" wrap="square" tIns="0">
            <a:normAutofit/>
          </a:bodyPr>
          <a:lstStyle>
            <a:lvl1pPr indent="-330200" lvl="0" marL="457200" rtl="0" algn="l">
              <a:lnSpc>
                <a:spcPct val="100000"/>
              </a:lnSpc>
              <a:spcBef>
                <a:spcPts val="1400"/>
              </a:spcBef>
              <a:spcAft>
                <a:spcPts val="0"/>
              </a:spcAft>
              <a:buClr>
                <a:schemeClr val="dk1"/>
              </a:buClr>
              <a:buSzPts val="1600"/>
              <a:buChar char="​"/>
              <a:defRPr sz="1600"/>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1" name="Google Shape;341;p40"/>
          <p:cNvSpPr txBox="1"/>
          <p:nvPr>
            <p:ph idx="2" type="body"/>
          </p:nvPr>
        </p:nvSpPr>
        <p:spPr>
          <a:xfrm>
            <a:off x="499141" y="2977940"/>
            <a:ext cx="2426100" cy="448200"/>
          </a:xfrm>
          <a:prstGeom prst="rect">
            <a:avLst/>
          </a:prstGeom>
          <a:noFill/>
          <a:ln>
            <a:noFill/>
          </a:ln>
        </p:spPr>
        <p:txBody>
          <a:bodyPr anchorCtr="0" anchor="t" bIns="0" lIns="0" spcFirstLastPara="1" rIns="0" wrap="square" tIns="0">
            <a:noAutofit/>
          </a:bodyPr>
          <a:lstStyle>
            <a:lvl1pPr indent="-431800" lvl="0" marL="457200" rtl="0" algn="l">
              <a:lnSpc>
                <a:spcPct val="100000"/>
              </a:lnSpc>
              <a:spcBef>
                <a:spcPts val="1400"/>
              </a:spcBef>
              <a:spcAft>
                <a:spcPts val="0"/>
              </a:spcAft>
              <a:buClr>
                <a:schemeClr val="dk1"/>
              </a:buClr>
              <a:buSzPts val="3200"/>
              <a:buChar char="​"/>
              <a:defRPr sz="32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2" name="Google Shape;342;p40"/>
          <p:cNvSpPr txBox="1"/>
          <p:nvPr>
            <p:ph idx="3" type="body"/>
          </p:nvPr>
        </p:nvSpPr>
        <p:spPr>
          <a:xfrm>
            <a:off x="495300" y="3524632"/>
            <a:ext cx="2429400" cy="776400"/>
          </a:xfrm>
          <a:prstGeom prst="rect">
            <a:avLst/>
          </a:prstGeom>
          <a:noFill/>
          <a:ln>
            <a:noFill/>
          </a:ln>
        </p:spPr>
        <p:txBody>
          <a:bodyPr anchorCtr="0" anchor="t" bIns="0" lIns="0" spcFirstLastPara="1" rIns="0" wrap="square" tIns="0">
            <a:normAutofit/>
          </a:bodyPr>
          <a:lstStyle>
            <a:lvl1pPr indent="-295275" lvl="0" marL="457200" rtl="0" algn="l">
              <a:lnSpc>
                <a:spcPct val="100000"/>
              </a:lnSpc>
              <a:spcBef>
                <a:spcPts val="1400"/>
              </a:spcBef>
              <a:spcAft>
                <a:spcPts val="0"/>
              </a:spcAft>
              <a:buClr>
                <a:schemeClr val="dk1"/>
              </a:buClr>
              <a:buSzPts val="1050"/>
              <a:buChar char="​"/>
              <a:defRPr sz="1050"/>
            </a:lvl1pPr>
            <a:lvl2pPr indent="-285750" lvl="1" marL="914400" rtl="0" algn="l">
              <a:lnSpc>
                <a:spcPct val="100000"/>
              </a:lnSpc>
              <a:spcBef>
                <a:spcPts val="800"/>
              </a:spcBef>
              <a:spcAft>
                <a:spcPts val="0"/>
              </a:spcAft>
              <a:buClr>
                <a:schemeClr val="dk1"/>
              </a:buClr>
              <a:buSzPts val="900"/>
              <a:buChar char="•"/>
              <a:defRPr sz="90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3" name="Google Shape;343;p40"/>
          <p:cNvSpPr txBox="1"/>
          <p:nvPr>
            <p:ph idx="4" type="body"/>
          </p:nvPr>
        </p:nvSpPr>
        <p:spPr>
          <a:xfrm>
            <a:off x="3176735" y="2977940"/>
            <a:ext cx="2426100" cy="448200"/>
          </a:xfrm>
          <a:prstGeom prst="rect">
            <a:avLst/>
          </a:prstGeom>
          <a:noFill/>
          <a:ln>
            <a:noFill/>
          </a:ln>
        </p:spPr>
        <p:txBody>
          <a:bodyPr anchorCtr="0" anchor="t" bIns="0" lIns="0" spcFirstLastPara="1" rIns="0" wrap="square" tIns="0">
            <a:noAutofit/>
          </a:bodyPr>
          <a:lstStyle>
            <a:lvl1pPr indent="-431800" lvl="0" marL="457200" rtl="0" algn="l">
              <a:lnSpc>
                <a:spcPct val="100000"/>
              </a:lnSpc>
              <a:spcBef>
                <a:spcPts val="1400"/>
              </a:spcBef>
              <a:spcAft>
                <a:spcPts val="0"/>
              </a:spcAft>
              <a:buClr>
                <a:schemeClr val="dk1"/>
              </a:buClr>
              <a:buSzPts val="3200"/>
              <a:buChar char="​"/>
              <a:defRPr sz="32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4" name="Google Shape;344;p40"/>
          <p:cNvSpPr txBox="1"/>
          <p:nvPr>
            <p:ph idx="5" type="body"/>
          </p:nvPr>
        </p:nvSpPr>
        <p:spPr>
          <a:xfrm>
            <a:off x="3172894" y="3524632"/>
            <a:ext cx="2429400" cy="776400"/>
          </a:xfrm>
          <a:prstGeom prst="rect">
            <a:avLst/>
          </a:prstGeom>
          <a:noFill/>
          <a:ln>
            <a:noFill/>
          </a:ln>
        </p:spPr>
        <p:txBody>
          <a:bodyPr anchorCtr="0" anchor="t" bIns="0" lIns="0" spcFirstLastPara="1" rIns="0" wrap="square" tIns="0">
            <a:normAutofit/>
          </a:bodyPr>
          <a:lstStyle>
            <a:lvl1pPr indent="-295275" lvl="0" marL="457200" rtl="0" algn="l">
              <a:lnSpc>
                <a:spcPct val="100000"/>
              </a:lnSpc>
              <a:spcBef>
                <a:spcPts val="1400"/>
              </a:spcBef>
              <a:spcAft>
                <a:spcPts val="0"/>
              </a:spcAft>
              <a:buClr>
                <a:schemeClr val="dk1"/>
              </a:buClr>
              <a:buSzPts val="1050"/>
              <a:buChar char="​"/>
              <a:defRPr sz="1050"/>
            </a:lvl1pPr>
            <a:lvl2pPr indent="-285750" lvl="1" marL="914400" rtl="0" algn="l">
              <a:lnSpc>
                <a:spcPct val="100000"/>
              </a:lnSpc>
              <a:spcBef>
                <a:spcPts val="800"/>
              </a:spcBef>
              <a:spcAft>
                <a:spcPts val="0"/>
              </a:spcAft>
              <a:buClr>
                <a:schemeClr val="dk1"/>
              </a:buClr>
              <a:buSzPts val="900"/>
              <a:buChar char="•"/>
              <a:defRPr sz="90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5" name="Google Shape;345;p40"/>
          <p:cNvSpPr txBox="1"/>
          <p:nvPr>
            <p:ph idx="6" type="body"/>
          </p:nvPr>
        </p:nvSpPr>
        <p:spPr>
          <a:xfrm>
            <a:off x="499141" y="4564144"/>
            <a:ext cx="2426100" cy="448200"/>
          </a:xfrm>
          <a:prstGeom prst="rect">
            <a:avLst/>
          </a:prstGeom>
          <a:noFill/>
          <a:ln>
            <a:noFill/>
          </a:ln>
        </p:spPr>
        <p:txBody>
          <a:bodyPr anchorCtr="0" anchor="t" bIns="0" lIns="0" spcFirstLastPara="1" rIns="0" wrap="square" tIns="0">
            <a:noAutofit/>
          </a:bodyPr>
          <a:lstStyle>
            <a:lvl1pPr indent="-431800" lvl="0" marL="457200" rtl="0" algn="l">
              <a:lnSpc>
                <a:spcPct val="100000"/>
              </a:lnSpc>
              <a:spcBef>
                <a:spcPts val="1400"/>
              </a:spcBef>
              <a:spcAft>
                <a:spcPts val="0"/>
              </a:spcAft>
              <a:buClr>
                <a:schemeClr val="dk1"/>
              </a:buClr>
              <a:buSzPts val="3200"/>
              <a:buChar char="​"/>
              <a:defRPr sz="32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6" name="Google Shape;346;p40"/>
          <p:cNvSpPr txBox="1"/>
          <p:nvPr>
            <p:ph idx="7" type="body"/>
          </p:nvPr>
        </p:nvSpPr>
        <p:spPr>
          <a:xfrm>
            <a:off x="495300" y="5110836"/>
            <a:ext cx="2429400" cy="776400"/>
          </a:xfrm>
          <a:prstGeom prst="rect">
            <a:avLst/>
          </a:prstGeom>
          <a:noFill/>
          <a:ln>
            <a:noFill/>
          </a:ln>
        </p:spPr>
        <p:txBody>
          <a:bodyPr anchorCtr="0" anchor="t" bIns="0" lIns="0" spcFirstLastPara="1" rIns="0" wrap="square" tIns="0">
            <a:normAutofit/>
          </a:bodyPr>
          <a:lstStyle>
            <a:lvl1pPr indent="-295275" lvl="0" marL="457200" rtl="0" algn="l">
              <a:lnSpc>
                <a:spcPct val="100000"/>
              </a:lnSpc>
              <a:spcBef>
                <a:spcPts val="1400"/>
              </a:spcBef>
              <a:spcAft>
                <a:spcPts val="0"/>
              </a:spcAft>
              <a:buClr>
                <a:schemeClr val="dk1"/>
              </a:buClr>
              <a:buSzPts val="1050"/>
              <a:buChar char="​"/>
              <a:defRPr sz="1050"/>
            </a:lvl1pPr>
            <a:lvl2pPr indent="-285750" lvl="1" marL="914400" rtl="0" algn="l">
              <a:lnSpc>
                <a:spcPct val="100000"/>
              </a:lnSpc>
              <a:spcBef>
                <a:spcPts val="800"/>
              </a:spcBef>
              <a:spcAft>
                <a:spcPts val="0"/>
              </a:spcAft>
              <a:buClr>
                <a:schemeClr val="dk1"/>
              </a:buClr>
              <a:buSzPts val="900"/>
              <a:buChar char="•"/>
              <a:defRPr sz="90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7" name="Google Shape;347;p40"/>
          <p:cNvSpPr txBox="1"/>
          <p:nvPr>
            <p:ph idx="8" type="body"/>
          </p:nvPr>
        </p:nvSpPr>
        <p:spPr>
          <a:xfrm>
            <a:off x="3176735" y="4564144"/>
            <a:ext cx="2426100" cy="448200"/>
          </a:xfrm>
          <a:prstGeom prst="rect">
            <a:avLst/>
          </a:prstGeom>
          <a:noFill/>
          <a:ln>
            <a:noFill/>
          </a:ln>
        </p:spPr>
        <p:txBody>
          <a:bodyPr anchorCtr="0" anchor="t" bIns="0" lIns="0" spcFirstLastPara="1" rIns="0" wrap="square" tIns="0">
            <a:noAutofit/>
          </a:bodyPr>
          <a:lstStyle>
            <a:lvl1pPr indent="-431800" lvl="0" marL="457200" rtl="0" algn="l">
              <a:lnSpc>
                <a:spcPct val="100000"/>
              </a:lnSpc>
              <a:spcBef>
                <a:spcPts val="1400"/>
              </a:spcBef>
              <a:spcAft>
                <a:spcPts val="0"/>
              </a:spcAft>
              <a:buClr>
                <a:schemeClr val="dk1"/>
              </a:buClr>
              <a:buSzPts val="3200"/>
              <a:buChar char="​"/>
              <a:defRPr sz="32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8" name="Google Shape;348;p40"/>
          <p:cNvSpPr txBox="1"/>
          <p:nvPr>
            <p:ph idx="9" type="body"/>
          </p:nvPr>
        </p:nvSpPr>
        <p:spPr>
          <a:xfrm>
            <a:off x="3172894" y="5110836"/>
            <a:ext cx="2429400" cy="776400"/>
          </a:xfrm>
          <a:prstGeom prst="rect">
            <a:avLst/>
          </a:prstGeom>
          <a:noFill/>
          <a:ln>
            <a:noFill/>
          </a:ln>
        </p:spPr>
        <p:txBody>
          <a:bodyPr anchorCtr="0" anchor="t" bIns="0" lIns="0" spcFirstLastPara="1" rIns="0" wrap="square" tIns="0">
            <a:normAutofit/>
          </a:bodyPr>
          <a:lstStyle>
            <a:lvl1pPr indent="-295275" lvl="0" marL="457200" rtl="0" algn="l">
              <a:lnSpc>
                <a:spcPct val="100000"/>
              </a:lnSpc>
              <a:spcBef>
                <a:spcPts val="1400"/>
              </a:spcBef>
              <a:spcAft>
                <a:spcPts val="0"/>
              </a:spcAft>
              <a:buClr>
                <a:schemeClr val="dk1"/>
              </a:buClr>
              <a:buSzPts val="1050"/>
              <a:buChar char="​"/>
              <a:defRPr sz="1050"/>
            </a:lvl1pPr>
            <a:lvl2pPr indent="-285750" lvl="1" marL="914400" rtl="0" algn="l">
              <a:lnSpc>
                <a:spcPct val="100000"/>
              </a:lnSpc>
              <a:spcBef>
                <a:spcPts val="800"/>
              </a:spcBef>
              <a:spcAft>
                <a:spcPts val="0"/>
              </a:spcAft>
              <a:buClr>
                <a:schemeClr val="dk1"/>
              </a:buClr>
              <a:buSzPts val="900"/>
              <a:buChar char="•"/>
              <a:defRPr sz="90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49" name="Google Shape;349;p40"/>
          <p:cNvSpPr/>
          <p:nvPr>
            <p:ph idx="13" type="pic"/>
          </p:nvPr>
        </p:nvSpPr>
        <p:spPr>
          <a:xfrm>
            <a:off x="6912433" y="1232854"/>
            <a:ext cx="4461600" cy="4386600"/>
          </a:xfrm>
          <a:prstGeom prst="roundRect">
            <a:avLst>
              <a:gd fmla="val 2291" name="adj"/>
            </a:avLst>
          </a:prstGeom>
          <a:solidFill>
            <a:srgbClr val="AFABA1"/>
          </a:solid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Full Bleed">
  <p:cSld name="g_Image Full Bleed">
    <p:bg>
      <p:bgPr>
        <a:solidFill>
          <a:schemeClr val="dk1"/>
        </a:solidFill>
      </p:bgPr>
    </p:bg>
    <p:spTree>
      <p:nvGrpSpPr>
        <p:cNvPr id="350" name="Shape 350"/>
        <p:cNvGrpSpPr/>
        <p:nvPr/>
      </p:nvGrpSpPr>
      <p:grpSpPr>
        <a:xfrm>
          <a:off x="0" y="0"/>
          <a:ext cx="0" cy="0"/>
          <a:chOff x="0" y="0"/>
          <a:chExt cx="0" cy="0"/>
        </a:xfrm>
      </p:grpSpPr>
      <p:sp>
        <p:nvSpPr>
          <p:cNvPr id="351" name="Google Shape;351;p41"/>
          <p:cNvSpPr/>
          <p:nvPr>
            <p:ph idx="2" type="pic"/>
          </p:nvPr>
        </p:nvSpPr>
        <p:spPr>
          <a:xfrm>
            <a:off x="0" y="0"/>
            <a:ext cx="12192000" cy="6858000"/>
          </a:xfrm>
          <a:prstGeom prst="rect">
            <a:avLst/>
          </a:prstGeom>
          <a:solidFill>
            <a:srgbClr val="AFABA1"/>
          </a:solidFill>
          <a:ln>
            <a:noFill/>
          </a:ln>
        </p:spPr>
      </p:sp>
      <p:pic>
        <p:nvPicPr>
          <p:cNvPr descr="Shape, icon&#10;&#10;Description automatically generated" id="352" name="Google Shape;352;p41"/>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353" name="Google Shape;353;p4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pic>
        <p:nvPicPr>
          <p:cNvPr descr="A picture containing text, clipart&#10;&#10;Description automatically generated" id="354" name="Google Shape;354;p41"/>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Left (3x)">
  <p:cSld name="h_Stat + Image Left (3x)">
    <p:spTree>
      <p:nvGrpSpPr>
        <p:cNvPr id="355" name="Shape 355"/>
        <p:cNvGrpSpPr/>
        <p:nvPr/>
      </p:nvGrpSpPr>
      <p:grpSpPr>
        <a:xfrm>
          <a:off x="0" y="0"/>
          <a:ext cx="0" cy="0"/>
          <a:chOff x="0" y="0"/>
          <a:chExt cx="0" cy="0"/>
        </a:xfrm>
      </p:grpSpPr>
      <p:sp>
        <p:nvSpPr>
          <p:cNvPr id="356" name="Google Shape;356;p42"/>
          <p:cNvSpPr txBox="1"/>
          <p:nvPr>
            <p:ph idx="1" type="body"/>
          </p:nvPr>
        </p:nvSpPr>
        <p:spPr>
          <a:xfrm>
            <a:off x="5630583" y="2898167"/>
            <a:ext cx="18249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57" name="Google Shape;357;p42"/>
          <p:cNvSpPr txBox="1"/>
          <p:nvPr>
            <p:ph idx="2" type="body"/>
          </p:nvPr>
        </p:nvSpPr>
        <p:spPr>
          <a:xfrm>
            <a:off x="7324726" y="3000053"/>
            <a:ext cx="4132200" cy="6276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dk1"/>
              </a:buClr>
              <a:buSzPts val="1200"/>
              <a:buChar char="​"/>
              <a:defRPr sz="12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58" name="Google Shape;358;p42"/>
          <p:cNvSpPr txBox="1"/>
          <p:nvPr>
            <p:ph idx="3" type="body"/>
          </p:nvPr>
        </p:nvSpPr>
        <p:spPr>
          <a:xfrm>
            <a:off x="5630583" y="4014878"/>
            <a:ext cx="1824900" cy="6441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59" name="Google Shape;359;p42"/>
          <p:cNvSpPr txBox="1"/>
          <p:nvPr>
            <p:ph idx="4" type="body"/>
          </p:nvPr>
        </p:nvSpPr>
        <p:spPr>
          <a:xfrm>
            <a:off x="7324726" y="4116764"/>
            <a:ext cx="4132200" cy="6117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dk1"/>
              </a:buClr>
              <a:buSzPts val="1200"/>
              <a:buChar char="​"/>
              <a:defRPr sz="12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0" name="Google Shape;360;p42"/>
          <p:cNvSpPr txBox="1"/>
          <p:nvPr>
            <p:ph idx="5" type="body"/>
          </p:nvPr>
        </p:nvSpPr>
        <p:spPr>
          <a:xfrm>
            <a:off x="5630583" y="5129602"/>
            <a:ext cx="1824900" cy="6684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1" name="Google Shape;361;p42"/>
          <p:cNvSpPr txBox="1"/>
          <p:nvPr>
            <p:ph idx="6" type="body"/>
          </p:nvPr>
        </p:nvSpPr>
        <p:spPr>
          <a:xfrm>
            <a:off x="7324726" y="5231488"/>
            <a:ext cx="4132200" cy="6351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dk1"/>
              </a:buClr>
              <a:buSzPts val="1200"/>
              <a:buChar char="​"/>
              <a:defRPr sz="12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2" name="Google Shape;362;p42"/>
          <p:cNvSpPr txBox="1"/>
          <p:nvPr>
            <p:ph type="title"/>
          </p:nvPr>
        </p:nvSpPr>
        <p:spPr>
          <a:xfrm>
            <a:off x="5517931" y="425406"/>
            <a:ext cx="6190500" cy="9303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63" name="Google Shape;363;p42"/>
          <p:cNvSpPr/>
          <p:nvPr>
            <p:ph idx="7" type="pic"/>
          </p:nvPr>
        </p:nvSpPr>
        <p:spPr>
          <a:xfrm>
            <a:off x="481012" y="492124"/>
            <a:ext cx="3732900" cy="5374500"/>
          </a:xfrm>
          <a:prstGeom prst="roundRect">
            <a:avLst>
              <a:gd fmla="val 2291" name="adj"/>
            </a:avLst>
          </a:prstGeom>
          <a:solidFill>
            <a:srgbClr val="AFABA1"/>
          </a:solid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Left Dark (3x)">
  <p:cSld name="h_Stat + Image Left Dark (3x)">
    <p:bg>
      <p:bgPr>
        <a:gradFill>
          <a:gsLst>
            <a:gs pos="0">
              <a:srgbClr val="0F0F0F"/>
            </a:gs>
            <a:gs pos="66000">
              <a:srgbClr val="1F192C"/>
            </a:gs>
            <a:gs pos="87000">
              <a:srgbClr val="2A1951"/>
            </a:gs>
            <a:gs pos="100000">
              <a:srgbClr val="2F1863"/>
            </a:gs>
          </a:gsLst>
          <a:lin ang="18900044" scaled="0"/>
        </a:gradFill>
      </p:bgPr>
    </p:bg>
    <p:spTree>
      <p:nvGrpSpPr>
        <p:cNvPr id="364" name="Shape 364"/>
        <p:cNvGrpSpPr/>
        <p:nvPr/>
      </p:nvGrpSpPr>
      <p:grpSpPr>
        <a:xfrm>
          <a:off x="0" y="0"/>
          <a:ext cx="0" cy="0"/>
          <a:chOff x="0" y="0"/>
          <a:chExt cx="0" cy="0"/>
        </a:xfrm>
      </p:grpSpPr>
      <p:sp>
        <p:nvSpPr>
          <p:cNvPr id="365" name="Google Shape;365;p43"/>
          <p:cNvSpPr txBox="1"/>
          <p:nvPr>
            <p:ph idx="1" type="body"/>
          </p:nvPr>
        </p:nvSpPr>
        <p:spPr>
          <a:xfrm>
            <a:off x="5630583" y="2898167"/>
            <a:ext cx="18249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lt2"/>
              </a:buClr>
              <a:buSzPts val="3600"/>
              <a:buChar char="​"/>
              <a:defRPr sz="36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6" name="Google Shape;366;p43"/>
          <p:cNvSpPr txBox="1"/>
          <p:nvPr>
            <p:ph idx="2" type="body"/>
          </p:nvPr>
        </p:nvSpPr>
        <p:spPr>
          <a:xfrm>
            <a:off x="7324726" y="3000053"/>
            <a:ext cx="4132200" cy="6276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lt2"/>
              </a:buClr>
              <a:buSzPts val="1200"/>
              <a:buChar char="​"/>
              <a:defRPr sz="1200">
                <a:solidFill>
                  <a:schemeClr val="lt2"/>
                </a:solidFill>
              </a:defRPr>
            </a:lvl1pPr>
            <a:lvl2pPr indent="-295275" lvl="1" marL="914400" rtl="0" algn="l">
              <a:lnSpc>
                <a:spcPct val="100000"/>
              </a:lnSpc>
              <a:spcBef>
                <a:spcPts val="800"/>
              </a:spcBef>
              <a:spcAft>
                <a:spcPts val="0"/>
              </a:spcAft>
              <a:buClr>
                <a:schemeClr val="lt2"/>
              </a:buClr>
              <a:buSzPts val="1050"/>
              <a:buChar char="•"/>
              <a:defRPr sz="1050">
                <a:solidFill>
                  <a:schemeClr val="lt2"/>
                </a:solidFill>
              </a:defRPr>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7" name="Google Shape;367;p43"/>
          <p:cNvSpPr txBox="1"/>
          <p:nvPr>
            <p:ph idx="3" type="body"/>
          </p:nvPr>
        </p:nvSpPr>
        <p:spPr>
          <a:xfrm>
            <a:off x="5630583" y="4014878"/>
            <a:ext cx="1824900" cy="6441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lt2"/>
              </a:buClr>
              <a:buSzPts val="3600"/>
              <a:buChar char="​"/>
              <a:defRPr sz="36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8" name="Google Shape;368;p43"/>
          <p:cNvSpPr txBox="1"/>
          <p:nvPr>
            <p:ph idx="4" type="body"/>
          </p:nvPr>
        </p:nvSpPr>
        <p:spPr>
          <a:xfrm>
            <a:off x="7324726" y="4116764"/>
            <a:ext cx="4132200" cy="6117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lt2"/>
              </a:buClr>
              <a:buSzPts val="1200"/>
              <a:buChar char="​"/>
              <a:defRPr sz="1200">
                <a:solidFill>
                  <a:schemeClr val="lt2"/>
                </a:solidFill>
              </a:defRPr>
            </a:lvl1pPr>
            <a:lvl2pPr indent="-295275" lvl="1" marL="914400" rtl="0" algn="l">
              <a:lnSpc>
                <a:spcPct val="100000"/>
              </a:lnSpc>
              <a:spcBef>
                <a:spcPts val="800"/>
              </a:spcBef>
              <a:spcAft>
                <a:spcPts val="0"/>
              </a:spcAft>
              <a:buClr>
                <a:schemeClr val="lt2"/>
              </a:buClr>
              <a:buSzPts val="1050"/>
              <a:buChar char="•"/>
              <a:defRPr sz="1050">
                <a:solidFill>
                  <a:schemeClr val="lt2"/>
                </a:solidFill>
              </a:defRPr>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69" name="Google Shape;369;p43"/>
          <p:cNvSpPr txBox="1"/>
          <p:nvPr>
            <p:ph idx="5" type="body"/>
          </p:nvPr>
        </p:nvSpPr>
        <p:spPr>
          <a:xfrm>
            <a:off x="5630583" y="5129602"/>
            <a:ext cx="1824900" cy="6684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lt2"/>
              </a:buClr>
              <a:buSzPts val="3600"/>
              <a:buChar char="​"/>
              <a:defRPr sz="36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70" name="Google Shape;370;p43"/>
          <p:cNvSpPr txBox="1"/>
          <p:nvPr>
            <p:ph idx="6" type="body"/>
          </p:nvPr>
        </p:nvSpPr>
        <p:spPr>
          <a:xfrm>
            <a:off x="7324726" y="5231488"/>
            <a:ext cx="4132200" cy="6351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lt2"/>
              </a:buClr>
              <a:buSzPts val="1200"/>
              <a:buChar char="​"/>
              <a:defRPr sz="1200">
                <a:solidFill>
                  <a:schemeClr val="lt2"/>
                </a:solidFill>
              </a:defRPr>
            </a:lvl1pPr>
            <a:lvl2pPr indent="-295275" lvl="1" marL="914400" rtl="0" algn="l">
              <a:lnSpc>
                <a:spcPct val="100000"/>
              </a:lnSpc>
              <a:spcBef>
                <a:spcPts val="800"/>
              </a:spcBef>
              <a:spcAft>
                <a:spcPts val="0"/>
              </a:spcAft>
              <a:buClr>
                <a:schemeClr val="lt2"/>
              </a:buClr>
              <a:buSzPts val="1050"/>
              <a:buChar char="•"/>
              <a:defRPr sz="1050">
                <a:solidFill>
                  <a:schemeClr val="lt2"/>
                </a:solidFill>
              </a:defRPr>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71" name="Google Shape;371;p43"/>
          <p:cNvSpPr txBox="1"/>
          <p:nvPr>
            <p:ph type="title"/>
          </p:nvPr>
        </p:nvSpPr>
        <p:spPr>
          <a:xfrm>
            <a:off x="5517931" y="425406"/>
            <a:ext cx="6190500" cy="9303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lt2"/>
              </a:buClr>
              <a:buSzPts val="3200"/>
              <a:buFont typeface="DM Sans"/>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2" name="Google Shape;372;p43"/>
          <p:cNvSpPr/>
          <p:nvPr>
            <p:ph idx="7" type="pic"/>
          </p:nvPr>
        </p:nvSpPr>
        <p:spPr>
          <a:xfrm>
            <a:off x="481012" y="492124"/>
            <a:ext cx="3732900" cy="5374500"/>
          </a:xfrm>
          <a:prstGeom prst="roundRect">
            <a:avLst>
              <a:gd fmla="val 2291" name="adj"/>
            </a:avLst>
          </a:prstGeom>
          <a:solidFill>
            <a:srgbClr val="AFABA1"/>
          </a:solidFill>
          <a:ln>
            <a:noFill/>
          </a:ln>
        </p:spPr>
      </p:sp>
      <p:grpSp>
        <p:nvGrpSpPr>
          <p:cNvPr id="373" name="Google Shape;373;p43"/>
          <p:cNvGrpSpPr/>
          <p:nvPr/>
        </p:nvGrpSpPr>
        <p:grpSpPr>
          <a:xfrm>
            <a:off x="491331" y="6363293"/>
            <a:ext cx="11201710" cy="246888"/>
            <a:chOff x="491331" y="6363293"/>
            <a:chExt cx="11201710" cy="246888"/>
          </a:xfrm>
        </p:grpSpPr>
        <p:grpSp>
          <p:nvGrpSpPr>
            <p:cNvPr id="374" name="Google Shape;374;p43"/>
            <p:cNvGrpSpPr/>
            <p:nvPr/>
          </p:nvGrpSpPr>
          <p:grpSpPr>
            <a:xfrm>
              <a:off x="491331" y="6363293"/>
              <a:ext cx="8016638" cy="246888"/>
              <a:chOff x="491331" y="6363293"/>
              <a:chExt cx="8016638" cy="246888"/>
            </a:xfrm>
          </p:grpSpPr>
          <p:pic>
            <p:nvPicPr>
              <p:cNvPr descr="Shape, icon&#10;&#10;Description automatically generated" id="375" name="Google Shape;375;p43"/>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376" name="Google Shape;376;p43"/>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377" name="Google Shape;377;p43"/>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Left (2x)">
  <p:cSld name="h_Stat + Image Left (2x)">
    <p:spTree>
      <p:nvGrpSpPr>
        <p:cNvPr id="378" name="Shape 378"/>
        <p:cNvGrpSpPr/>
        <p:nvPr/>
      </p:nvGrpSpPr>
      <p:grpSpPr>
        <a:xfrm>
          <a:off x="0" y="0"/>
          <a:ext cx="0" cy="0"/>
          <a:chOff x="0" y="0"/>
          <a:chExt cx="0" cy="0"/>
        </a:xfrm>
      </p:grpSpPr>
      <p:sp>
        <p:nvSpPr>
          <p:cNvPr id="379" name="Google Shape;379;p44"/>
          <p:cNvSpPr txBox="1"/>
          <p:nvPr>
            <p:ph idx="1" type="body"/>
          </p:nvPr>
        </p:nvSpPr>
        <p:spPr>
          <a:xfrm>
            <a:off x="5630583" y="2898167"/>
            <a:ext cx="18249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0" name="Google Shape;380;p44"/>
          <p:cNvSpPr txBox="1"/>
          <p:nvPr>
            <p:ph idx="2" type="body"/>
          </p:nvPr>
        </p:nvSpPr>
        <p:spPr>
          <a:xfrm>
            <a:off x="7324726" y="3000053"/>
            <a:ext cx="4132200" cy="6276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dk1"/>
              </a:buClr>
              <a:buSzPts val="1200"/>
              <a:buChar char="​"/>
              <a:defRPr sz="12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1" name="Google Shape;381;p44"/>
          <p:cNvSpPr txBox="1"/>
          <p:nvPr>
            <p:ph idx="3" type="body"/>
          </p:nvPr>
        </p:nvSpPr>
        <p:spPr>
          <a:xfrm>
            <a:off x="5630583" y="4495036"/>
            <a:ext cx="1824900" cy="6441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2" name="Google Shape;382;p44"/>
          <p:cNvSpPr txBox="1"/>
          <p:nvPr>
            <p:ph idx="4" type="body"/>
          </p:nvPr>
        </p:nvSpPr>
        <p:spPr>
          <a:xfrm>
            <a:off x="7324726" y="4596922"/>
            <a:ext cx="4132200" cy="6117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dk1"/>
              </a:buClr>
              <a:buSzPts val="1200"/>
              <a:buChar char="​"/>
              <a:defRPr sz="12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3" name="Google Shape;383;p44"/>
          <p:cNvSpPr txBox="1"/>
          <p:nvPr>
            <p:ph type="title"/>
          </p:nvPr>
        </p:nvSpPr>
        <p:spPr>
          <a:xfrm>
            <a:off x="5517931" y="425406"/>
            <a:ext cx="6190500" cy="9303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4" name="Google Shape;384;p44"/>
          <p:cNvSpPr/>
          <p:nvPr>
            <p:ph idx="5" type="pic"/>
          </p:nvPr>
        </p:nvSpPr>
        <p:spPr>
          <a:xfrm>
            <a:off x="481012" y="492124"/>
            <a:ext cx="3732900" cy="5374500"/>
          </a:xfrm>
          <a:prstGeom prst="roundRect">
            <a:avLst>
              <a:gd fmla="val 2291" name="adj"/>
            </a:avLst>
          </a:prstGeom>
          <a:solidFill>
            <a:srgbClr val="AFABA1"/>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Left Dark (2x)">
  <p:cSld name="h_Stat + Image Left Dark (2x)">
    <p:bg>
      <p:bgPr>
        <a:gradFill>
          <a:gsLst>
            <a:gs pos="0">
              <a:srgbClr val="0F0F0F"/>
            </a:gs>
            <a:gs pos="66000">
              <a:srgbClr val="1F192C"/>
            </a:gs>
            <a:gs pos="87000">
              <a:srgbClr val="2A1951"/>
            </a:gs>
            <a:gs pos="100000">
              <a:srgbClr val="2F1863"/>
            </a:gs>
          </a:gsLst>
          <a:lin ang="18900044" scaled="0"/>
        </a:gradFill>
      </p:bgPr>
    </p:bg>
    <p:spTree>
      <p:nvGrpSpPr>
        <p:cNvPr id="385" name="Shape 385"/>
        <p:cNvGrpSpPr/>
        <p:nvPr/>
      </p:nvGrpSpPr>
      <p:grpSpPr>
        <a:xfrm>
          <a:off x="0" y="0"/>
          <a:ext cx="0" cy="0"/>
          <a:chOff x="0" y="0"/>
          <a:chExt cx="0" cy="0"/>
        </a:xfrm>
      </p:grpSpPr>
      <p:sp>
        <p:nvSpPr>
          <p:cNvPr id="386" name="Google Shape;386;p45"/>
          <p:cNvSpPr txBox="1"/>
          <p:nvPr>
            <p:ph idx="1" type="body"/>
          </p:nvPr>
        </p:nvSpPr>
        <p:spPr>
          <a:xfrm>
            <a:off x="5630583" y="2898167"/>
            <a:ext cx="18249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lt2"/>
              </a:buClr>
              <a:buSzPts val="3600"/>
              <a:buChar char="​"/>
              <a:defRPr sz="36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7" name="Google Shape;387;p45"/>
          <p:cNvSpPr txBox="1"/>
          <p:nvPr>
            <p:ph idx="2" type="body"/>
          </p:nvPr>
        </p:nvSpPr>
        <p:spPr>
          <a:xfrm>
            <a:off x="7324726" y="3000053"/>
            <a:ext cx="4132200" cy="6276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lt2"/>
              </a:buClr>
              <a:buSzPts val="1200"/>
              <a:buChar char="​"/>
              <a:defRPr sz="1200">
                <a:solidFill>
                  <a:schemeClr val="lt2"/>
                </a:solidFill>
              </a:defRPr>
            </a:lvl1pPr>
            <a:lvl2pPr indent="-295275" lvl="1" marL="914400" rtl="0" algn="l">
              <a:lnSpc>
                <a:spcPct val="100000"/>
              </a:lnSpc>
              <a:spcBef>
                <a:spcPts val="800"/>
              </a:spcBef>
              <a:spcAft>
                <a:spcPts val="0"/>
              </a:spcAft>
              <a:buClr>
                <a:schemeClr val="lt2"/>
              </a:buClr>
              <a:buSzPts val="1050"/>
              <a:buChar char="•"/>
              <a:defRPr sz="1050">
                <a:solidFill>
                  <a:schemeClr val="lt2"/>
                </a:solidFill>
              </a:defRPr>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8" name="Google Shape;388;p45"/>
          <p:cNvSpPr txBox="1"/>
          <p:nvPr>
            <p:ph idx="3" type="body"/>
          </p:nvPr>
        </p:nvSpPr>
        <p:spPr>
          <a:xfrm>
            <a:off x="5630583" y="4495036"/>
            <a:ext cx="1824900" cy="6441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lt2"/>
              </a:buClr>
              <a:buSzPts val="3600"/>
              <a:buChar char="​"/>
              <a:defRPr sz="36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89" name="Google Shape;389;p45"/>
          <p:cNvSpPr txBox="1"/>
          <p:nvPr>
            <p:ph idx="4" type="body"/>
          </p:nvPr>
        </p:nvSpPr>
        <p:spPr>
          <a:xfrm>
            <a:off x="7324726" y="4596922"/>
            <a:ext cx="4132200" cy="6117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400"/>
              </a:spcBef>
              <a:spcAft>
                <a:spcPts val="0"/>
              </a:spcAft>
              <a:buClr>
                <a:schemeClr val="lt2"/>
              </a:buClr>
              <a:buSzPts val="1200"/>
              <a:buChar char="​"/>
              <a:defRPr sz="1200">
                <a:solidFill>
                  <a:schemeClr val="lt2"/>
                </a:solidFill>
              </a:defRPr>
            </a:lvl1pPr>
            <a:lvl2pPr indent="-295275" lvl="1" marL="914400" rtl="0" algn="l">
              <a:lnSpc>
                <a:spcPct val="100000"/>
              </a:lnSpc>
              <a:spcBef>
                <a:spcPts val="800"/>
              </a:spcBef>
              <a:spcAft>
                <a:spcPts val="0"/>
              </a:spcAft>
              <a:buClr>
                <a:schemeClr val="lt2"/>
              </a:buClr>
              <a:buSzPts val="1050"/>
              <a:buChar char="•"/>
              <a:defRPr sz="1050">
                <a:solidFill>
                  <a:schemeClr val="lt2"/>
                </a:solidFill>
              </a:defRPr>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390" name="Google Shape;390;p45"/>
          <p:cNvSpPr txBox="1"/>
          <p:nvPr>
            <p:ph type="title"/>
          </p:nvPr>
        </p:nvSpPr>
        <p:spPr>
          <a:xfrm>
            <a:off x="5517931" y="425406"/>
            <a:ext cx="6190500" cy="9303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lt2"/>
              </a:buClr>
              <a:buSzPts val="3200"/>
              <a:buFont typeface="DM Sans"/>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91" name="Google Shape;391;p45"/>
          <p:cNvSpPr/>
          <p:nvPr>
            <p:ph idx="5" type="pic"/>
          </p:nvPr>
        </p:nvSpPr>
        <p:spPr>
          <a:xfrm>
            <a:off x="481012" y="492124"/>
            <a:ext cx="3732900" cy="5374500"/>
          </a:xfrm>
          <a:prstGeom prst="roundRect">
            <a:avLst>
              <a:gd fmla="val 2291" name="adj"/>
            </a:avLst>
          </a:prstGeom>
          <a:solidFill>
            <a:srgbClr val="AFABA1"/>
          </a:solidFill>
          <a:ln>
            <a:noFill/>
          </a:ln>
        </p:spPr>
      </p:sp>
      <p:grpSp>
        <p:nvGrpSpPr>
          <p:cNvPr id="392" name="Google Shape;392;p45"/>
          <p:cNvGrpSpPr/>
          <p:nvPr/>
        </p:nvGrpSpPr>
        <p:grpSpPr>
          <a:xfrm>
            <a:off x="491331" y="6363293"/>
            <a:ext cx="11201710" cy="246888"/>
            <a:chOff x="491331" y="6363293"/>
            <a:chExt cx="11201710" cy="246888"/>
          </a:xfrm>
        </p:grpSpPr>
        <p:grpSp>
          <p:nvGrpSpPr>
            <p:cNvPr id="393" name="Google Shape;393;p45"/>
            <p:cNvGrpSpPr/>
            <p:nvPr/>
          </p:nvGrpSpPr>
          <p:grpSpPr>
            <a:xfrm>
              <a:off x="491331" y="6363293"/>
              <a:ext cx="8016638" cy="246888"/>
              <a:chOff x="491331" y="6363293"/>
              <a:chExt cx="8016638" cy="246888"/>
            </a:xfrm>
          </p:grpSpPr>
          <p:pic>
            <p:nvPicPr>
              <p:cNvPr descr="Shape, icon&#10;&#10;Description automatically generated" id="394" name="Google Shape;394;p45"/>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395" name="Google Shape;395;p45"/>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396" name="Google Shape;396;p45"/>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3 Column Snow">
  <p:cSld name="h_Stat 3 Column Snow">
    <p:bg>
      <p:bgPr>
        <a:solidFill>
          <a:srgbClr val="FFFEFA"/>
        </a:solidFill>
      </p:bgPr>
    </p:bg>
    <p:spTree>
      <p:nvGrpSpPr>
        <p:cNvPr id="397" name="Shape 397"/>
        <p:cNvGrpSpPr/>
        <p:nvPr/>
      </p:nvGrpSpPr>
      <p:grpSpPr>
        <a:xfrm>
          <a:off x="0" y="0"/>
          <a:ext cx="0" cy="0"/>
          <a:chOff x="0" y="0"/>
          <a:chExt cx="0" cy="0"/>
        </a:xfrm>
      </p:grpSpPr>
      <p:sp>
        <p:nvSpPr>
          <p:cNvPr id="398" name="Google Shape;398;p46"/>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5000"/>
              </a:lnSpc>
              <a:spcBef>
                <a:spcPts val="0"/>
              </a:spcBef>
              <a:spcAft>
                <a:spcPts val="0"/>
              </a:spcAft>
              <a:buClr>
                <a:schemeClr val="dk1"/>
              </a:buClr>
              <a:buSzPts val="3200"/>
              <a:buFont typeface="DM Sans"/>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99" name="Google Shape;399;p46"/>
          <p:cNvSpPr txBox="1"/>
          <p:nvPr>
            <p:ph idx="1"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6B665F"/>
              </a:buClr>
              <a:buSzPts val="1400"/>
              <a:buChar char="​"/>
              <a:defRPr sz="1400">
                <a:solidFill>
                  <a:srgbClr val="6B665F"/>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0" name="Google Shape;400;p46"/>
          <p:cNvSpPr txBox="1"/>
          <p:nvPr>
            <p:ph idx="2" type="body"/>
          </p:nvPr>
        </p:nvSpPr>
        <p:spPr>
          <a:xfrm>
            <a:off x="481015" y="3174661"/>
            <a:ext cx="3273600" cy="25917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solidFill>
                  <a:schemeClr val="dk1"/>
                </a:solidFill>
              </a:defRPr>
            </a:lvl1pPr>
            <a:lvl2pPr indent="-298450" lvl="1" marL="914400" rtl="0" algn="l">
              <a:lnSpc>
                <a:spcPct val="100000"/>
              </a:lnSpc>
              <a:spcBef>
                <a:spcPts val="800"/>
              </a:spcBef>
              <a:spcAft>
                <a:spcPts val="0"/>
              </a:spcAft>
              <a:buClr>
                <a:schemeClr val="dk1"/>
              </a:buClr>
              <a:buSzPts val="1100"/>
              <a:buChar char="•"/>
              <a:defRPr sz="1100">
                <a:solidFill>
                  <a:schemeClr val="dk1"/>
                </a:solidFill>
              </a:defRPr>
            </a:lvl2pPr>
            <a:lvl3pPr indent="-295275" lvl="2" marL="1371600" rtl="0" algn="l">
              <a:lnSpc>
                <a:spcPct val="100000"/>
              </a:lnSpc>
              <a:spcBef>
                <a:spcPts val="800"/>
              </a:spcBef>
              <a:spcAft>
                <a:spcPts val="0"/>
              </a:spcAft>
              <a:buClr>
                <a:schemeClr val="dk1"/>
              </a:buClr>
              <a:buSzPts val="1050"/>
              <a:buChar char="－"/>
              <a:defRPr sz="1050">
                <a:solidFill>
                  <a:schemeClr val="dk1"/>
                </a:solidFill>
              </a:defRPr>
            </a:lvl3pPr>
            <a:lvl4pPr indent="-298450" lvl="3" marL="1828800" rtl="0" algn="l">
              <a:lnSpc>
                <a:spcPct val="90000"/>
              </a:lnSpc>
              <a:spcBef>
                <a:spcPts val="1400"/>
              </a:spcBef>
              <a:spcAft>
                <a:spcPts val="0"/>
              </a:spcAft>
              <a:buSzPts val="1100"/>
              <a:buChar char="​"/>
              <a:defRPr sz="1100">
                <a:solidFill>
                  <a:schemeClr val="dk1"/>
                </a:solidFill>
              </a:defRPr>
            </a:lvl4pPr>
            <a:lvl5pPr indent="-298450" lvl="4" marL="2286000" rtl="0" algn="l">
              <a:lnSpc>
                <a:spcPct val="100000"/>
              </a:lnSpc>
              <a:spcBef>
                <a:spcPts val="1400"/>
              </a:spcBef>
              <a:spcAft>
                <a:spcPts val="0"/>
              </a:spcAft>
              <a:buSzPts val="1100"/>
              <a:buChar char="​"/>
              <a:defRPr b="0" i="0" sz="1100">
                <a:solidFill>
                  <a:schemeClr val="dk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1" name="Google Shape;401;p46"/>
          <p:cNvSpPr txBox="1"/>
          <p:nvPr>
            <p:ph idx="3" type="body"/>
          </p:nvPr>
        </p:nvSpPr>
        <p:spPr>
          <a:xfrm>
            <a:off x="494734" y="2121876"/>
            <a:ext cx="3273600" cy="855900"/>
          </a:xfrm>
          <a:prstGeom prst="rect">
            <a:avLst/>
          </a:prstGeom>
          <a:noFill/>
          <a:ln>
            <a:noFill/>
          </a:ln>
        </p:spPr>
        <p:txBody>
          <a:bodyPr anchorCtr="0" anchor="t" bIns="0" lIns="0" spcFirstLastPara="1" rIns="0" wrap="square" tIns="0">
            <a:noAutofit/>
          </a:bodyPr>
          <a:lstStyle>
            <a:lvl1pPr indent="-533400" lvl="0" marL="457200" rtl="0" algn="l">
              <a:lnSpc>
                <a:spcPct val="100000"/>
              </a:lnSpc>
              <a:spcBef>
                <a:spcPts val="1400"/>
              </a:spcBef>
              <a:spcAft>
                <a:spcPts val="0"/>
              </a:spcAft>
              <a:buClr>
                <a:schemeClr val="dk1"/>
              </a:buClr>
              <a:buSzPts val="4800"/>
              <a:buChar char="​"/>
              <a:defRPr sz="4800">
                <a:solidFill>
                  <a:schemeClr val="dk1"/>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2" name="Google Shape;402;p46"/>
          <p:cNvSpPr txBox="1"/>
          <p:nvPr>
            <p:ph idx="4" type="body"/>
          </p:nvPr>
        </p:nvSpPr>
        <p:spPr>
          <a:xfrm>
            <a:off x="4386785" y="3174661"/>
            <a:ext cx="3273600" cy="25917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solidFill>
                  <a:schemeClr val="dk1"/>
                </a:solidFill>
              </a:defRPr>
            </a:lvl1pPr>
            <a:lvl2pPr indent="-298450" lvl="1" marL="914400" rtl="0" algn="l">
              <a:lnSpc>
                <a:spcPct val="100000"/>
              </a:lnSpc>
              <a:spcBef>
                <a:spcPts val="800"/>
              </a:spcBef>
              <a:spcAft>
                <a:spcPts val="0"/>
              </a:spcAft>
              <a:buClr>
                <a:schemeClr val="dk1"/>
              </a:buClr>
              <a:buSzPts val="1100"/>
              <a:buChar char="•"/>
              <a:defRPr sz="1100">
                <a:solidFill>
                  <a:schemeClr val="dk1"/>
                </a:solidFill>
              </a:defRPr>
            </a:lvl2pPr>
            <a:lvl3pPr indent="-295275" lvl="2" marL="1371600" rtl="0" algn="l">
              <a:lnSpc>
                <a:spcPct val="100000"/>
              </a:lnSpc>
              <a:spcBef>
                <a:spcPts val="800"/>
              </a:spcBef>
              <a:spcAft>
                <a:spcPts val="0"/>
              </a:spcAft>
              <a:buClr>
                <a:schemeClr val="dk1"/>
              </a:buClr>
              <a:buSzPts val="1050"/>
              <a:buChar char="－"/>
              <a:defRPr sz="1050">
                <a:solidFill>
                  <a:schemeClr val="dk1"/>
                </a:solidFill>
              </a:defRPr>
            </a:lvl3pPr>
            <a:lvl4pPr indent="-298450" lvl="3" marL="1828800" rtl="0" algn="l">
              <a:lnSpc>
                <a:spcPct val="90000"/>
              </a:lnSpc>
              <a:spcBef>
                <a:spcPts val="1400"/>
              </a:spcBef>
              <a:spcAft>
                <a:spcPts val="0"/>
              </a:spcAft>
              <a:buSzPts val="1100"/>
              <a:buChar char="​"/>
              <a:defRPr sz="1100">
                <a:solidFill>
                  <a:schemeClr val="dk1"/>
                </a:solidFill>
              </a:defRPr>
            </a:lvl4pPr>
            <a:lvl5pPr indent="-298450" lvl="4" marL="2286000" rtl="0" algn="l">
              <a:lnSpc>
                <a:spcPct val="100000"/>
              </a:lnSpc>
              <a:spcBef>
                <a:spcPts val="1400"/>
              </a:spcBef>
              <a:spcAft>
                <a:spcPts val="0"/>
              </a:spcAft>
              <a:buSzPts val="1100"/>
              <a:buChar char="​"/>
              <a:defRPr b="0" i="0" sz="1100">
                <a:solidFill>
                  <a:schemeClr val="dk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3" name="Google Shape;403;p46"/>
          <p:cNvSpPr txBox="1"/>
          <p:nvPr>
            <p:ph idx="5" type="body"/>
          </p:nvPr>
        </p:nvSpPr>
        <p:spPr>
          <a:xfrm>
            <a:off x="4400504" y="2121876"/>
            <a:ext cx="3273600" cy="855900"/>
          </a:xfrm>
          <a:prstGeom prst="rect">
            <a:avLst/>
          </a:prstGeom>
          <a:noFill/>
          <a:ln>
            <a:noFill/>
          </a:ln>
        </p:spPr>
        <p:txBody>
          <a:bodyPr anchorCtr="0" anchor="t" bIns="0" lIns="0" spcFirstLastPara="1" rIns="0" wrap="square" tIns="0">
            <a:noAutofit/>
          </a:bodyPr>
          <a:lstStyle>
            <a:lvl1pPr indent="-533400" lvl="0" marL="457200" rtl="0" algn="l">
              <a:lnSpc>
                <a:spcPct val="100000"/>
              </a:lnSpc>
              <a:spcBef>
                <a:spcPts val="1400"/>
              </a:spcBef>
              <a:spcAft>
                <a:spcPts val="0"/>
              </a:spcAft>
              <a:buClr>
                <a:schemeClr val="dk1"/>
              </a:buClr>
              <a:buSzPts val="4800"/>
              <a:buChar char="​"/>
              <a:defRPr sz="4800">
                <a:solidFill>
                  <a:schemeClr val="dk1"/>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4" name="Google Shape;404;p46"/>
          <p:cNvSpPr txBox="1"/>
          <p:nvPr>
            <p:ph idx="6" type="body"/>
          </p:nvPr>
        </p:nvSpPr>
        <p:spPr>
          <a:xfrm>
            <a:off x="8292555" y="3174661"/>
            <a:ext cx="3273600" cy="25917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solidFill>
                  <a:schemeClr val="dk1"/>
                </a:solidFill>
              </a:defRPr>
            </a:lvl1pPr>
            <a:lvl2pPr indent="-298450" lvl="1" marL="914400" rtl="0" algn="l">
              <a:lnSpc>
                <a:spcPct val="100000"/>
              </a:lnSpc>
              <a:spcBef>
                <a:spcPts val="800"/>
              </a:spcBef>
              <a:spcAft>
                <a:spcPts val="0"/>
              </a:spcAft>
              <a:buClr>
                <a:schemeClr val="dk1"/>
              </a:buClr>
              <a:buSzPts val="1100"/>
              <a:buChar char="•"/>
              <a:defRPr sz="1100">
                <a:solidFill>
                  <a:schemeClr val="dk1"/>
                </a:solidFill>
              </a:defRPr>
            </a:lvl2pPr>
            <a:lvl3pPr indent="-295275" lvl="2" marL="1371600" rtl="0" algn="l">
              <a:lnSpc>
                <a:spcPct val="100000"/>
              </a:lnSpc>
              <a:spcBef>
                <a:spcPts val="800"/>
              </a:spcBef>
              <a:spcAft>
                <a:spcPts val="0"/>
              </a:spcAft>
              <a:buClr>
                <a:schemeClr val="dk1"/>
              </a:buClr>
              <a:buSzPts val="1050"/>
              <a:buChar char="－"/>
              <a:defRPr sz="1050">
                <a:solidFill>
                  <a:schemeClr val="dk1"/>
                </a:solidFill>
              </a:defRPr>
            </a:lvl3pPr>
            <a:lvl4pPr indent="-298450" lvl="3" marL="1828800" rtl="0" algn="l">
              <a:lnSpc>
                <a:spcPct val="90000"/>
              </a:lnSpc>
              <a:spcBef>
                <a:spcPts val="1400"/>
              </a:spcBef>
              <a:spcAft>
                <a:spcPts val="0"/>
              </a:spcAft>
              <a:buSzPts val="1100"/>
              <a:buChar char="​"/>
              <a:defRPr sz="1100">
                <a:solidFill>
                  <a:schemeClr val="dk1"/>
                </a:solidFill>
              </a:defRPr>
            </a:lvl4pPr>
            <a:lvl5pPr indent="-298450" lvl="4" marL="2286000" rtl="0" algn="l">
              <a:lnSpc>
                <a:spcPct val="100000"/>
              </a:lnSpc>
              <a:spcBef>
                <a:spcPts val="1400"/>
              </a:spcBef>
              <a:spcAft>
                <a:spcPts val="0"/>
              </a:spcAft>
              <a:buSzPts val="1100"/>
              <a:buChar char="​"/>
              <a:defRPr b="0" i="0" sz="1100">
                <a:solidFill>
                  <a:schemeClr val="dk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5" name="Google Shape;405;p46"/>
          <p:cNvSpPr txBox="1"/>
          <p:nvPr>
            <p:ph idx="7" type="body"/>
          </p:nvPr>
        </p:nvSpPr>
        <p:spPr>
          <a:xfrm>
            <a:off x="8306274" y="2121876"/>
            <a:ext cx="3273600" cy="855900"/>
          </a:xfrm>
          <a:prstGeom prst="rect">
            <a:avLst/>
          </a:prstGeom>
          <a:noFill/>
          <a:ln>
            <a:noFill/>
          </a:ln>
        </p:spPr>
        <p:txBody>
          <a:bodyPr anchorCtr="0" anchor="t" bIns="0" lIns="0" spcFirstLastPara="1" rIns="0" wrap="square" tIns="0">
            <a:noAutofit/>
          </a:bodyPr>
          <a:lstStyle>
            <a:lvl1pPr indent="-533400" lvl="0" marL="457200" rtl="0" algn="l">
              <a:lnSpc>
                <a:spcPct val="100000"/>
              </a:lnSpc>
              <a:spcBef>
                <a:spcPts val="1400"/>
              </a:spcBef>
              <a:spcAft>
                <a:spcPts val="0"/>
              </a:spcAft>
              <a:buClr>
                <a:schemeClr val="dk1"/>
              </a:buClr>
              <a:buSzPts val="4800"/>
              <a:buChar char="​"/>
              <a:defRPr sz="4800">
                <a:solidFill>
                  <a:schemeClr val="dk1"/>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3 Column Dark">
  <p:cSld name="h_Stat 3 Column Dark">
    <p:bg>
      <p:bgPr>
        <a:gradFill>
          <a:gsLst>
            <a:gs pos="0">
              <a:srgbClr val="0F0F0F"/>
            </a:gs>
            <a:gs pos="66000">
              <a:srgbClr val="1F192C"/>
            </a:gs>
            <a:gs pos="87000">
              <a:srgbClr val="2A1951"/>
            </a:gs>
            <a:gs pos="100000">
              <a:srgbClr val="2F1863"/>
            </a:gs>
          </a:gsLst>
          <a:lin ang="18900044" scaled="0"/>
        </a:gradFill>
      </p:bgPr>
    </p:bg>
    <p:spTree>
      <p:nvGrpSpPr>
        <p:cNvPr id="406" name="Shape 406"/>
        <p:cNvGrpSpPr/>
        <p:nvPr/>
      </p:nvGrpSpPr>
      <p:grpSpPr>
        <a:xfrm>
          <a:off x="0" y="0"/>
          <a:ext cx="0" cy="0"/>
          <a:chOff x="0" y="0"/>
          <a:chExt cx="0" cy="0"/>
        </a:xfrm>
      </p:grpSpPr>
      <p:sp>
        <p:nvSpPr>
          <p:cNvPr id="407" name="Google Shape;407;p47"/>
          <p:cNvSpPr txBox="1"/>
          <p:nvPr>
            <p:ph type="title"/>
          </p:nvPr>
        </p:nvSpPr>
        <p:spPr>
          <a:xfrm>
            <a:off x="389636" y="441401"/>
            <a:ext cx="11332500" cy="555900"/>
          </a:xfrm>
          <a:prstGeom prst="rect">
            <a:avLst/>
          </a:prstGeom>
          <a:noFill/>
          <a:ln>
            <a:noFill/>
          </a:ln>
        </p:spPr>
        <p:txBody>
          <a:bodyPr anchorCtr="0" anchor="b" bIns="45700" lIns="91425" spcFirstLastPara="1" rIns="91425" wrap="square" tIns="45700">
            <a:noAutofit/>
          </a:bodyPr>
          <a:lstStyle>
            <a:lvl1pPr lvl="0" rtl="0" algn="l">
              <a:lnSpc>
                <a:spcPct val="85000"/>
              </a:lnSpc>
              <a:spcBef>
                <a:spcPts val="0"/>
              </a:spcBef>
              <a:spcAft>
                <a:spcPts val="0"/>
              </a:spcAft>
              <a:buClr>
                <a:schemeClr val="lt2"/>
              </a:buClr>
              <a:buSzPts val="3200"/>
              <a:buFont typeface="DM Sans"/>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08" name="Google Shape;408;p47"/>
          <p:cNvSpPr txBox="1"/>
          <p:nvPr>
            <p:ph idx="1" type="body"/>
          </p:nvPr>
        </p:nvSpPr>
        <p:spPr>
          <a:xfrm>
            <a:off x="482600" y="1007346"/>
            <a:ext cx="11248200" cy="253500"/>
          </a:xfrm>
          <a:prstGeom prst="rect">
            <a:avLst/>
          </a:prstGeom>
          <a:noFill/>
          <a:ln>
            <a:noFill/>
          </a:ln>
        </p:spPr>
        <p:txBody>
          <a:bodyPr anchorCtr="0" anchor="t" bIns="0" lIns="0" spcFirstLastPara="1" rIns="0" wrap="square" tIns="0">
            <a:noAutofit/>
          </a:bodyPr>
          <a:lstStyle>
            <a:lvl1pPr indent="-317500" lvl="0" marL="457200" rtl="0" algn="l">
              <a:lnSpc>
                <a:spcPct val="90000"/>
              </a:lnSpc>
              <a:spcBef>
                <a:spcPts val="0"/>
              </a:spcBef>
              <a:spcAft>
                <a:spcPts val="0"/>
              </a:spcAft>
              <a:buClr>
                <a:srgbClr val="AFABA1"/>
              </a:buClr>
              <a:buSzPts val="1400"/>
              <a:buChar char="​"/>
              <a:defRPr sz="1400">
                <a:solidFill>
                  <a:srgbClr val="AFABA1"/>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09" name="Google Shape;409;p47"/>
          <p:cNvSpPr txBox="1"/>
          <p:nvPr>
            <p:ph idx="2" type="body"/>
          </p:nvPr>
        </p:nvSpPr>
        <p:spPr>
          <a:xfrm>
            <a:off x="481015" y="3174661"/>
            <a:ext cx="3273600" cy="25917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98450" lvl="1" marL="914400" rtl="0" algn="l">
              <a:lnSpc>
                <a:spcPct val="100000"/>
              </a:lnSpc>
              <a:spcBef>
                <a:spcPts val="800"/>
              </a:spcBef>
              <a:spcAft>
                <a:spcPts val="0"/>
              </a:spcAft>
              <a:buClr>
                <a:schemeClr val="lt2"/>
              </a:buClr>
              <a:buSzPts val="1100"/>
              <a:buChar char="•"/>
              <a:defRPr sz="1100">
                <a:solidFill>
                  <a:schemeClr val="lt2"/>
                </a:solidFill>
              </a:defRPr>
            </a:lvl2pPr>
            <a:lvl3pPr indent="-295275" lvl="2" marL="1371600" rtl="0" algn="l">
              <a:lnSpc>
                <a:spcPct val="100000"/>
              </a:lnSpc>
              <a:spcBef>
                <a:spcPts val="800"/>
              </a:spcBef>
              <a:spcAft>
                <a:spcPts val="0"/>
              </a:spcAft>
              <a:buClr>
                <a:schemeClr val="lt2"/>
              </a:buClr>
              <a:buSzPts val="1050"/>
              <a:buChar char="－"/>
              <a:defRPr sz="1050">
                <a:solidFill>
                  <a:schemeClr val="lt2"/>
                </a:solidFill>
              </a:defRPr>
            </a:lvl3pPr>
            <a:lvl4pPr indent="-298450" lvl="3" marL="1828800" rtl="0" algn="l">
              <a:lnSpc>
                <a:spcPct val="90000"/>
              </a:lnSpc>
              <a:spcBef>
                <a:spcPts val="1400"/>
              </a:spcBef>
              <a:spcAft>
                <a:spcPts val="0"/>
              </a:spcAft>
              <a:buSzPts val="1100"/>
              <a:buChar char="​"/>
              <a:defRPr sz="1100">
                <a:solidFill>
                  <a:schemeClr val="lt2"/>
                </a:solidFill>
              </a:defRPr>
            </a:lvl4pPr>
            <a:lvl5pPr indent="-298450" lvl="4" marL="2286000" rtl="0" algn="l">
              <a:lnSpc>
                <a:spcPct val="100000"/>
              </a:lnSpc>
              <a:spcBef>
                <a:spcPts val="1400"/>
              </a:spcBef>
              <a:spcAft>
                <a:spcPts val="0"/>
              </a:spcAft>
              <a:buSzPts val="1100"/>
              <a:buChar char="​"/>
              <a:defRPr b="0" i="0" sz="11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10" name="Google Shape;410;p47"/>
          <p:cNvSpPr txBox="1"/>
          <p:nvPr>
            <p:ph idx="3" type="body"/>
          </p:nvPr>
        </p:nvSpPr>
        <p:spPr>
          <a:xfrm>
            <a:off x="494734" y="2121876"/>
            <a:ext cx="3273600" cy="855900"/>
          </a:xfrm>
          <a:prstGeom prst="rect">
            <a:avLst/>
          </a:prstGeom>
          <a:noFill/>
          <a:ln>
            <a:noFill/>
          </a:ln>
        </p:spPr>
        <p:txBody>
          <a:bodyPr anchorCtr="0" anchor="t" bIns="0" lIns="0" spcFirstLastPara="1" rIns="0" wrap="square" tIns="0">
            <a:noAutofit/>
          </a:bodyPr>
          <a:lstStyle>
            <a:lvl1pPr indent="-533400" lvl="0" marL="457200" rtl="0" algn="l">
              <a:lnSpc>
                <a:spcPct val="100000"/>
              </a:lnSpc>
              <a:spcBef>
                <a:spcPts val="1400"/>
              </a:spcBef>
              <a:spcAft>
                <a:spcPts val="0"/>
              </a:spcAft>
              <a:buClr>
                <a:schemeClr val="lt2"/>
              </a:buClr>
              <a:buSzPts val="4800"/>
              <a:buChar char="​"/>
              <a:defRPr sz="48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11" name="Google Shape;411;p47"/>
          <p:cNvSpPr txBox="1"/>
          <p:nvPr>
            <p:ph idx="4" type="body"/>
          </p:nvPr>
        </p:nvSpPr>
        <p:spPr>
          <a:xfrm>
            <a:off x="4386785" y="3174661"/>
            <a:ext cx="3273600" cy="25917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98450" lvl="1" marL="914400" rtl="0" algn="l">
              <a:lnSpc>
                <a:spcPct val="100000"/>
              </a:lnSpc>
              <a:spcBef>
                <a:spcPts val="800"/>
              </a:spcBef>
              <a:spcAft>
                <a:spcPts val="0"/>
              </a:spcAft>
              <a:buClr>
                <a:schemeClr val="lt2"/>
              </a:buClr>
              <a:buSzPts val="1100"/>
              <a:buChar char="•"/>
              <a:defRPr sz="1100">
                <a:solidFill>
                  <a:schemeClr val="lt2"/>
                </a:solidFill>
              </a:defRPr>
            </a:lvl2pPr>
            <a:lvl3pPr indent="-295275" lvl="2" marL="1371600" rtl="0" algn="l">
              <a:lnSpc>
                <a:spcPct val="100000"/>
              </a:lnSpc>
              <a:spcBef>
                <a:spcPts val="800"/>
              </a:spcBef>
              <a:spcAft>
                <a:spcPts val="0"/>
              </a:spcAft>
              <a:buClr>
                <a:schemeClr val="lt2"/>
              </a:buClr>
              <a:buSzPts val="1050"/>
              <a:buChar char="－"/>
              <a:defRPr sz="1050">
                <a:solidFill>
                  <a:schemeClr val="lt2"/>
                </a:solidFill>
              </a:defRPr>
            </a:lvl3pPr>
            <a:lvl4pPr indent="-298450" lvl="3" marL="1828800" rtl="0" algn="l">
              <a:lnSpc>
                <a:spcPct val="90000"/>
              </a:lnSpc>
              <a:spcBef>
                <a:spcPts val="1400"/>
              </a:spcBef>
              <a:spcAft>
                <a:spcPts val="0"/>
              </a:spcAft>
              <a:buSzPts val="1100"/>
              <a:buChar char="​"/>
              <a:defRPr sz="1100">
                <a:solidFill>
                  <a:schemeClr val="lt2"/>
                </a:solidFill>
              </a:defRPr>
            </a:lvl4pPr>
            <a:lvl5pPr indent="-298450" lvl="4" marL="2286000" rtl="0" algn="l">
              <a:lnSpc>
                <a:spcPct val="100000"/>
              </a:lnSpc>
              <a:spcBef>
                <a:spcPts val="1400"/>
              </a:spcBef>
              <a:spcAft>
                <a:spcPts val="0"/>
              </a:spcAft>
              <a:buSzPts val="1100"/>
              <a:buChar char="​"/>
              <a:defRPr b="0" i="0" sz="11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12" name="Google Shape;412;p47"/>
          <p:cNvSpPr txBox="1"/>
          <p:nvPr>
            <p:ph idx="5" type="body"/>
          </p:nvPr>
        </p:nvSpPr>
        <p:spPr>
          <a:xfrm>
            <a:off x="4400504" y="2121876"/>
            <a:ext cx="3273600" cy="855900"/>
          </a:xfrm>
          <a:prstGeom prst="rect">
            <a:avLst/>
          </a:prstGeom>
          <a:noFill/>
          <a:ln>
            <a:noFill/>
          </a:ln>
        </p:spPr>
        <p:txBody>
          <a:bodyPr anchorCtr="0" anchor="t" bIns="0" lIns="0" spcFirstLastPara="1" rIns="0" wrap="square" tIns="0">
            <a:noAutofit/>
          </a:bodyPr>
          <a:lstStyle>
            <a:lvl1pPr indent="-533400" lvl="0" marL="457200" rtl="0" algn="l">
              <a:lnSpc>
                <a:spcPct val="100000"/>
              </a:lnSpc>
              <a:spcBef>
                <a:spcPts val="1400"/>
              </a:spcBef>
              <a:spcAft>
                <a:spcPts val="0"/>
              </a:spcAft>
              <a:buClr>
                <a:schemeClr val="lt2"/>
              </a:buClr>
              <a:buSzPts val="4800"/>
              <a:buChar char="​"/>
              <a:defRPr sz="48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13" name="Google Shape;413;p47"/>
          <p:cNvSpPr txBox="1"/>
          <p:nvPr>
            <p:ph idx="6" type="body"/>
          </p:nvPr>
        </p:nvSpPr>
        <p:spPr>
          <a:xfrm>
            <a:off x="8292555" y="3174661"/>
            <a:ext cx="3273600" cy="25917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98450" lvl="1" marL="914400" rtl="0" algn="l">
              <a:lnSpc>
                <a:spcPct val="100000"/>
              </a:lnSpc>
              <a:spcBef>
                <a:spcPts val="800"/>
              </a:spcBef>
              <a:spcAft>
                <a:spcPts val="0"/>
              </a:spcAft>
              <a:buClr>
                <a:schemeClr val="lt2"/>
              </a:buClr>
              <a:buSzPts val="1100"/>
              <a:buChar char="•"/>
              <a:defRPr sz="1100">
                <a:solidFill>
                  <a:schemeClr val="lt2"/>
                </a:solidFill>
              </a:defRPr>
            </a:lvl2pPr>
            <a:lvl3pPr indent="-295275" lvl="2" marL="1371600" rtl="0" algn="l">
              <a:lnSpc>
                <a:spcPct val="100000"/>
              </a:lnSpc>
              <a:spcBef>
                <a:spcPts val="800"/>
              </a:spcBef>
              <a:spcAft>
                <a:spcPts val="0"/>
              </a:spcAft>
              <a:buClr>
                <a:schemeClr val="lt2"/>
              </a:buClr>
              <a:buSzPts val="1050"/>
              <a:buChar char="－"/>
              <a:defRPr sz="1050">
                <a:solidFill>
                  <a:schemeClr val="lt2"/>
                </a:solidFill>
              </a:defRPr>
            </a:lvl3pPr>
            <a:lvl4pPr indent="-298450" lvl="3" marL="1828800" rtl="0" algn="l">
              <a:lnSpc>
                <a:spcPct val="90000"/>
              </a:lnSpc>
              <a:spcBef>
                <a:spcPts val="1400"/>
              </a:spcBef>
              <a:spcAft>
                <a:spcPts val="0"/>
              </a:spcAft>
              <a:buSzPts val="1100"/>
              <a:buChar char="​"/>
              <a:defRPr sz="1100">
                <a:solidFill>
                  <a:schemeClr val="lt2"/>
                </a:solidFill>
              </a:defRPr>
            </a:lvl4pPr>
            <a:lvl5pPr indent="-298450" lvl="4" marL="2286000" rtl="0" algn="l">
              <a:lnSpc>
                <a:spcPct val="100000"/>
              </a:lnSpc>
              <a:spcBef>
                <a:spcPts val="1400"/>
              </a:spcBef>
              <a:spcAft>
                <a:spcPts val="0"/>
              </a:spcAft>
              <a:buSzPts val="1100"/>
              <a:buChar char="​"/>
              <a:defRPr b="0" i="0" sz="1100">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14" name="Google Shape;414;p47"/>
          <p:cNvSpPr txBox="1"/>
          <p:nvPr>
            <p:ph idx="7" type="body"/>
          </p:nvPr>
        </p:nvSpPr>
        <p:spPr>
          <a:xfrm>
            <a:off x="8306274" y="2121876"/>
            <a:ext cx="3273600" cy="855900"/>
          </a:xfrm>
          <a:prstGeom prst="rect">
            <a:avLst/>
          </a:prstGeom>
          <a:noFill/>
          <a:ln>
            <a:noFill/>
          </a:ln>
        </p:spPr>
        <p:txBody>
          <a:bodyPr anchorCtr="0" anchor="t" bIns="0" lIns="0" spcFirstLastPara="1" rIns="0" wrap="square" tIns="0">
            <a:noAutofit/>
          </a:bodyPr>
          <a:lstStyle>
            <a:lvl1pPr indent="-533400" lvl="0" marL="457200" rtl="0" algn="l">
              <a:lnSpc>
                <a:spcPct val="100000"/>
              </a:lnSpc>
              <a:spcBef>
                <a:spcPts val="1400"/>
              </a:spcBef>
              <a:spcAft>
                <a:spcPts val="0"/>
              </a:spcAft>
              <a:buClr>
                <a:schemeClr val="lt2"/>
              </a:buClr>
              <a:buSzPts val="4800"/>
              <a:buChar char="​"/>
              <a:defRPr sz="48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415" name="Google Shape;415;p47"/>
          <p:cNvGrpSpPr/>
          <p:nvPr/>
        </p:nvGrpSpPr>
        <p:grpSpPr>
          <a:xfrm>
            <a:off x="491331" y="6363293"/>
            <a:ext cx="11201710" cy="246888"/>
            <a:chOff x="491331" y="6363293"/>
            <a:chExt cx="11201710" cy="246888"/>
          </a:xfrm>
        </p:grpSpPr>
        <p:grpSp>
          <p:nvGrpSpPr>
            <p:cNvPr id="416" name="Google Shape;416;p47"/>
            <p:cNvGrpSpPr/>
            <p:nvPr/>
          </p:nvGrpSpPr>
          <p:grpSpPr>
            <a:xfrm>
              <a:off x="491331" y="6363293"/>
              <a:ext cx="8016638" cy="246888"/>
              <a:chOff x="491331" y="6363293"/>
              <a:chExt cx="8016638" cy="246888"/>
            </a:xfrm>
          </p:grpSpPr>
          <p:pic>
            <p:nvPicPr>
              <p:cNvPr descr="Shape, icon&#10;&#10;Description automatically generated" id="417" name="Google Shape;417;p47"/>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418" name="Google Shape;418;p4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419" name="Google Shape;419;p47"/>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4x image + content">
  <p:cSld name="3_g_Image Collage Dark (6x)">
    <p:bg>
      <p:bgPr>
        <a:gradFill>
          <a:gsLst>
            <a:gs pos="0">
              <a:srgbClr val="0F0F0F"/>
            </a:gs>
            <a:gs pos="66000">
              <a:srgbClr val="1F192C"/>
            </a:gs>
            <a:gs pos="87000">
              <a:srgbClr val="2A1951"/>
            </a:gs>
            <a:gs pos="100000">
              <a:srgbClr val="2F1863"/>
            </a:gs>
          </a:gsLst>
          <a:lin ang="18900044" scaled="0"/>
        </a:gradFill>
      </p:bgPr>
    </p:bg>
    <p:spTree>
      <p:nvGrpSpPr>
        <p:cNvPr id="420" name="Shape 420"/>
        <p:cNvGrpSpPr/>
        <p:nvPr/>
      </p:nvGrpSpPr>
      <p:grpSpPr>
        <a:xfrm>
          <a:off x="0" y="0"/>
          <a:ext cx="0" cy="0"/>
          <a:chOff x="0" y="0"/>
          <a:chExt cx="0" cy="0"/>
        </a:xfrm>
      </p:grpSpPr>
      <p:sp>
        <p:nvSpPr>
          <p:cNvPr id="421" name="Google Shape;421;p48"/>
          <p:cNvSpPr/>
          <p:nvPr>
            <p:ph idx="2" type="pic"/>
          </p:nvPr>
        </p:nvSpPr>
        <p:spPr>
          <a:xfrm>
            <a:off x="485775" y="2559325"/>
            <a:ext cx="2672400" cy="3394200"/>
          </a:xfrm>
          <a:prstGeom prst="roundRect">
            <a:avLst>
              <a:gd fmla="val 4023" name="adj"/>
            </a:avLst>
          </a:prstGeom>
          <a:solidFill>
            <a:srgbClr val="AFABA1"/>
          </a:solidFill>
          <a:ln>
            <a:noFill/>
          </a:ln>
        </p:spPr>
      </p:sp>
      <p:sp>
        <p:nvSpPr>
          <p:cNvPr id="422" name="Google Shape;422;p48"/>
          <p:cNvSpPr/>
          <p:nvPr>
            <p:ph idx="3" type="pic"/>
          </p:nvPr>
        </p:nvSpPr>
        <p:spPr>
          <a:xfrm>
            <a:off x="3336689" y="2559325"/>
            <a:ext cx="2672400" cy="3394200"/>
          </a:xfrm>
          <a:prstGeom prst="roundRect">
            <a:avLst>
              <a:gd fmla="val 4023" name="adj"/>
            </a:avLst>
          </a:prstGeom>
          <a:solidFill>
            <a:srgbClr val="AFABA1"/>
          </a:solidFill>
          <a:ln>
            <a:noFill/>
          </a:ln>
        </p:spPr>
      </p:sp>
      <p:sp>
        <p:nvSpPr>
          <p:cNvPr id="423" name="Google Shape;423;p48"/>
          <p:cNvSpPr/>
          <p:nvPr>
            <p:ph idx="4" type="pic"/>
          </p:nvPr>
        </p:nvSpPr>
        <p:spPr>
          <a:xfrm>
            <a:off x="6182811" y="2559324"/>
            <a:ext cx="2672400" cy="3394200"/>
          </a:xfrm>
          <a:prstGeom prst="roundRect">
            <a:avLst>
              <a:gd fmla="val 4023" name="adj"/>
            </a:avLst>
          </a:prstGeom>
          <a:solidFill>
            <a:srgbClr val="AFABA1"/>
          </a:solidFill>
          <a:ln>
            <a:noFill/>
          </a:ln>
        </p:spPr>
      </p:sp>
      <p:sp>
        <p:nvSpPr>
          <p:cNvPr id="424" name="Google Shape;424;p48"/>
          <p:cNvSpPr/>
          <p:nvPr>
            <p:ph idx="5" type="pic"/>
          </p:nvPr>
        </p:nvSpPr>
        <p:spPr>
          <a:xfrm>
            <a:off x="9032137" y="2559324"/>
            <a:ext cx="2672400" cy="3394200"/>
          </a:xfrm>
          <a:prstGeom prst="roundRect">
            <a:avLst>
              <a:gd fmla="val 4023" name="adj"/>
            </a:avLst>
          </a:prstGeom>
          <a:solidFill>
            <a:srgbClr val="AFABA1"/>
          </a:solidFill>
          <a:ln>
            <a:noFill/>
          </a:ln>
        </p:spPr>
      </p:sp>
      <p:grpSp>
        <p:nvGrpSpPr>
          <p:cNvPr id="425" name="Google Shape;425;p48"/>
          <p:cNvGrpSpPr/>
          <p:nvPr/>
        </p:nvGrpSpPr>
        <p:grpSpPr>
          <a:xfrm>
            <a:off x="491331" y="6363293"/>
            <a:ext cx="11201710" cy="246889"/>
            <a:chOff x="491331" y="6363293"/>
            <a:chExt cx="11201710" cy="246889"/>
          </a:xfrm>
        </p:grpSpPr>
        <p:grpSp>
          <p:nvGrpSpPr>
            <p:cNvPr id="426" name="Google Shape;426;p48"/>
            <p:cNvGrpSpPr/>
            <p:nvPr/>
          </p:nvGrpSpPr>
          <p:grpSpPr>
            <a:xfrm>
              <a:off x="491331" y="6363293"/>
              <a:ext cx="8016638" cy="246889"/>
              <a:chOff x="491331" y="6363293"/>
              <a:chExt cx="8016638" cy="246889"/>
            </a:xfrm>
          </p:grpSpPr>
          <p:pic>
            <p:nvPicPr>
              <p:cNvPr descr="Shape, icon&#10;&#10;Description automatically generated" id="427" name="Google Shape;427;p48"/>
              <p:cNvPicPr preferRelativeResize="0"/>
              <p:nvPr/>
            </p:nvPicPr>
            <p:blipFill rotWithShape="1">
              <a:blip r:embed="rId2">
                <a:alphaModFix/>
              </a:blip>
              <a:srcRect b="0" l="0" r="0" t="0"/>
              <a:stretch/>
            </p:blipFill>
            <p:spPr>
              <a:xfrm>
                <a:off x="491331" y="6363293"/>
                <a:ext cx="246889" cy="246889"/>
              </a:xfrm>
              <a:prstGeom prst="rect">
                <a:avLst/>
              </a:prstGeom>
              <a:noFill/>
              <a:ln>
                <a:noFill/>
              </a:ln>
            </p:spPr>
          </p:pic>
          <p:sp>
            <p:nvSpPr>
              <p:cNvPr id="428" name="Google Shape;428;p48"/>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Arial"/>
                    <a:ea typeface="Arial"/>
                    <a:cs typeface="Arial"/>
                    <a:sym typeface="Arial"/>
                  </a:rPr>
                  <a:t>© Okta and/or its affiliates. All rights reserved. Confidential Information of Okta – For Recipient’s Internal Use Only.</a:t>
                </a:r>
                <a:endParaRPr/>
              </a:p>
            </p:txBody>
          </p:sp>
        </p:grpSp>
        <p:pic>
          <p:nvPicPr>
            <p:cNvPr descr="A picture containing text, clipart&#10;&#10;Description automatically generated" id="429" name="Google Shape;429;p48"/>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430" name="Google Shape;430;p48"/>
          <p:cNvSpPr txBox="1"/>
          <p:nvPr>
            <p:ph idx="1" type="body"/>
          </p:nvPr>
        </p:nvSpPr>
        <p:spPr>
          <a:xfrm>
            <a:off x="485775" y="1521101"/>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31" name="Google Shape;431;p48"/>
          <p:cNvSpPr txBox="1"/>
          <p:nvPr>
            <p:ph idx="6" type="body"/>
          </p:nvPr>
        </p:nvSpPr>
        <p:spPr>
          <a:xfrm>
            <a:off x="3338306" y="1521101"/>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32" name="Google Shape;432;p48"/>
          <p:cNvSpPr txBox="1"/>
          <p:nvPr>
            <p:ph idx="7" type="body"/>
          </p:nvPr>
        </p:nvSpPr>
        <p:spPr>
          <a:xfrm>
            <a:off x="6170958" y="1521101"/>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33" name="Google Shape;433;p48"/>
          <p:cNvSpPr txBox="1"/>
          <p:nvPr>
            <p:ph idx="8" type="body"/>
          </p:nvPr>
        </p:nvSpPr>
        <p:spPr>
          <a:xfrm>
            <a:off x="9023489" y="1521101"/>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34" name="Google Shape;434;p48"/>
          <p:cNvSpPr txBox="1"/>
          <p:nvPr>
            <p:ph type="title"/>
          </p:nvPr>
        </p:nvSpPr>
        <p:spPr>
          <a:xfrm>
            <a:off x="397297" y="436413"/>
            <a:ext cx="11332500" cy="555900"/>
          </a:xfrm>
          <a:prstGeom prst="rect">
            <a:avLst/>
          </a:prstGeom>
          <a:noFill/>
          <a:ln>
            <a:noFill/>
          </a:ln>
        </p:spPr>
        <p:txBody>
          <a:bodyPr anchorCtr="0" anchor="b" bIns="45700" lIns="91425" spcFirstLastPara="1" rIns="91425" wrap="square" tIns="45700">
            <a:noAutofit/>
          </a:bodyPr>
          <a:lstStyle>
            <a:lvl1pPr lvl="0" rtl="0" algn="l">
              <a:lnSpc>
                <a:spcPct val="85000"/>
              </a:lnSpc>
              <a:spcBef>
                <a:spcPts val="0"/>
              </a:spcBef>
              <a:spcAft>
                <a:spcPts val="0"/>
              </a:spcAft>
              <a:buClr>
                <a:schemeClr val="lt2"/>
              </a:buClr>
              <a:buSzPts val="3200"/>
              <a:buFont typeface="Arial"/>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3x image + content">
  <p:cSld name="4_g_Image Collage Dark (6x)">
    <p:bg>
      <p:bgPr>
        <a:gradFill>
          <a:gsLst>
            <a:gs pos="0">
              <a:srgbClr val="0F0F0F"/>
            </a:gs>
            <a:gs pos="66000">
              <a:srgbClr val="1F192C"/>
            </a:gs>
            <a:gs pos="87000">
              <a:srgbClr val="2A1951"/>
            </a:gs>
            <a:gs pos="100000">
              <a:srgbClr val="2F1863"/>
            </a:gs>
          </a:gsLst>
          <a:lin ang="18900044" scaled="0"/>
        </a:gradFill>
      </p:bgPr>
    </p:bg>
    <p:spTree>
      <p:nvGrpSpPr>
        <p:cNvPr id="435" name="Shape 435"/>
        <p:cNvGrpSpPr/>
        <p:nvPr/>
      </p:nvGrpSpPr>
      <p:grpSpPr>
        <a:xfrm>
          <a:off x="0" y="0"/>
          <a:ext cx="0" cy="0"/>
          <a:chOff x="0" y="0"/>
          <a:chExt cx="0" cy="0"/>
        </a:xfrm>
      </p:grpSpPr>
      <p:sp>
        <p:nvSpPr>
          <p:cNvPr id="436" name="Google Shape;436;p49"/>
          <p:cNvSpPr/>
          <p:nvPr>
            <p:ph idx="2" type="pic"/>
          </p:nvPr>
        </p:nvSpPr>
        <p:spPr>
          <a:xfrm>
            <a:off x="485775" y="2514600"/>
            <a:ext cx="3339000" cy="3448800"/>
          </a:xfrm>
          <a:prstGeom prst="roundRect">
            <a:avLst>
              <a:gd fmla="val 4023" name="adj"/>
            </a:avLst>
          </a:prstGeom>
          <a:solidFill>
            <a:srgbClr val="AFABA1"/>
          </a:solidFill>
          <a:ln>
            <a:noFill/>
          </a:ln>
        </p:spPr>
      </p:sp>
      <p:sp>
        <p:nvSpPr>
          <p:cNvPr id="437" name="Google Shape;437;p49"/>
          <p:cNvSpPr/>
          <p:nvPr>
            <p:ph idx="3" type="pic"/>
          </p:nvPr>
        </p:nvSpPr>
        <p:spPr>
          <a:xfrm>
            <a:off x="4419970" y="2514600"/>
            <a:ext cx="3339000" cy="3448800"/>
          </a:xfrm>
          <a:prstGeom prst="roundRect">
            <a:avLst>
              <a:gd fmla="val 4023" name="adj"/>
            </a:avLst>
          </a:prstGeom>
          <a:solidFill>
            <a:srgbClr val="AFABA1"/>
          </a:solidFill>
          <a:ln>
            <a:noFill/>
          </a:ln>
        </p:spPr>
      </p:sp>
      <p:sp>
        <p:nvSpPr>
          <p:cNvPr id="438" name="Google Shape;438;p49"/>
          <p:cNvSpPr/>
          <p:nvPr>
            <p:ph idx="4" type="pic"/>
          </p:nvPr>
        </p:nvSpPr>
        <p:spPr>
          <a:xfrm>
            <a:off x="8354165" y="2514599"/>
            <a:ext cx="3339000" cy="3448800"/>
          </a:xfrm>
          <a:prstGeom prst="roundRect">
            <a:avLst>
              <a:gd fmla="val 4023" name="adj"/>
            </a:avLst>
          </a:prstGeom>
          <a:solidFill>
            <a:srgbClr val="AFABA1"/>
          </a:solidFill>
          <a:ln>
            <a:noFill/>
          </a:ln>
        </p:spPr>
      </p:sp>
      <p:grpSp>
        <p:nvGrpSpPr>
          <p:cNvPr id="439" name="Google Shape;439;p49"/>
          <p:cNvGrpSpPr/>
          <p:nvPr/>
        </p:nvGrpSpPr>
        <p:grpSpPr>
          <a:xfrm>
            <a:off x="491331" y="6363293"/>
            <a:ext cx="11201710" cy="246889"/>
            <a:chOff x="491331" y="6363293"/>
            <a:chExt cx="11201710" cy="246889"/>
          </a:xfrm>
        </p:grpSpPr>
        <p:grpSp>
          <p:nvGrpSpPr>
            <p:cNvPr id="440" name="Google Shape;440;p49"/>
            <p:cNvGrpSpPr/>
            <p:nvPr/>
          </p:nvGrpSpPr>
          <p:grpSpPr>
            <a:xfrm>
              <a:off x="491331" y="6363293"/>
              <a:ext cx="8016638" cy="246889"/>
              <a:chOff x="491331" y="6363293"/>
              <a:chExt cx="8016638" cy="246889"/>
            </a:xfrm>
          </p:grpSpPr>
          <p:pic>
            <p:nvPicPr>
              <p:cNvPr descr="Shape, icon&#10;&#10;Description automatically generated" id="441" name="Google Shape;441;p49"/>
              <p:cNvPicPr preferRelativeResize="0"/>
              <p:nvPr/>
            </p:nvPicPr>
            <p:blipFill rotWithShape="1">
              <a:blip r:embed="rId2">
                <a:alphaModFix/>
              </a:blip>
              <a:srcRect b="0" l="0" r="0" t="0"/>
              <a:stretch/>
            </p:blipFill>
            <p:spPr>
              <a:xfrm>
                <a:off x="491331" y="6363293"/>
                <a:ext cx="246889" cy="246889"/>
              </a:xfrm>
              <a:prstGeom prst="rect">
                <a:avLst/>
              </a:prstGeom>
              <a:noFill/>
              <a:ln>
                <a:noFill/>
              </a:ln>
            </p:spPr>
          </p:pic>
          <p:sp>
            <p:nvSpPr>
              <p:cNvPr id="442" name="Google Shape;442;p49"/>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Arial"/>
                    <a:ea typeface="Arial"/>
                    <a:cs typeface="Arial"/>
                    <a:sym typeface="Arial"/>
                  </a:rPr>
                  <a:t>© Okta and/or its affiliates. All rights reserved. Confidential Information of Okta – For Recipient’s Internal Use Only.</a:t>
                </a:r>
                <a:endParaRPr/>
              </a:p>
            </p:txBody>
          </p:sp>
        </p:grpSp>
        <p:pic>
          <p:nvPicPr>
            <p:cNvPr descr="A picture containing text, clipart&#10;&#10;Description automatically generated" id="443" name="Google Shape;443;p49"/>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444" name="Google Shape;444;p49"/>
          <p:cNvSpPr txBox="1"/>
          <p:nvPr>
            <p:ph idx="1" type="body"/>
          </p:nvPr>
        </p:nvSpPr>
        <p:spPr>
          <a:xfrm>
            <a:off x="485775" y="1532727"/>
            <a:ext cx="31554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45" name="Google Shape;445;p49"/>
          <p:cNvSpPr txBox="1"/>
          <p:nvPr>
            <p:ph idx="5" type="body"/>
          </p:nvPr>
        </p:nvSpPr>
        <p:spPr>
          <a:xfrm>
            <a:off x="4419970" y="1532727"/>
            <a:ext cx="31554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46" name="Google Shape;446;p49"/>
          <p:cNvSpPr txBox="1"/>
          <p:nvPr>
            <p:ph idx="6" type="body"/>
          </p:nvPr>
        </p:nvSpPr>
        <p:spPr>
          <a:xfrm>
            <a:off x="8354165" y="1532727"/>
            <a:ext cx="31554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47" name="Google Shape;447;p49"/>
          <p:cNvSpPr txBox="1"/>
          <p:nvPr>
            <p:ph type="title"/>
          </p:nvPr>
        </p:nvSpPr>
        <p:spPr>
          <a:xfrm>
            <a:off x="397297" y="436413"/>
            <a:ext cx="11332500" cy="555900"/>
          </a:xfrm>
          <a:prstGeom prst="rect">
            <a:avLst/>
          </a:prstGeom>
          <a:noFill/>
          <a:ln>
            <a:noFill/>
          </a:ln>
        </p:spPr>
        <p:txBody>
          <a:bodyPr anchorCtr="0" anchor="b" bIns="45700" lIns="91425" spcFirstLastPara="1" rIns="91425" wrap="square" tIns="45700">
            <a:noAutofit/>
          </a:bodyPr>
          <a:lstStyle>
            <a:lvl1pPr lvl="0" rtl="0" algn="l">
              <a:lnSpc>
                <a:spcPct val="85000"/>
              </a:lnSpc>
              <a:spcBef>
                <a:spcPts val="0"/>
              </a:spcBef>
              <a:spcAft>
                <a:spcPts val="0"/>
              </a:spcAft>
              <a:buClr>
                <a:schemeClr val="lt2"/>
              </a:buClr>
              <a:buSzPts val="3200"/>
              <a:buFont typeface="Arial"/>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3x image + content tall">
  <p:cSld name="2_g_Image Collage Dark (6x)">
    <p:bg>
      <p:bgPr>
        <a:gradFill>
          <a:gsLst>
            <a:gs pos="0">
              <a:srgbClr val="0F0F0F"/>
            </a:gs>
            <a:gs pos="66000">
              <a:srgbClr val="1F192C"/>
            </a:gs>
            <a:gs pos="87000">
              <a:srgbClr val="2A1951"/>
            </a:gs>
            <a:gs pos="100000">
              <a:srgbClr val="2F1863"/>
            </a:gs>
          </a:gsLst>
          <a:lin ang="18900044" scaled="0"/>
        </a:gradFill>
      </p:bgPr>
    </p:bg>
    <p:spTree>
      <p:nvGrpSpPr>
        <p:cNvPr id="448" name="Shape 448"/>
        <p:cNvGrpSpPr/>
        <p:nvPr/>
      </p:nvGrpSpPr>
      <p:grpSpPr>
        <a:xfrm>
          <a:off x="0" y="0"/>
          <a:ext cx="0" cy="0"/>
          <a:chOff x="0" y="0"/>
          <a:chExt cx="0" cy="0"/>
        </a:xfrm>
      </p:grpSpPr>
      <p:sp>
        <p:nvSpPr>
          <p:cNvPr id="449" name="Google Shape;449;p50"/>
          <p:cNvSpPr/>
          <p:nvPr>
            <p:ph idx="2" type="pic"/>
          </p:nvPr>
        </p:nvSpPr>
        <p:spPr>
          <a:xfrm>
            <a:off x="485775" y="1953037"/>
            <a:ext cx="3339000" cy="4060200"/>
          </a:xfrm>
          <a:prstGeom prst="roundRect">
            <a:avLst>
              <a:gd fmla="val 4023" name="adj"/>
            </a:avLst>
          </a:prstGeom>
          <a:solidFill>
            <a:srgbClr val="AFABA1"/>
          </a:solidFill>
          <a:ln>
            <a:noFill/>
          </a:ln>
        </p:spPr>
      </p:sp>
      <p:sp>
        <p:nvSpPr>
          <p:cNvPr id="450" name="Google Shape;450;p50"/>
          <p:cNvSpPr/>
          <p:nvPr>
            <p:ph idx="3" type="pic"/>
          </p:nvPr>
        </p:nvSpPr>
        <p:spPr>
          <a:xfrm>
            <a:off x="4419970" y="1953037"/>
            <a:ext cx="3339000" cy="4060200"/>
          </a:xfrm>
          <a:prstGeom prst="roundRect">
            <a:avLst>
              <a:gd fmla="val 4023" name="adj"/>
            </a:avLst>
          </a:prstGeom>
          <a:solidFill>
            <a:srgbClr val="AFABA1"/>
          </a:solidFill>
          <a:ln>
            <a:noFill/>
          </a:ln>
        </p:spPr>
      </p:sp>
      <p:sp>
        <p:nvSpPr>
          <p:cNvPr id="451" name="Google Shape;451;p50"/>
          <p:cNvSpPr/>
          <p:nvPr>
            <p:ph idx="4" type="pic"/>
          </p:nvPr>
        </p:nvSpPr>
        <p:spPr>
          <a:xfrm>
            <a:off x="8354165" y="1953037"/>
            <a:ext cx="3339000" cy="4060200"/>
          </a:xfrm>
          <a:prstGeom prst="roundRect">
            <a:avLst>
              <a:gd fmla="val 4023" name="adj"/>
            </a:avLst>
          </a:prstGeom>
          <a:solidFill>
            <a:srgbClr val="AFABA1"/>
          </a:solidFill>
          <a:ln>
            <a:noFill/>
          </a:ln>
        </p:spPr>
      </p:sp>
      <p:grpSp>
        <p:nvGrpSpPr>
          <p:cNvPr id="452" name="Google Shape;452;p50"/>
          <p:cNvGrpSpPr/>
          <p:nvPr/>
        </p:nvGrpSpPr>
        <p:grpSpPr>
          <a:xfrm>
            <a:off x="491331" y="6363293"/>
            <a:ext cx="11201710" cy="246889"/>
            <a:chOff x="491331" y="6363293"/>
            <a:chExt cx="11201710" cy="246889"/>
          </a:xfrm>
        </p:grpSpPr>
        <p:grpSp>
          <p:nvGrpSpPr>
            <p:cNvPr id="453" name="Google Shape;453;p50"/>
            <p:cNvGrpSpPr/>
            <p:nvPr/>
          </p:nvGrpSpPr>
          <p:grpSpPr>
            <a:xfrm>
              <a:off x="491331" y="6363293"/>
              <a:ext cx="8016638" cy="246889"/>
              <a:chOff x="491331" y="6363293"/>
              <a:chExt cx="8016638" cy="246889"/>
            </a:xfrm>
          </p:grpSpPr>
          <p:pic>
            <p:nvPicPr>
              <p:cNvPr descr="Shape, icon&#10;&#10;Description automatically generated" id="454" name="Google Shape;454;p50"/>
              <p:cNvPicPr preferRelativeResize="0"/>
              <p:nvPr/>
            </p:nvPicPr>
            <p:blipFill rotWithShape="1">
              <a:blip r:embed="rId2">
                <a:alphaModFix/>
              </a:blip>
              <a:srcRect b="0" l="0" r="0" t="0"/>
              <a:stretch/>
            </p:blipFill>
            <p:spPr>
              <a:xfrm>
                <a:off x="491331" y="6363293"/>
                <a:ext cx="246889" cy="246889"/>
              </a:xfrm>
              <a:prstGeom prst="rect">
                <a:avLst/>
              </a:prstGeom>
              <a:noFill/>
              <a:ln>
                <a:noFill/>
              </a:ln>
            </p:spPr>
          </p:pic>
          <p:sp>
            <p:nvSpPr>
              <p:cNvPr id="455" name="Google Shape;455;p50"/>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Arial"/>
                    <a:ea typeface="Arial"/>
                    <a:cs typeface="Arial"/>
                    <a:sym typeface="Arial"/>
                  </a:rPr>
                  <a:t>© Okta and/or its affiliates. All rights reserved. Confidential Information of Okta – For Recipient’s Internal Use Only.</a:t>
                </a:r>
                <a:endParaRPr/>
              </a:p>
            </p:txBody>
          </p:sp>
        </p:grpSp>
        <p:pic>
          <p:nvPicPr>
            <p:cNvPr descr="A picture containing text, clipart&#10;&#10;Description automatically generated" id="456" name="Google Shape;456;p50"/>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457" name="Google Shape;457;p50"/>
          <p:cNvSpPr txBox="1"/>
          <p:nvPr>
            <p:ph idx="1" type="body"/>
          </p:nvPr>
        </p:nvSpPr>
        <p:spPr>
          <a:xfrm>
            <a:off x="485775" y="914814"/>
            <a:ext cx="31554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58" name="Google Shape;458;p50"/>
          <p:cNvSpPr txBox="1"/>
          <p:nvPr>
            <p:ph idx="5" type="body"/>
          </p:nvPr>
        </p:nvSpPr>
        <p:spPr>
          <a:xfrm>
            <a:off x="4419970" y="914814"/>
            <a:ext cx="31554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59" name="Google Shape;459;p50"/>
          <p:cNvSpPr txBox="1"/>
          <p:nvPr>
            <p:ph idx="6" type="body"/>
          </p:nvPr>
        </p:nvSpPr>
        <p:spPr>
          <a:xfrm>
            <a:off x="8354165" y="914814"/>
            <a:ext cx="31554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4x image + content tall">
  <p:cSld name="1_g_Image Collage Dark (6x)">
    <p:bg>
      <p:bgPr>
        <a:gradFill>
          <a:gsLst>
            <a:gs pos="0">
              <a:srgbClr val="0F0F0F"/>
            </a:gs>
            <a:gs pos="66000">
              <a:srgbClr val="1F192C"/>
            </a:gs>
            <a:gs pos="87000">
              <a:srgbClr val="2A1951"/>
            </a:gs>
            <a:gs pos="100000">
              <a:srgbClr val="2F1863"/>
            </a:gs>
          </a:gsLst>
          <a:lin ang="18900044" scaled="0"/>
        </a:gradFill>
      </p:bgPr>
    </p:bg>
    <p:spTree>
      <p:nvGrpSpPr>
        <p:cNvPr id="460" name="Shape 460"/>
        <p:cNvGrpSpPr/>
        <p:nvPr/>
      </p:nvGrpSpPr>
      <p:grpSpPr>
        <a:xfrm>
          <a:off x="0" y="0"/>
          <a:ext cx="0" cy="0"/>
          <a:chOff x="0" y="0"/>
          <a:chExt cx="0" cy="0"/>
        </a:xfrm>
      </p:grpSpPr>
      <p:sp>
        <p:nvSpPr>
          <p:cNvPr id="461" name="Google Shape;461;p51"/>
          <p:cNvSpPr/>
          <p:nvPr>
            <p:ph idx="2" type="pic"/>
          </p:nvPr>
        </p:nvSpPr>
        <p:spPr>
          <a:xfrm>
            <a:off x="485775" y="1953037"/>
            <a:ext cx="2672400" cy="4060200"/>
          </a:xfrm>
          <a:prstGeom prst="roundRect">
            <a:avLst>
              <a:gd fmla="val 4023" name="adj"/>
            </a:avLst>
          </a:prstGeom>
          <a:solidFill>
            <a:srgbClr val="AFABA1"/>
          </a:solidFill>
          <a:ln>
            <a:noFill/>
          </a:ln>
        </p:spPr>
      </p:sp>
      <p:sp>
        <p:nvSpPr>
          <p:cNvPr id="462" name="Google Shape;462;p51"/>
          <p:cNvSpPr/>
          <p:nvPr>
            <p:ph idx="3" type="pic"/>
          </p:nvPr>
        </p:nvSpPr>
        <p:spPr>
          <a:xfrm>
            <a:off x="3336689" y="1953037"/>
            <a:ext cx="2672400" cy="4060200"/>
          </a:xfrm>
          <a:prstGeom prst="roundRect">
            <a:avLst>
              <a:gd fmla="val 4023" name="adj"/>
            </a:avLst>
          </a:prstGeom>
          <a:solidFill>
            <a:srgbClr val="AFABA1"/>
          </a:solidFill>
          <a:ln>
            <a:noFill/>
          </a:ln>
        </p:spPr>
      </p:sp>
      <p:sp>
        <p:nvSpPr>
          <p:cNvPr id="463" name="Google Shape;463;p51"/>
          <p:cNvSpPr/>
          <p:nvPr>
            <p:ph idx="4" type="pic"/>
          </p:nvPr>
        </p:nvSpPr>
        <p:spPr>
          <a:xfrm>
            <a:off x="6182811" y="1953037"/>
            <a:ext cx="2672400" cy="4060200"/>
          </a:xfrm>
          <a:prstGeom prst="roundRect">
            <a:avLst>
              <a:gd fmla="val 4023" name="adj"/>
            </a:avLst>
          </a:prstGeom>
          <a:solidFill>
            <a:srgbClr val="AFABA1"/>
          </a:solidFill>
          <a:ln>
            <a:noFill/>
          </a:ln>
        </p:spPr>
      </p:sp>
      <p:sp>
        <p:nvSpPr>
          <p:cNvPr id="464" name="Google Shape;464;p51"/>
          <p:cNvSpPr/>
          <p:nvPr>
            <p:ph idx="5" type="pic"/>
          </p:nvPr>
        </p:nvSpPr>
        <p:spPr>
          <a:xfrm>
            <a:off x="9032137" y="1953037"/>
            <a:ext cx="2672400" cy="4060200"/>
          </a:xfrm>
          <a:prstGeom prst="roundRect">
            <a:avLst>
              <a:gd fmla="val 4023" name="adj"/>
            </a:avLst>
          </a:prstGeom>
          <a:solidFill>
            <a:srgbClr val="AFABA1"/>
          </a:solidFill>
          <a:ln>
            <a:noFill/>
          </a:ln>
        </p:spPr>
      </p:sp>
      <p:grpSp>
        <p:nvGrpSpPr>
          <p:cNvPr id="465" name="Google Shape;465;p51"/>
          <p:cNvGrpSpPr/>
          <p:nvPr/>
        </p:nvGrpSpPr>
        <p:grpSpPr>
          <a:xfrm>
            <a:off x="491331" y="6363293"/>
            <a:ext cx="11201710" cy="246889"/>
            <a:chOff x="491331" y="6363293"/>
            <a:chExt cx="11201710" cy="246889"/>
          </a:xfrm>
        </p:grpSpPr>
        <p:grpSp>
          <p:nvGrpSpPr>
            <p:cNvPr id="466" name="Google Shape;466;p51"/>
            <p:cNvGrpSpPr/>
            <p:nvPr/>
          </p:nvGrpSpPr>
          <p:grpSpPr>
            <a:xfrm>
              <a:off x="491331" y="6363293"/>
              <a:ext cx="8016638" cy="246889"/>
              <a:chOff x="491331" y="6363293"/>
              <a:chExt cx="8016638" cy="246889"/>
            </a:xfrm>
          </p:grpSpPr>
          <p:pic>
            <p:nvPicPr>
              <p:cNvPr descr="Shape, icon&#10;&#10;Description automatically generated" id="467" name="Google Shape;467;p51"/>
              <p:cNvPicPr preferRelativeResize="0"/>
              <p:nvPr/>
            </p:nvPicPr>
            <p:blipFill rotWithShape="1">
              <a:blip r:embed="rId2">
                <a:alphaModFix/>
              </a:blip>
              <a:srcRect b="0" l="0" r="0" t="0"/>
              <a:stretch/>
            </p:blipFill>
            <p:spPr>
              <a:xfrm>
                <a:off x="491331" y="6363293"/>
                <a:ext cx="246889" cy="246889"/>
              </a:xfrm>
              <a:prstGeom prst="rect">
                <a:avLst/>
              </a:prstGeom>
              <a:noFill/>
              <a:ln>
                <a:noFill/>
              </a:ln>
            </p:spPr>
          </p:pic>
          <p:sp>
            <p:nvSpPr>
              <p:cNvPr id="468" name="Google Shape;468;p5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Arial"/>
                    <a:ea typeface="Arial"/>
                    <a:cs typeface="Arial"/>
                    <a:sym typeface="Arial"/>
                  </a:rPr>
                  <a:t>© Okta and/or its affiliates. All rights reserved. Confidential Information of Okta – For Recipient’s Internal Use Only.</a:t>
                </a:r>
                <a:endParaRPr/>
              </a:p>
            </p:txBody>
          </p:sp>
        </p:grpSp>
        <p:pic>
          <p:nvPicPr>
            <p:cNvPr descr="A picture containing text, clipart&#10;&#10;Description automatically generated" id="469" name="Google Shape;469;p51"/>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470" name="Google Shape;470;p51"/>
          <p:cNvSpPr txBox="1"/>
          <p:nvPr>
            <p:ph idx="1" type="body"/>
          </p:nvPr>
        </p:nvSpPr>
        <p:spPr>
          <a:xfrm>
            <a:off x="485775" y="914814"/>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71" name="Google Shape;471;p51"/>
          <p:cNvSpPr txBox="1"/>
          <p:nvPr>
            <p:ph idx="6" type="body"/>
          </p:nvPr>
        </p:nvSpPr>
        <p:spPr>
          <a:xfrm>
            <a:off x="3338306" y="914814"/>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72" name="Google Shape;472;p51"/>
          <p:cNvSpPr txBox="1"/>
          <p:nvPr>
            <p:ph idx="7" type="body"/>
          </p:nvPr>
        </p:nvSpPr>
        <p:spPr>
          <a:xfrm>
            <a:off x="6170958" y="914814"/>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73" name="Google Shape;473;p51"/>
          <p:cNvSpPr txBox="1"/>
          <p:nvPr>
            <p:ph idx="8" type="body"/>
          </p:nvPr>
        </p:nvSpPr>
        <p:spPr>
          <a:xfrm>
            <a:off x="9023489" y="914814"/>
            <a:ext cx="2671800" cy="844500"/>
          </a:xfrm>
          <a:prstGeom prst="rect">
            <a:avLst/>
          </a:prstGeom>
          <a:noFill/>
          <a:ln>
            <a:noFill/>
          </a:ln>
        </p:spPr>
        <p:txBody>
          <a:bodyPr anchorCtr="0" anchor="t" bIns="0" lIns="0" spcFirstLastPara="1" rIns="0" wrap="square" tIns="0">
            <a:noAutofit/>
          </a:bodyPr>
          <a:lstStyle>
            <a:lvl1pPr indent="-330200" lvl="0" marL="457200" rtl="0" algn="l">
              <a:lnSpc>
                <a:spcPct val="100000"/>
              </a:lnSpc>
              <a:spcBef>
                <a:spcPts val="1400"/>
              </a:spcBef>
              <a:spcAft>
                <a:spcPts val="0"/>
              </a:spcAft>
              <a:buClr>
                <a:schemeClr val="lt2"/>
              </a:buClr>
              <a:buSzPts val="1600"/>
              <a:buChar char="​"/>
              <a:defRPr>
                <a:solidFill>
                  <a:schemeClr val="lt2"/>
                </a:solidFill>
              </a:defRPr>
            </a:lvl1pPr>
            <a:lvl2pPr indent="-304800" lvl="1" marL="914400" rtl="0" algn="l">
              <a:lnSpc>
                <a:spcPct val="100000"/>
              </a:lnSpc>
              <a:spcBef>
                <a:spcPts val="800"/>
              </a:spcBef>
              <a:spcAft>
                <a:spcPts val="0"/>
              </a:spcAft>
              <a:buClr>
                <a:schemeClr val="lt2"/>
              </a:buClr>
              <a:buSzPts val="1200"/>
              <a:buChar char="•"/>
              <a:defRPr>
                <a:solidFill>
                  <a:schemeClr val="lt2"/>
                </a:solidFill>
              </a:defRPr>
            </a:lvl2pPr>
            <a:lvl3pPr indent="-292100" lvl="2" marL="1371600" rtl="0" algn="l">
              <a:lnSpc>
                <a:spcPct val="100000"/>
              </a:lnSpc>
              <a:spcBef>
                <a:spcPts val="800"/>
              </a:spcBef>
              <a:spcAft>
                <a:spcPts val="0"/>
              </a:spcAft>
              <a:buClr>
                <a:schemeClr val="lt2"/>
              </a:buClr>
              <a:buSzPts val="1000"/>
              <a:buChar char="－"/>
              <a:defRPr>
                <a:solidFill>
                  <a:schemeClr val="lt2"/>
                </a:solidFill>
              </a:defRPr>
            </a:lvl3pPr>
            <a:lvl4pPr indent="-295275" lvl="3" marL="1828800" rtl="0" algn="l">
              <a:lnSpc>
                <a:spcPct val="90000"/>
              </a:lnSpc>
              <a:spcBef>
                <a:spcPts val="1400"/>
              </a:spcBef>
              <a:spcAft>
                <a:spcPts val="0"/>
              </a:spcAft>
              <a:buSzPts val="1050"/>
              <a:buChar char="​"/>
              <a:defRPr>
                <a:solidFill>
                  <a:schemeClr val="lt2"/>
                </a:solidFill>
              </a:defRPr>
            </a:lvl4pPr>
            <a:lvl5pPr indent="-298450" lvl="4" marL="2286000" rtl="0" algn="l">
              <a:lnSpc>
                <a:spcPct val="100000"/>
              </a:lnSpc>
              <a:spcBef>
                <a:spcPts val="1400"/>
              </a:spcBef>
              <a:spcAft>
                <a:spcPts val="0"/>
              </a:spcAft>
              <a:buSzPts val="1100"/>
              <a:buChar char="​"/>
              <a:defRPr>
                <a:solidFill>
                  <a:schemeClr val="lt2"/>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_Quote 2">
  <p:cSld name="j_Quote 2">
    <p:bg>
      <p:bgPr>
        <a:solidFill>
          <a:schemeClr val="lt2"/>
        </a:solidFill>
      </p:bgPr>
    </p:bg>
    <p:spTree>
      <p:nvGrpSpPr>
        <p:cNvPr id="474" name="Shape 474"/>
        <p:cNvGrpSpPr/>
        <p:nvPr/>
      </p:nvGrpSpPr>
      <p:grpSpPr>
        <a:xfrm>
          <a:off x="0" y="0"/>
          <a:ext cx="0" cy="0"/>
          <a:chOff x="0" y="0"/>
          <a:chExt cx="0" cy="0"/>
        </a:xfrm>
      </p:grpSpPr>
      <p:pic>
        <p:nvPicPr>
          <p:cNvPr id="475" name="Google Shape;475;p52"/>
          <p:cNvPicPr preferRelativeResize="0"/>
          <p:nvPr/>
        </p:nvPicPr>
        <p:blipFill>
          <a:blip r:embed="rId2">
            <a:alphaModFix/>
          </a:blip>
          <a:stretch>
            <a:fillRect/>
          </a:stretch>
        </p:blipFill>
        <p:spPr>
          <a:xfrm>
            <a:off x="6096001" y="0"/>
            <a:ext cx="6096000" cy="6858000"/>
          </a:xfrm>
          <a:prstGeom prst="rect">
            <a:avLst/>
          </a:prstGeom>
          <a:noFill/>
          <a:ln>
            <a:noFill/>
          </a:ln>
        </p:spPr>
      </p:pic>
      <p:pic>
        <p:nvPicPr>
          <p:cNvPr descr="Shape&#10;&#10;Description automatically generated with medium confidence" id="476" name="Google Shape;476;p52"/>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sp>
        <p:nvSpPr>
          <p:cNvPr id="477" name="Google Shape;477;p52"/>
          <p:cNvSpPr txBox="1"/>
          <p:nvPr>
            <p:ph idx="1" type="body"/>
          </p:nvPr>
        </p:nvSpPr>
        <p:spPr>
          <a:xfrm>
            <a:off x="507207" y="1587500"/>
            <a:ext cx="5193300" cy="3196500"/>
          </a:xfrm>
          <a:prstGeom prst="rect">
            <a:avLst/>
          </a:prstGeom>
          <a:noFill/>
          <a:ln>
            <a:noFill/>
          </a:ln>
        </p:spPr>
        <p:txBody>
          <a:bodyPr anchorCtr="0" anchor="ctr" bIns="0" lIns="0" spcFirstLastPara="1" rIns="0" wrap="square" tIns="0">
            <a:normAutofit/>
          </a:bodyPr>
          <a:lstStyle>
            <a:lvl1pPr indent="-482600" lvl="0" marL="457200" rtl="0" algn="l">
              <a:lnSpc>
                <a:spcPct val="90000"/>
              </a:lnSpc>
              <a:spcBef>
                <a:spcPts val="1400"/>
              </a:spcBef>
              <a:spcAft>
                <a:spcPts val="0"/>
              </a:spcAft>
              <a:buSzPts val="4000"/>
              <a:buChar char="​"/>
              <a:defRPr sz="4000"/>
            </a:lvl1pPr>
            <a:lvl2pPr indent="-317500" lvl="1" marL="914400" rtl="0" algn="l">
              <a:lnSpc>
                <a:spcPct val="100000"/>
              </a:lnSpc>
              <a:spcBef>
                <a:spcPts val="2200"/>
              </a:spcBef>
              <a:spcAft>
                <a:spcPts val="0"/>
              </a:spcAft>
              <a:buSzPts val="1400"/>
              <a:buFont typeface="NTR"/>
              <a:buChar char="​"/>
              <a:defRPr b="1" sz="1400" cap="none"/>
            </a:lvl2pPr>
            <a:lvl3pPr indent="-304800" lvl="2" marL="1371600" rtl="0" algn="l">
              <a:lnSpc>
                <a:spcPct val="100000"/>
              </a:lnSpc>
              <a:spcBef>
                <a:spcPts val="600"/>
              </a:spcBef>
              <a:spcAft>
                <a:spcPts val="0"/>
              </a:spcAft>
              <a:buClr>
                <a:schemeClr val="dk1"/>
              </a:buClr>
              <a:buSzPts val="1200"/>
              <a:buFont typeface="NTR"/>
              <a:buChar char="​"/>
              <a:defRPr sz="1200">
                <a:solidFill>
                  <a:schemeClr val="dk1"/>
                </a:solidFill>
              </a:defRPr>
            </a:lvl3pPr>
            <a:lvl4pPr indent="-304800" lvl="3" marL="1828800" rtl="0" algn="l">
              <a:lnSpc>
                <a:spcPct val="90000"/>
              </a:lnSpc>
              <a:spcBef>
                <a:spcPts val="600"/>
              </a:spcBef>
              <a:spcAft>
                <a:spcPts val="0"/>
              </a:spcAft>
              <a:buSzPts val="1200"/>
              <a:buChar char="​"/>
              <a:defRPr b="0" sz="1200" cap="none"/>
            </a:lvl4pPr>
            <a:lvl5pPr indent="-304800" lvl="4" marL="2286000" rtl="0" algn="l">
              <a:lnSpc>
                <a:spcPct val="100000"/>
              </a:lnSpc>
              <a:spcBef>
                <a:spcPts val="600"/>
              </a:spcBef>
              <a:spcAft>
                <a:spcPts val="0"/>
              </a:spcAft>
              <a:buSzPts val="1200"/>
              <a:buChar char="​"/>
              <a:defRPr sz="1200"/>
            </a:lvl5pPr>
            <a:lvl6pPr indent="-304800" lvl="5" marL="2743200" rtl="0" algn="l">
              <a:lnSpc>
                <a:spcPct val="95000"/>
              </a:lnSpc>
              <a:spcBef>
                <a:spcPts val="600"/>
              </a:spcBef>
              <a:spcAft>
                <a:spcPts val="0"/>
              </a:spcAft>
              <a:buClr>
                <a:schemeClr val="dk1"/>
              </a:buClr>
              <a:buSzPts val="1200"/>
              <a:buFont typeface="NTR"/>
              <a:buChar char="​"/>
              <a:defRPr sz="1200"/>
            </a:lvl6pPr>
            <a:lvl7pPr indent="-304800" lvl="6" marL="3200400" rtl="0" algn="l">
              <a:lnSpc>
                <a:spcPct val="95000"/>
              </a:lnSpc>
              <a:spcBef>
                <a:spcPts val="600"/>
              </a:spcBef>
              <a:spcAft>
                <a:spcPts val="0"/>
              </a:spcAft>
              <a:buSzPts val="1200"/>
              <a:buFont typeface="NTR"/>
              <a:buChar char="​"/>
              <a:defRPr sz="1200"/>
            </a:lvl7pPr>
            <a:lvl8pPr indent="-304800" lvl="7" marL="3657600" rtl="0" algn="l">
              <a:lnSpc>
                <a:spcPct val="95000"/>
              </a:lnSpc>
              <a:spcBef>
                <a:spcPts val="600"/>
              </a:spcBef>
              <a:spcAft>
                <a:spcPts val="0"/>
              </a:spcAft>
              <a:buClr>
                <a:schemeClr val="dk1"/>
              </a:buClr>
              <a:buSzPts val="1200"/>
              <a:buFont typeface="NTR"/>
              <a:buChar char="​"/>
              <a:defRPr sz="1200"/>
            </a:lvl8pPr>
            <a:lvl9pPr indent="-304800" lvl="8" marL="4114800" rtl="0" algn="l">
              <a:lnSpc>
                <a:spcPct val="95000"/>
              </a:lnSpc>
              <a:spcBef>
                <a:spcPts val="600"/>
              </a:spcBef>
              <a:spcAft>
                <a:spcPts val="0"/>
              </a:spcAft>
              <a:buClr>
                <a:schemeClr val="dk1"/>
              </a:buClr>
              <a:buSzPts val="1200"/>
              <a:buFont typeface="NTR"/>
              <a:buChar char="​"/>
              <a:defRPr sz="1200"/>
            </a:lvl9pPr>
          </a:lstStyle>
          <a:p/>
        </p:txBody>
      </p:sp>
      <p:sp>
        <p:nvSpPr>
          <p:cNvPr id="478" name="Google Shape;478;p52"/>
          <p:cNvSpPr/>
          <p:nvPr>
            <p:ph idx="2" type="pic"/>
          </p:nvPr>
        </p:nvSpPr>
        <p:spPr>
          <a:xfrm>
            <a:off x="7549116" y="1587500"/>
            <a:ext cx="3196500" cy="3196500"/>
          </a:xfrm>
          <a:prstGeom prst="roundRect">
            <a:avLst>
              <a:gd fmla="val 3255" name="adj"/>
            </a:avLst>
          </a:prstGeom>
          <a:solidFill>
            <a:srgbClr val="AFABA1"/>
          </a:solidFill>
          <a:ln>
            <a:noFill/>
          </a:ln>
        </p:spPr>
      </p:sp>
      <p:sp>
        <p:nvSpPr>
          <p:cNvPr id="479" name="Google Shape;479;p52"/>
          <p:cNvSpPr txBox="1"/>
          <p:nvPr>
            <p:ph idx="3" type="body"/>
          </p:nvPr>
        </p:nvSpPr>
        <p:spPr>
          <a:xfrm>
            <a:off x="507207" y="5361165"/>
            <a:ext cx="2365200" cy="365700"/>
          </a:xfrm>
          <a:prstGeom prst="rect">
            <a:avLst/>
          </a:prstGeom>
          <a:noFill/>
          <a:ln>
            <a:noFill/>
          </a:ln>
        </p:spPr>
        <p:txBody>
          <a:bodyPr anchorCtr="0" anchor="t" bIns="0" lIns="0" spcFirstLastPara="1" rIns="0" wrap="square" tIns="0">
            <a:spAutoFit/>
          </a:bodyPr>
          <a:lstStyle>
            <a:lvl1pPr indent="-317500" lvl="0" marL="457200" rtl="0" algn="l">
              <a:lnSpc>
                <a:spcPct val="100000"/>
              </a:lnSpc>
              <a:spcBef>
                <a:spcPts val="1400"/>
              </a:spcBef>
              <a:spcAft>
                <a:spcPts val="0"/>
              </a:spcAft>
              <a:buClr>
                <a:schemeClr val="dk1"/>
              </a:buClr>
              <a:buSzPts val="1400"/>
              <a:buChar char="​"/>
              <a:defRPr sz="1400">
                <a:solidFill>
                  <a:schemeClr val="dk1"/>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cxnSp>
        <p:nvCxnSpPr>
          <p:cNvPr id="480" name="Google Shape;480;p52"/>
          <p:cNvCxnSpPr/>
          <p:nvPr/>
        </p:nvCxnSpPr>
        <p:spPr>
          <a:xfrm>
            <a:off x="493713" y="5264150"/>
            <a:ext cx="5113200" cy="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_Statement Carbon" showMasterSp="0">
  <p:cSld name="j_Statement Carbon">
    <p:bg>
      <p:bgPr>
        <a:gradFill>
          <a:gsLst>
            <a:gs pos="0">
              <a:srgbClr val="0F0F0F"/>
            </a:gs>
            <a:gs pos="66000">
              <a:srgbClr val="1F192C"/>
            </a:gs>
            <a:gs pos="87000">
              <a:srgbClr val="2A1951"/>
            </a:gs>
            <a:gs pos="100000">
              <a:srgbClr val="2F1863"/>
            </a:gs>
          </a:gsLst>
          <a:lin ang="18900044" scaled="0"/>
        </a:gradFill>
      </p:bgPr>
    </p:bg>
    <p:spTree>
      <p:nvGrpSpPr>
        <p:cNvPr id="481" name="Shape 481"/>
        <p:cNvGrpSpPr/>
        <p:nvPr/>
      </p:nvGrpSpPr>
      <p:grpSpPr>
        <a:xfrm>
          <a:off x="0" y="0"/>
          <a:ext cx="0" cy="0"/>
          <a:chOff x="0" y="0"/>
          <a:chExt cx="0" cy="0"/>
        </a:xfrm>
      </p:grpSpPr>
      <p:sp>
        <p:nvSpPr>
          <p:cNvPr id="482" name="Google Shape;482;p53"/>
          <p:cNvSpPr txBox="1"/>
          <p:nvPr>
            <p:ph idx="1" type="body"/>
          </p:nvPr>
        </p:nvSpPr>
        <p:spPr>
          <a:xfrm>
            <a:off x="491332" y="1506787"/>
            <a:ext cx="9847200" cy="2622300"/>
          </a:xfrm>
          <a:prstGeom prst="rect">
            <a:avLst/>
          </a:prstGeom>
          <a:noFill/>
          <a:ln>
            <a:noFill/>
          </a:ln>
        </p:spPr>
        <p:txBody>
          <a:bodyPr anchorCtr="0" anchor="b" bIns="0" lIns="0" spcFirstLastPara="1" rIns="0" wrap="square" tIns="0">
            <a:normAutofit/>
          </a:bodyPr>
          <a:lstStyle>
            <a:lvl1pPr indent="-571500" lvl="0" marL="457200" rtl="0" algn="l">
              <a:lnSpc>
                <a:spcPct val="90000"/>
              </a:lnSpc>
              <a:spcBef>
                <a:spcPts val="0"/>
              </a:spcBef>
              <a:spcAft>
                <a:spcPts val="0"/>
              </a:spcAft>
              <a:buClr>
                <a:schemeClr val="lt2"/>
              </a:buClr>
              <a:buSzPts val="5400"/>
              <a:buChar char="​"/>
              <a:defRPr sz="5400">
                <a:solidFill>
                  <a:schemeClr val="lt2"/>
                </a:solidFill>
              </a:defRPr>
            </a:lvl1pPr>
            <a:lvl2pPr indent="-317500" lvl="1" marL="914400" rtl="0" algn="l">
              <a:lnSpc>
                <a:spcPct val="100000"/>
              </a:lnSpc>
              <a:spcBef>
                <a:spcPts val="2200"/>
              </a:spcBef>
              <a:spcAft>
                <a:spcPts val="0"/>
              </a:spcAft>
              <a:buClr>
                <a:schemeClr val="lt1"/>
              </a:buClr>
              <a:buSzPts val="1400"/>
              <a:buFont typeface="NTR"/>
              <a:buChar char="​"/>
              <a:defRPr b="1" sz="1400" cap="none">
                <a:solidFill>
                  <a:schemeClr val="lt1"/>
                </a:solidFill>
              </a:defRPr>
            </a:lvl2pPr>
            <a:lvl3pPr indent="-304800" lvl="2" marL="1371600" rtl="0" algn="l">
              <a:lnSpc>
                <a:spcPct val="100000"/>
              </a:lnSpc>
              <a:spcBef>
                <a:spcPts val="600"/>
              </a:spcBef>
              <a:spcAft>
                <a:spcPts val="0"/>
              </a:spcAft>
              <a:buClr>
                <a:schemeClr val="lt1"/>
              </a:buClr>
              <a:buSzPts val="1200"/>
              <a:buFont typeface="NTR"/>
              <a:buChar char="​"/>
              <a:defRPr sz="1200">
                <a:solidFill>
                  <a:schemeClr val="lt1"/>
                </a:solidFill>
              </a:defRPr>
            </a:lvl3pPr>
            <a:lvl4pPr indent="-304800" lvl="3" marL="1828800" rtl="0" algn="l">
              <a:lnSpc>
                <a:spcPct val="90000"/>
              </a:lnSpc>
              <a:spcBef>
                <a:spcPts val="600"/>
              </a:spcBef>
              <a:spcAft>
                <a:spcPts val="0"/>
              </a:spcAft>
              <a:buSzPts val="1200"/>
              <a:buChar char="​"/>
              <a:defRPr b="0" sz="1200" cap="none">
                <a:solidFill>
                  <a:schemeClr val="lt1"/>
                </a:solidFill>
              </a:defRPr>
            </a:lvl4pPr>
            <a:lvl5pPr indent="-304800" lvl="4" marL="2286000" rtl="0" algn="l">
              <a:lnSpc>
                <a:spcPct val="100000"/>
              </a:lnSpc>
              <a:spcBef>
                <a:spcPts val="600"/>
              </a:spcBef>
              <a:spcAft>
                <a:spcPts val="0"/>
              </a:spcAft>
              <a:buSzPts val="1200"/>
              <a:buChar char="​"/>
              <a:defRPr sz="1200">
                <a:solidFill>
                  <a:schemeClr val="lt1"/>
                </a:solidFill>
              </a:defRPr>
            </a:lvl5pPr>
            <a:lvl6pPr indent="-304800" lvl="5" marL="2743200" rtl="0" algn="l">
              <a:lnSpc>
                <a:spcPct val="95000"/>
              </a:lnSpc>
              <a:spcBef>
                <a:spcPts val="600"/>
              </a:spcBef>
              <a:spcAft>
                <a:spcPts val="0"/>
              </a:spcAft>
              <a:buSzPts val="1200"/>
              <a:buFont typeface="NTR"/>
              <a:buChar char="​"/>
              <a:defRPr sz="1200">
                <a:solidFill>
                  <a:schemeClr val="lt1"/>
                </a:solidFill>
              </a:defRPr>
            </a:lvl6pPr>
            <a:lvl7pPr indent="-304800" lvl="6" marL="3200400" rtl="0" algn="l">
              <a:lnSpc>
                <a:spcPct val="95000"/>
              </a:lnSpc>
              <a:spcBef>
                <a:spcPts val="600"/>
              </a:spcBef>
              <a:spcAft>
                <a:spcPts val="0"/>
              </a:spcAft>
              <a:buClr>
                <a:schemeClr val="lt1"/>
              </a:buClr>
              <a:buSzPts val="1200"/>
              <a:buFont typeface="NTR"/>
              <a:buChar char="​"/>
              <a:defRPr sz="1200">
                <a:solidFill>
                  <a:schemeClr val="lt1"/>
                </a:solidFill>
              </a:defRPr>
            </a:lvl7pPr>
            <a:lvl8pPr indent="-304800" lvl="7" marL="3657600" rtl="0" algn="l">
              <a:lnSpc>
                <a:spcPct val="95000"/>
              </a:lnSpc>
              <a:spcBef>
                <a:spcPts val="600"/>
              </a:spcBef>
              <a:spcAft>
                <a:spcPts val="0"/>
              </a:spcAft>
              <a:buSzPts val="1200"/>
              <a:buFont typeface="NTR"/>
              <a:buChar char="​"/>
              <a:defRPr sz="1200">
                <a:solidFill>
                  <a:schemeClr val="lt1"/>
                </a:solidFill>
              </a:defRPr>
            </a:lvl8pPr>
            <a:lvl9pPr indent="-304800" lvl="8" marL="4114800" rtl="0" algn="l">
              <a:lnSpc>
                <a:spcPct val="95000"/>
              </a:lnSpc>
              <a:spcBef>
                <a:spcPts val="600"/>
              </a:spcBef>
              <a:spcAft>
                <a:spcPts val="0"/>
              </a:spcAft>
              <a:buSzPts val="1200"/>
              <a:buFont typeface="NTR"/>
              <a:buChar char="​"/>
              <a:defRPr sz="1200">
                <a:solidFill>
                  <a:schemeClr val="lt1"/>
                </a:solidFill>
              </a:defRPr>
            </a:lvl9pPr>
          </a:lstStyle>
          <a:p/>
        </p:txBody>
      </p:sp>
      <p:sp>
        <p:nvSpPr>
          <p:cNvPr id="483" name="Google Shape;483;p53"/>
          <p:cNvSpPr txBox="1"/>
          <p:nvPr>
            <p:ph idx="2" type="body"/>
          </p:nvPr>
        </p:nvSpPr>
        <p:spPr>
          <a:xfrm>
            <a:off x="491331" y="4634066"/>
            <a:ext cx="4024200" cy="365700"/>
          </a:xfrm>
          <a:prstGeom prst="rect">
            <a:avLst/>
          </a:prstGeom>
          <a:noFill/>
          <a:ln>
            <a:noFill/>
          </a:ln>
        </p:spPr>
        <p:txBody>
          <a:bodyPr anchorCtr="0" anchor="t" bIns="0" lIns="0" spcFirstLastPara="1" rIns="0" wrap="square" tIns="0">
            <a:spAutoFit/>
          </a:bodyPr>
          <a:lstStyle>
            <a:lvl1pPr indent="-317500" lvl="0" marL="457200" rtl="0" algn="l">
              <a:lnSpc>
                <a:spcPct val="10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lt2"/>
              </a:buClr>
              <a:buSzPts val="800"/>
              <a:buNone/>
              <a:defRPr sz="800">
                <a:solidFill>
                  <a:schemeClr val="lt2"/>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84" name="Google Shape;484;p53"/>
          <p:cNvSpPr/>
          <p:nvPr>
            <p:ph idx="3" type="pic"/>
          </p:nvPr>
        </p:nvSpPr>
        <p:spPr>
          <a:xfrm>
            <a:off x="498116" y="490537"/>
            <a:ext cx="889200" cy="889200"/>
          </a:xfrm>
          <a:prstGeom prst="roundRect">
            <a:avLst>
              <a:gd fmla="val 3255" name="adj"/>
            </a:avLst>
          </a:prstGeom>
          <a:noFill/>
          <a:ln>
            <a:noFill/>
          </a:ln>
        </p:spPr>
      </p:sp>
      <p:grpSp>
        <p:nvGrpSpPr>
          <p:cNvPr id="485" name="Google Shape;485;p53"/>
          <p:cNvGrpSpPr/>
          <p:nvPr/>
        </p:nvGrpSpPr>
        <p:grpSpPr>
          <a:xfrm>
            <a:off x="491331" y="6363293"/>
            <a:ext cx="11201710" cy="246888"/>
            <a:chOff x="491331" y="6363293"/>
            <a:chExt cx="11201710" cy="246888"/>
          </a:xfrm>
        </p:grpSpPr>
        <p:grpSp>
          <p:nvGrpSpPr>
            <p:cNvPr id="486" name="Google Shape;486;p53"/>
            <p:cNvGrpSpPr/>
            <p:nvPr/>
          </p:nvGrpSpPr>
          <p:grpSpPr>
            <a:xfrm>
              <a:off x="491331" y="6363293"/>
              <a:ext cx="8016638" cy="246888"/>
              <a:chOff x="491331" y="6363293"/>
              <a:chExt cx="8016638" cy="246888"/>
            </a:xfrm>
          </p:grpSpPr>
          <p:pic>
            <p:nvPicPr>
              <p:cNvPr descr="Shape, icon&#10;&#10;Description automatically generated" id="487" name="Google Shape;487;p53"/>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488" name="Google Shape;488;p53"/>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489" name="Google Shape;489;p53"/>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_Image + Content left (sm)">
  <p:cSld name="g_Image + Content left (sm)">
    <p:bg>
      <p:bgPr>
        <a:solidFill>
          <a:srgbClr val="FFFEFA"/>
        </a:solidFill>
      </p:bgPr>
    </p:bg>
    <p:spTree>
      <p:nvGrpSpPr>
        <p:cNvPr id="490" name="Shape 490"/>
        <p:cNvGrpSpPr/>
        <p:nvPr/>
      </p:nvGrpSpPr>
      <p:grpSpPr>
        <a:xfrm>
          <a:off x="0" y="0"/>
          <a:ext cx="0" cy="0"/>
          <a:chOff x="0" y="0"/>
          <a:chExt cx="0" cy="0"/>
        </a:xfrm>
      </p:grpSpPr>
      <p:sp>
        <p:nvSpPr>
          <p:cNvPr id="491" name="Google Shape;491;p54"/>
          <p:cNvSpPr txBox="1"/>
          <p:nvPr>
            <p:ph type="title"/>
          </p:nvPr>
        </p:nvSpPr>
        <p:spPr>
          <a:xfrm>
            <a:off x="388469" y="1375381"/>
            <a:ext cx="5841900" cy="831000"/>
          </a:xfrm>
          <a:prstGeom prst="rect">
            <a:avLst/>
          </a:prstGeom>
          <a:noFill/>
          <a:ln>
            <a:noFill/>
          </a:ln>
        </p:spPr>
        <p:txBody>
          <a:bodyPr anchorCtr="0" anchor="b" bIns="45700" lIns="91425" spcFirstLastPara="1" rIns="91425" wrap="square" tIns="45700">
            <a:normAutofit/>
          </a:bodyPr>
          <a:lstStyle>
            <a:lvl1pPr lvl="0" rtl="0" algn="l">
              <a:lnSpc>
                <a:spcPct val="85000"/>
              </a:lnSpc>
              <a:spcBef>
                <a:spcPts val="0"/>
              </a:spcBef>
              <a:spcAft>
                <a:spcPts val="0"/>
              </a:spcAft>
              <a:buClr>
                <a:schemeClr val="dk1"/>
              </a:buClr>
              <a:buSzPts val="3200"/>
              <a:buFont typeface="DM Sans"/>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92" name="Google Shape;492;p54"/>
          <p:cNvSpPr txBox="1"/>
          <p:nvPr>
            <p:ph idx="1" type="body"/>
          </p:nvPr>
        </p:nvSpPr>
        <p:spPr>
          <a:xfrm>
            <a:off x="487173" y="2350096"/>
            <a:ext cx="2693400" cy="37728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493" name="Google Shape;493;p54"/>
          <p:cNvSpPr/>
          <p:nvPr>
            <p:ph idx="2" type="pic"/>
          </p:nvPr>
        </p:nvSpPr>
        <p:spPr>
          <a:xfrm>
            <a:off x="485765" y="490537"/>
            <a:ext cx="1213200" cy="687900"/>
          </a:xfrm>
          <a:prstGeom prst="roundRect">
            <a:avLst>
              <a:gd fmla="val 3255" name="adj"/>
            </a:avLst>
          </a:prstGeom>
          <a:noFill/>
          <a:ln>
            <a:noFill/>
          </a:ln>
        </p:spPr>
      </p:sp>
      <p:sp>
        <p:nvSpPr>
          <p:cNvPr id="494" name="Google Shape;494;p54"/>
          <p:cNvSpPr/>
          <p:nvPr/>
        </p:nvSpPr>
        <p:spPr>
          <a:xfrm>
            <a:off x="6586752" y="484188"/>
            <a:ext cx="5118000" cy="5638800"/>
          </a:xfrm>
          <a:prstGeom prst="roundRect">
            <a:avLst>
              <a:gd fmla="val 3646"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495" name="Google Shape;495;p54"/>
          <p:cNvSpPr txBox="1"/>
          <p:nvPr>
            <p:ph idx="3" type="body"/>
          </p:nvPr>
        </p:nvSpPr>
        <p:spPr>
          <a:xfrm>
            <a:off x="3536962" y="2350096"/>
            <a:ext cx="2693400" cy="37728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8450" lvl="1" marL="914400" rtl="0" algn="l">
              <a:lnSpc>
                <a:spcPct val="100000"/>
              </a:lnSpc>
              <a:spcBef>
                <a:spcPts val="800"/>
              </a:spcBef>
              <a:spcAft>
                <a:spcPts val="0"/>
              </a:spcAft>
              <a:buClr>
                <a:schemeClr val="dk1"/>
              </a:buClr>
              <a:buSzPts val="1100"/>
              <a:buChar char="•"/>
              <a:defRPr sz="1100"/>
            </a:lvl2pPr>
            <a:lvl3pPr indent="-295275" lvl="2" marL="1371600" rtl="0" algn="l">
              <a:lnSpc>
                <a:spcPct val="100000"/>
              </a:lnSpc>
              <a:spcBef>
                <a:spcPts val="800"/>
              </a:spcBef>
              <a:spcAft>
                <a:spcPts val="0"/>
              </a:spcAft>
              <a:buClr>
                <a:srgbClr val="6B665F"/>
              </a:buClr>
              <a:buSzPts val="1050"/>
              <a:buChar char="－"/>
              <a:defRPr sz="1050"/>
            </a:lvl3pPr>
            <a:lvl4pPr indent="-298450" lvl="3" marL="1828800" rtl="0" algn="l">
              <a:lnSpc>
                <a:spcPct val="90000"/>
              </a:lnSpc>
              <a:spcBef>
                <a:spcPts val="1400"/>
              </a:spcBef>
              <a:spcAft>
                <a:spcPts val="0"/>
              </a:spcAft>
              <a:buSzPts val="1100"/>
              <a:buChar char="​"/>
              <a:defRPr sz="1100"/>
            </a:lvl4pPr>
            <a:lvl5pPr indent="-298450" lvl="4" marL="2286000" rtl="0" algn="l">
              <a:lnSpc>
                <a:spcPct val="100000"/>
              </a:lnSpc>
              <a:spcBef>
                <a:spcPts val="1400"/>
              </a:spcBef>
              <a:spcAft>
                <a:spcPts val="0"/>
              </a:spcAft>
              <a:buSzPts val="1100"/>
              <a:buChar char="​"/>
              <a:defRPr b="0" i="0" sz="11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_Thank You">
  <p:cSld name="z_Thank You">
    <p:bg>
      <p:bgPr>
        <a:solidFill>
          <a:srgbClr val="000000"/>
        </a:solidFill>
      </p:bgPr>
    </p:bg>
    <p:spTree>
      <p:nvGrpSpPr>
        <p:cNvPr id="496" name="Shape 496"/>
        <p:cNvGrpSpPr/>
        <p:nvPr/>
      </p:nvGrpSpPr>
      <p:grpSpPr>
        <a:xfrm>
          <a:off x="0" y="0"/>
          <a:ext cx="0" cy="0"/>
          <a:chOff x="0" y="0"/>
          <a:chExt cx="0" cy="0"/>
        </a:xfrm>
      </p:grpSpPr>
      <p:pic>
        <p:nvPicPr>
          <p:cNvPr id="497" name="Google Shape;497;p55"/>
          <p:cNvPicPr preferRelativeResize="0"/>
          <p:nvPr/>
        </p:nvPicPr>
        <p:blipFill>
          <a:blip r:embed="rId2">
            <a:alphaModFix/>
          </a:blip>
          <a:stretch>
            <a:fillRect/>
          </a:stretch>
        </p:blipFill>
        <p:spPr>
          <a:xfrm>
            <a:off x="0" y="-875"/>
            <a:ext cx="12192001" cy="6859731"/>
          </a:xfrm>
          <a:prstGeom prst="rect">
            <a:avLst/>
          </a:prstGeom>
          <a:noFill/>
          <a:ln>
            <a:noFill/>
          </a:ln>
        </p:spPr>
      </p:pic>
      <p:sp>
        <p:nvSpPr>
          <p:cNvPr id="498" name="Google Shape;498;p55"/>
          <p:cNvSpPr/>
          <p:nvPr/>
        </p:nvSpPr>
        <p:spPr>
          <a:xfrm>
            <a:off x="0" y="-12"/>
            <a:ext cx="12192000" cy="6858000"/>
          </a:xfrm>
          <a:custGeom>
            <a:rect b="b" l="l" r="r" t="t"/>
            <a:pathLst>
              <a:path extrusionOk="0" h="6858000" w="12192000">
                <a:moveTo>
                  <a:pt x="0" y="0"/>
                </a:moveTo>
                <a:lnTo>
                  <a:pt x="12192000" y="0"/>
                </a:lnTo>
                <a:lnTo>
                  <a:pt x="12192000" y="6858000"/>
                </a:lnTo>
                <a:lnTo>
                  <a:pt x="0" y="6858000"/>
                </a:lnTo>
                <a:close/>
              </a:path>
            </a:pathLst>
          </a:custGeom>
          <a:gradFill>
            <a:gsLst>
              <a:gs pos="0">
                <a:srgbClr val="000000">
                  <a:alpha val="70980"/>
                </a:srgbClr>
              </a:gs>
              <a:gs pos="100000">
                <a:srgbClr val="191919">
                  <a:alpha val="0"/>
                </a:srgbClr>
              </a:gs>
            </a:gsLst>
            <a:lin ang="2700006" scaled="0"/>
          </a:gra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499" name="Google Shape;499;p55"/>
          <p:cNvSpPr txBox="1"/>
          <p:nvPr/>
        </p:nvSpPr>
        <p:spPr>
          <a:xfrm>
            <a:off x="363694" y="341417"/>
            <a:ext cx="6208200" cy="8403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5400">
                <a:solidFill>
                  <a:schemeClr val="lt2"/>
                </a:solidFill>
                <a:latin typeface="DM Sans"/>
                <a:ea typeface="DM Sans"/>
                <a:cs typeface="DM Sans"/>
                <a:sym typeface="DM Sans"/>
              </a:rPr>
              <a:t>Thank you!</a:t>
            </a:r>
            <a:endParaRPr/>
          </a:p>
        </p:txBody>
      </p:sp>
      <p:grpSp>
        <p:nvGrpSpPr>
          <p:cNvPr id="500" name="Google Shape;500;p55"/>
          <p:cNvGrpSpPr/>
          <p:nvPr/>
        </p:nvGrpSpPr>
        <p:grpSpPr>
          <a:xfrm>
            <a:off x="491331" y="6363293"/>
            <a:ext cx="11201710" cy="246888"/>
            <a:chOff x="491331" y="6363293"/>
            <a:chExt cx="11201710" cy="246888"/>
          </a:xfrm>
        </p:grpSpPr>
        <p:grpSp>
          <p:nvGrpSpPr>
            <p:cNvPr id="501" name="Google Shape;501;p55"/>
            <p:cNvGrpSpPr/>
            <p:nvPr/>
          </p:nvGrpSpPr>
          <p:grpSpPr>
            <a:xfrm>
              <a:off x="491331" y="6363293"/>
              <a:ext cx="8016638" cy="246888"/>
              <a:chOff x="491331" y="6363293"/>
              <a:chExt cx="8016638" cy="246888"/>
            </a:xfrm>
          </p:grpSpPr>
          <p:pic>
            <p:nvPicPr>
              <p:cNvPr descr="Shape, icon&#10;&#10;Description automatically generated" id="502" name="Google Shape;502;p55"/>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503" name="Google Shape;503;p55"/>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504" name="Google Shape;504;p55"/>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_Questions">
  <p:cSld name="z_Questions">
    <p:bg>
      <p:bgPr>
        <a:solidFill>
          <a:srgbClr val="000000"/>
        </a:solidFill>
      </p:bgPr>
    </p:bg>
    <p:spTree>
      <p:nvGrpSpPr>
        <p:cNvPr id="505" name="Shape 505"/>
        <p:cNvGrpSpPr/>
        <p:nvPr/>
      </p:nvGrpSpPr>
      <p:grpSpPr>
        <a:xfrm>
          <a:off x="0" y="0"/>
          <a:ext cx="0" cy="0"/>
          <a:chOff x="0" y="0"/>
          <a:chExt cx="0" cy="0"/>
        </a:xfrm>
      </p:grpSpPr>
      <p:pic>
        <p:nvPicPr>
          <p:cNvPr id="506" name="Google Shape;506;p56"/>
          <p:cNvPicPr preferRelativeResize="0"/>
          <p:nvPr/>
        </p:nvPicPr>
        <p:blipFill>
          <a:blip r:embed="rId2">
            <a:alphaModFix/>
          </a:blip>
          <a:stretch>
            <a:fillRect/>
          </a:stretch>
        </p:blipFill>
        <p:spPr>
          <a:xfrm>
            <a:off x="0" y="-875"/>
            <a:ext cx="12192001" cy="6859731"/>
          </a:xfrm>
          <a:prstGeom prst="rect">
            <a:avLst/>
          </a:prstGeom>
          <a:noFill/>
          <a:ln>
            <a:noFill/>
          </a:ln>
        </p:spPr>
      </p:pic>
      <p:sp>
        <p:nvSpPr>
          <p:cNvPr id="507" name="Google Shape;507;p56"/>
          <p:cNvSpPr/>
          <p:nvPr/>
        </p:nvSpPr>
        <p:spPr>
          <a:xfrm>
            <a:off x="0" y="-12"/>
            <a:ext cx="12192000" cy="6858000"/>
          </a:xfrm>
          <a:custGeom>
            <a:rect b="b" l="l" r="r" t="t"/>
            <a:pathLst>
              <a:path extrusionOk="0" h="6858000" w="12192000">
                <a:moveTo>
                  <a:pt x="0" y="0"/>
                </a:moveTo>
                <a:lnTo>
                  <a:pt x="12192000" y="0"/>
                </a:lnTo>
                <a:lnTo>
                  <a:pt x="12192000" y="6858000"/>
                </a:lnTo>
                <a:lnTo>
                  <a:pt x="0" y="6858000"/>
                </a:lnTo>
                <a:close/>
              </a:path>
            </a:pathLst>
          </a:custGeom>
          <a:gradFill>
            <a:gsLst>
              <a:gs pos="0">
                <a:srgbClr val="000000">
                  <a:alpha val="70980"/>
                </a:srgbClr>
              </a:gs>
              <a:gs pos="100000">
                <a:srgbClr val="191919">
                  <a:alpha val="0"/>
                </a:srgbClr>
              </a:gs>
            </a:gsLst>
            <a:lin ang="2700006" scaled="0"/>
          </a:gra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08" name="Google Shape;508;p56"/>
          <p:cNvSpPr txBox="1"/>
          <p:nvPr/>
        </p:nvSpPr>
        <p:spPr>
          <a:xfrm>
            <a:off x="363694" y="341417"/>
            <a:ext cx="6208200" cy="8403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5400">
                <a:solidFill>
                  <a:schemeClr val="lt2"/>
                </a:solidFill>
                <a:latin typeface="DM Sans"/>
                <a:ea typeface="DM Sans"/>
                <a:cs typeface="DM Sans"/>
                <a:sym typeface="DM Sans"/>
              </a:rPr>
              <a:t>Questions?</a:t>
            </a:r>
            <a:endParaRPr/>
          </a:p>
        </p:txBody>
      </p:sp>
      <p:grpSp>
        <p:nvGrpSpPr>
          <p:cNvPr id="509" name="Google Shape;509;p56"/>
          <p:cNvGrpSpPr/>
          <p:nvPr/>
        </p:nvGrpSpPr>
        <p:grpSpPr>
          <a:xfrm>
            <a:off x="491331" y="6363293"/>
            <a:ext cx="11201710" cy="246888"/>
            <a:chOff x="491331" y="6363293"/>
            <a:chExt cx="11201710" cy="246888"/>
          </a:xfrm>
        </p:grpSpPr>
        <p:grpSp>
          <p:nvGrpSpPr>
            <p:cNvPr id="510" name="Google Shape;510;p56"/>
            <p:cNvGrpSpPr/>
            <p:nvPr/>
          </p:nvGrpSpPr>
          <p:grpSpPr>
            <a:xfrm>
              <a:off x="491331" y="6363293"/>
              <a:ext cx="8016638" cy="246888"/>
              <a:chOff x="491331" y="6363293"/>
              <a:chExt cx="8016638" cy="246888"/>
            </a:xfrm>
          </p:grpSpPr>
          <p:pic>
            <p:nvPicPr>
              <p:cNvPr descr="Shape, icon&#10;&#10;Description automatically generated" id="511" name="Google Shape;511;p56"/>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512" name="Google Shape;512;p56"/>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513" name="Google Shape;513;p56"/>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z_Questions">
  <p:cSld name="1_z_Questions">
    <p:bg>
      <p:bgPr>
        <a:solidFill>
          <a:srgbClr val="000000"/>
        </a:solidFill>
      </p:bgPr>
    </p:bg>
    <p:spTree>
      <p:nvGrpSpPr>
        <p:cNvPr id="514" name="Shape 514"/>
        <p:cNvGrpSpPr/>
        <p:nvPr/>
      </p:nvGrpSpPr>
      <p:grpSpPr>
        <a:xfrm>
          <a:off x="0" y="0"/>
          <a:ext cx="0" cy="0"/>
          <a:chOff x="0" y="0"/>
          <a:chExt cx="0" cy="0"/>
        </a:xfrm>
      </p:grpSpPr>
      <p:pic>
        <p:nvPicPr>
          <p:cNvPr id="515" name="Google Shape;515;p57"/>
          <p:cNvPicPr preferRelativeResize="0"/>
          <p:nvPr/>
        </p:nvPicPr>
        <p:blipFill>
          <a:blip r:embed="rId2">
            <a:alphaModFix/>
          </a:blip>
          <a:stretch>
            <a:fillRect/>
          </a:stretch>
        </p:blipFill>
        <p:spPr>
          <a:xfrm>
            <a:off x="0" y="-875"/>
            <a:ext cx="12192001" cy="6859731"/>
          </a:xfrm>
          <a:prstGeom prst="rect">
            <a:avLst/>
          </a:prstGeom>
          <a:noFill/>
          <a:ln>
            <a:noFill/>
          </a:ln>
        </p:spPr>
      </p:pic>
      <p:sp>
        <p:nvSpPr>
          <p:cNvPr id="516" name="Google Shape;516;p57"/>
          <p:cNvSpPr/>
          <p:nvPr/>
        </p:nvSpPr>
        <p:spPr>
          <a:xfrm>
            <a:off x="0" y="-12"/>
            <a:ext cx="12192000" cy="6858000"/>
          </a:xfrm>
          <a:custGeom>
            <a:rect b="b" l="l" r="r" t="t"/>
            <a:pathLst>
              <a:path extrusionOk="0" h="6858000" w="12192000">
                <a:moveTo>
                  <a:pt x="0" y="0"/>
                </a:moveTo>
                <a:lnTo>
                  <a:pt x="12192000" y="0"/>
                </a:lnTo>
                <a:lnTo>
                  <a:pt x="12192000" y="6858000"/>
                </a:lnTo>
                <a:lnTo>
                  <a:pt x="0" y="6858000"/>
                </a:lnTo>
                <a:close/>
              </a:path>
            </a:pathLst>
          </a:custGeom>
          <a:gradFill>
            <a:gsLst>
              <a:gs pos="0">
                <a:srgbClr val="000000">
                  <a:alpha val="70980"/>
                </a:srgbClr>
              </a:gs>
              <a:gs pos="100000">
                <a:srgbClr val="191919">
                  <a:alpha val="0"/>
                </a:srgbClr>
              </a:gs>
            </a:gsLst>
            <a:lin ang="2700006" scaled="0"/>
          </a:gra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17" name="Google Shape;517;p57"/>
          <p:cNvSpPr txBox="1"/>
          <p:nvPr/>
        </p:nvSpPr>
        <p:spPr>
          <a:xfrm>
            <a:off x="363694" y="341417"/>
            <a:ext cx="6208200" cy="8403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5400">
                <a:solidFill>
                  <a:schemeClr val="lt2"/>
                </a:solidFill>
                <a:latin typeface="DM Sans"/>
                <a:ea typeface="DM Sans"/>
                <a:cs typeface="DM Sans"/>
                <a:sym typeface="DM Sans"/>
              </a:rPr>
              <a:t>Q&amp;A</a:t>
            </a:r>
            <a:endParaRPr/>
          </a:p>
        </p:txBody>
      </p:sp>
      <p:grpSp>
        <p:nvGrpSpPr>
          <p:cNvPr id="518" name="Google Shape;518;p57"/>
          <p:cNvGrpSpPr/>
          <p:nvPr/>
        </p:nvGrpSpPr>
        <p:grpSpPr>
          <a:xfrm>
            <a:off x="491331" y="6363293"/>
            <a:ext cx="11201710" cy="246888"/>
            <a:chOff x="491331" y="6363293"/>
            <a:chExt cx="11201710" cy="246888"/>
          </a:xfrm>
        </p:grpSpPr>
        <p:grpSp>
          <p:nvGrpSpPr>
            <p:cNvPr id="519" name="Google Shape;519;p57"/>
            <p:cNvGrpSpPr/>
            <p:nvPr/>
          </p:nvGrpSpPr>
          <p:grpSpPr>
            <a:xfrm>
              <a:off x="491331" y="6363293"/>
              <a:ext cx="8016638" cy="246888"/>
              <a:chOff x="491331" y="6363293"/>
              <a:chExt cx="8016638" cy="246888"/>
            </a:xfrm>
          </p:grpSpPr>
          <p:pic>
            <p:nvPicPr>
              <p:cNvPr descr="Shape, icon&#10;&#10;Description automatically generated" id="520" name="Google Shape;520;p57"/>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521" name="Google Shape;521;p5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522" name="Google Shape;522;p57"/>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_Grid">
  <p:cSld name="z_Grid">
    <p:spTree>
      <p:nvGrpSpPr>
        <p:cNvPr id="523" name="Shape 523"/>
        <p:cNvGrpSpPr/>
        <p:nvPr/>
      </p:nvGrpSpPr>
      <p:grpSpPr>
        <a:xfrm>
          <a:off x="0" y="0"/>
          <a:ext cx="0" cy="0"/>
          <a:chOff x="0" y="0"/>
          <a:chExt cx="0" cy="0"/>
        </a:xfrm>
      </p:grpSpPr>
      <p:grpSp>
        <p:nvGrpSpPr>
          <p:cNvPr id="524" name="Google Shape;524;p58"/>
          <p:cNvGrpSpPr/>
          <p:nvPr/>
        </p:nvGrpSpPr>
        <p:grpSpPr>
          <a:xfrm>
            <a:off x="0" y="0"/>
            <a:ext cx="12192000" cy="6858000"/>
            <a:chOff x="0" y="0"/>
            <a:chExt cx="12192000" cy="6858000"/>
          </a:xfrm>
        </p:grpSpPr>
        <p:grpSp>
          <p:nvGrpSpPr>
            <p:cNvPr id="525" name="Google Shape;525;p58"/>
            <p:cNvGrpSpPr/>
            <p:nvPr/>
          </p:nvGrpSpPr>
          <p:grpSpPr>
            <a:xfrm>
              <a:off x="493713" y="545576"/>
              <a:ext cx="11202987" cy="5569633"/>
              <a:chOff x="493713" y="492125"/>
              <a:chExt cx="11202987" cy="4284663"/>
            </a:xfrm>
          </p:grpSpPr>
          <p:sp>
            <p:nvSpPr>
              <p:cNvPr id="526" name="Google Shape;526;p58"/>
              <p:cNvSpPr/>
              <p:nvPr/>
            </p:nvSpPr>
            <p:spPr>
              <a:xfrm>
                <a:off x="493713" y="492125"/>
                <a:ext cx="482600" cy="4284663"/>
              </a:xfrm>
              <a:custGeom>
                <a:rect b="b" l="l" r="r" t="t"/>
                <a:pathLst>
                  <a:path extrusionOk="0" h="2699" w="304">
                    <a:moveTo>
                      <a:pt x="304" y="2506"/>
                    </a:moveTo>
                    <a:lnTo>
                      <a:pt x="0" y="2506"/>
                    </a:lnTo>
                    <a:lnTo>
                      <a:pt x="0" y="2699"/>
                    </a:lnTo>
                    <a:lnTo>
                      <a:pt x="304" y="2699"/>
                    </a:lnTo>
                    <a:lnTo>
                      <a:pt x="304" y="2506"/>
                    </a:lnTo>
                    <a:close/>
                    <a:moveTo>
                      <a:pt x="304" y="2199"/>
                    </a:moveTo>
                    <a:lnTo>
                      <a:pt x="0" y="2199"/>
                    </a:lnTo>
                    <a:lnTo>
                      <a:pt x="0" y="2505"/>
                    </a:lnTo>
                    <a:lnTo>
                      <a:pt x="304" y="2505"/>
                    </a:lnTo>
                    <a:lnTo>
                      <a:pt x="304" y="2199"/>
                    </a:lnTo>
                    <a:close/>
                    <a:moveTo>
                      <a:pt x="304" y="2004"/>
                    </a:moveTo>
                    <a:lnTo>
                      <a:pt x="0" y="2004"/>
                    </a:lnTo>
                    <a:lnTo>
                      <a:pt x="0" y="2198"/>
                    </a:lnTo>
                    <a:lnTo>
                      <a:pt x="304" y="2198"/>
                    </a:lnTo>
                    <a:lnTo>
                      <a:pt x="304" y="2004"/>
                    </a:lnTo>
                    <a:close/>
                    <a:moveTo>
                      <a:pt x="304" y="1697"/>
                    </a:moveTo>
                    <a:lnTo>
                      <a:pt x="0" y="1697"/>
                    </a:lnTo>
                    <a:lnTo>
                      <a:pt x="0" y="2003"/>
                    </a:lnTo>
                    <a:lnTo>
                      <a:pt x="304" y="2003"/>
                    </a:lnTo>
                    <a:lnTo>
                      <a:pt x="304" y="1697"/>
                    </a:lnTo>
                    <a:close/>
                    <a:moveTo>
                      <a:pt x="304" y="1503"/>
                    </a:moveTo>
                    <a:lnTo>
                      <a:pt x="0" y="1503"/>
                    </a:lnTo>
                    <a:lnTo>
                      <a:pt x="0" y="1696"/>
                    </a:lnTo>
                    <a:lnTo>
                      <a:pt x="304" y="1696"/>
                    </a:lnTo>
                    <a:lnTo>
                      <a:pt x="304" y="1503"/>
                    </a:lnTo>
                    <a:close/>
                    <a:moveTo>
                      <a:pt x="304" y="1195"/>
                    </a:moveTo>
                    <a:lnTo>
                      <a:pt x="0" y="1195"/>
                    </a:lnTo>
                    <a:lnTo>
                      <a:pt x="0" y="1502"/>
                    </a:lnTo>
                    <a:lnTo>
                      <a:pt x="304" y="1502"/>
                    </a:lnTo>
                    <a:lnTo>
                      <a:pt x="304" y="1195"/>
                    </a:lnTo>
                    <a:close/>
                    <a:moveTo>
                      <a:pt x="304" y="1001"/>
                    </a:moveTo>
                    <a:lnTo>
                      <a:pt x="0" y="1001"/>
                    </a:lnTo>
                    <a:lnTo>
                      <a:pt x="0" y="1194"/>
                    </a:lnTo>
                    <a:lnTo>
                      <a:pt x="304" y="1194"/>
                    </a:lnTo>
                    <a:lnTo>
                      <a:pt x="304" y="1001"/>
                    </a:lnTo>
                    <a:close/>
                    <a:moveTo>
                      <a:pt x="304" y="694"/>
                    </a:moveTo>
                    <a:lnTo>
                      <a:pt x="0" y="694"/>
                    </a:lnTo>
                    <a:lnTo>
                      <a:pt x="0" y="1000"/>
                    </a:lnTo>
                    <a:lnTo>
                      <a:pt x="304" y="1000"/>
                    </a:lnTo>
                    <a:lnTo>
                      <a:pt x="304" y="694"/>
                    </a:lnTo>
                    <a:close/>
                    <a:moveTo>
                      <a:pt x="304" y="499"/>
                    </a:moveTo>
                    <a:lnTo>
                      <a:pt x="0" y="499"/>
                    </a:lnTo>
                    <a:lnTo>
                      <a:pt x="0" y="693"/>
                    </a:lnTo>
                    <a:lnTo>
                      <a:pt x="304" y="693"/>
                    </a:lnTo>
                    <a:lnTo>
                      <a:pt x="304" y="499"/>
                    </a:lnTo>
                    <a:close/>
                    <a:moveTo>
                      <a:pt x="304" y="192"/>
                    </a:moveTo>
                    <a:lnTo>
                      <a:pt x="0" y="192"/>
                    </a:lnTo>
                    <a:lnTo>
                      <a:pt x="0" y="498"/>
                    </a:lnTo>
                    <a:lnTo>
                      <a:pt x="304" y="498"/>
                    </a:lnTo>
                    <a:lnTo>
                      <a:pt x="304" y="192"/>
                    </a:lnTo>
                    <a:close/>
                    <a:moveTo>
                      <a:pt x="304" y="0"/>
                    </a:moveTo>
                    <a:lnTo>
                      <a:pt x="0" y="0"/>
                    </a:lnTo>
                    <a:lnTo>
                      <a:pt x="0" y="191"/>
                    </a:lnTo>
                    <a:lnTo>
                      <a:pt x="304" y="191"/>
                    </a:lnTo>
                    <a:lnTo>
                      <a:pt x="304"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27" name="Google Shape;527;p58"/>
              <p:cNvSpPr/>
              <p:nvPr/>
            </p:nvSpPr>
            <p:spPr>
              <a:xfrm>
                <a:off x="1465263"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28" name="Google Shape;528;p58"/>
              <p:cNvSpPr/>
              <p:nvPr/>
            </p:nvSpPr>
            <p:spPr>
              <a:xfrm>
                <a:off x="2438400"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29" name="Google Shape;529;p58"/>
              <p:cNvSpPr/>
              <p:nvPr/>
            </p:nvSpPr>
            <p:spPr>
              <a:xfrm>
                <a:off x="3413125" y="492125"/>
                <a:ext cx="488950" cy="4284663"/>
              </a:xfrm>
              <a:custGeom>
                <a:rect b="b" l="l" r="r" t="t"/>
                <a:pathLst>
                  <a:path extrusionOk="0" h="2699" w="308">
                    <a:moveTo>
                      <a:pt x="308" y="2506"/>
                    </a:moveTo>
                    <a:lnTo>
                      <a:pt x="0" y="2506"/>
                    </a:lnTo>
                    <a:lnTo>
                      <a:pt x="0" y="2699"/>
                    </a:lnTo>
                    <a:lnTo>
                      <a:pt x="308" y="2699"/>
                    </a:lnTo>
                    <a:lnTo>
                      <a:pt x="308" y="2506"/>
                    </a:lnTo>
                    <a:close/>
                    <a:moveTo>
                      <a:pt x="308" y="2199"/>
                    </a:moveTo>
                    <a:lnTo>
                      <a:pt x="0" y="2199"/>
                    </a:lnTo>
                    <a:lnTo>
                      <a:pt x="0" y="2505"/>
                    </a:lnTo>
                    <a:lnTo>
                      <a:pt x="308" y="2505"/>
                    </a:lnTo>
                    <a:lnTo>
                      <a:pt x="308" y="2199"/>
                    </a:lnTo>
                    <a:close/>
                    <a:moveTo>
                      <a:pt x="308" y="2004"/>
                    </a:moveTo>
                    <a:lnTo>
                      <a:pt x="0" y="2004"/>
                    </a:lnTo>
                    <a:lnTo>
                      <a:pt x="0" y="2198"/>
                    </a:lnTo>
                    <a:lnTo>
                      <a:pt x="308" y="2198"/>
                    </a:lnTo>
                    <a:lnTo>
                      <a:pt x="308" y="2004"/>
                    </a:lnTo>
                    <a:close/>
                    <a:moveTo>
                      <a:pt x="308" y="1697"/>
                    </a:moveTo>
                    <a:lnTo>
                      <a:pt x="0" y="1697"/>
                    </a:lnTo>
                    <a:lnTo>
                      <a:pt x="0" y="2003"/>
                    </a:lnTo>
                    <a:lnTo>
                      <a:pt x="308" y="2003"/>
                    </a:lnTo>
                    <a:lnTo>
                      <a:pt x="308" y="1697"/>
                    </a:lnTo>
                    <a:close/>
                    <a:moveTo>
                      <a:pt x="308" y="1503"/>
                    </a:moveTo>
                    <a:lnTo>
                      <a:pt x="0" y="1503"/>
                    </a:lnTo>
                    <a:lnTo>
                      <a:pt x="0" y="1696"/>
                    </a:lnTo>
                    <a:lnTo>
                      <a:pt x="308" y="1696"/>
                    </a:lnTo>
                    <a:lnTo>
                      <a:pt x="308" y="1503"/>
                    </a:lnTo>
                    <a:close/>
                    <a:moveTo>
                      <a:pt x="308" y="1195"/>
                    </a:moveTo>
                    <a:lnTo>
                      <a:pt x="0" y="1195"/>
                    </a:lnTo>
                    <a:lnTo>
                      <a:pt x="0" y="1502"/>
                    </a:lnTo>
                    <a:lnTo>
                      <a:pt x="308" y="1502"/>
                    </a:lnTo>
                    <a:lnTo>
                      <a:pt x="308" y="1195"/>
                    </a:lnTo>
                    <a:close/>
                    <a:moveTo>
                      <a:pt x="308" y="1001"/>
                    </a:moveTo>
                    <a:lnTo>
                      <a:pt x="0" y="1001"/>
                    </a:lnTo>
                    <a:lnTo>
                      <a:pt x="0" y="1194"/>
                    </a:lnTo>
                    <a:lnTo>
                      <a:pt x="308" y="1194"/>
                    </a:lnTo>
                    <a:lnTo>
                      <a:pt x="308" y="1001"/>
                    </a:lnTo>
                    <a:close/>
                    <a:moveTo>
                      <a:pt x="308" y="694"/>
                    </a:moveTo>
                    <a:lnTo>
                      <a:pt x="0" y="694"/>
                    </a:lnTo>
                    <a:lnTo>
                      <a:pt x="0" y="1000"/>
                    </a:lnTo>
                    <a:lnTo>
                      <a:pt x="308" y="1000"/>
                    </a:lnTo>
                    <a:lnTo>
                      <a:pt x="308" y="694"/>
                    </a:lnTo>
                    <a:close/>
                    <a:moveTo>
                      <a:pt x="308" y="499"/>
                    </a:moveTo>
                    <a:lnTo>
                      <a:pt x="0" y="499"/>
                    </a:lnTo>
                    <a:lnTo>
                      <a:pt x="0" y="693"/>
                    </a:lnTo>
                    <a:lnTo>
                      <a:pt x="308" y="693"/>
                    </a:lnTo>
                    <a:lnTo>
                      <a:pt x="308" y="499"/>
                    </a:lnTo>
                    <a:close/>
                    <a:moveTo>
                      <a:pt x="308" y="192"/>
                    </a:moveTo>
                    <a:lnTo>
                      <a:pt x="0" y="192"/>
                    </a:lnTo>
                    <a:lnTo>
                      <a:pt x="0" y="498"/>
                    </a:lnTo>
                    <a:lnTo>
                      <a:pt x="308" y="498"/>
                    </a:lnTo>
                    <a:lnTo>
                      <a:pt x="308" y="192"/>
                    </a:lnTo>
                    <a:close/>
                    <a:moveTo>
                      <a:pt x="308" y="0"/>
                    </a:moveTo>
                    <a:lnTo>
                      <a:pt x="0" y="0"/>
                    </a:lnTo>
                    <a:lnTo>
                      <a:pt x="0" y="191"/>
                    </a:lnTo>
                    <a:lnTo>
                      <a:pt x="308" y="191"/>
                    </a:lnTo>
                    <a:lnTo>
                      <a:pt x="308"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0" name="Google Shape;530;p58"/>
              <p:cNvSpPr/>
              <p:nvPr/>
            </p:nvSpPr>
            <p:spPr>
              <a:xfrm>
                <a:off x="4389438"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1" name="Google Shape;531;p58"/>
              <p:cNvSpPr/>
              <p:nvPr/>
            </p:nvSpPr>
            <p:spPr>
              <a:xfrm>
                <a:off x="5364163"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2" name="Google Shape;532;p58"/>
              <p:cNvSpPr/>
              <p:nvPr/>
            </p:nvSpPr>
            <p:spPr>
              <a:xfrm>
                <a:off x="6338888"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3" name="Google Shape;533;p58"/>
              <p:cNvSpPr/>
              <p:nvPr/>
            </p:nvSpPr>
            <p:spPr>
              <a:xfrm>
                <a:off x="7313613"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4" name="Google Shape;534;p58"/>
              <p:cNvSpPr/>
              <p:nvPr/>
            </p:nvSpPr>
            <p:spPr>
              <a:xfrm>
                <a:off x="8288338" y="492125"/>
                <a:ext cx="488950" cy="4284663"/>
              </a:xfrm>
              <a:custGeom>
                <a:rect b="b" l="l" r="r" t="t"/>
                <a:pathLst>
                  <a:path extrusionOk="0" h="2699" w="308">
                    <a:moveTo>
                      <a:pt x="308" y="2506"/>
                    </a:moveTo>
                    <a:lnTo>
                      <a:pt x="0" y="2506"/>
                    </a:lnTo>
                    <a:lnTo>
                      <a:pt x="0" y="2699"/>
                    </a:lnTo>
                    <a:lnTo>
                      <a:pt x="308" y="2699"/>
                    </a:lnTo>
                    <a:lnTo>
                      <a:pt x="308" y="2506"/>
                    </a:lnTo>
                    <a:close/>
                    <a:moveTo>
                      <a:pt x="308" y="2199"/>
                    </a:moveTo>
                    <a:lnTo>
                      <a:pt x="0" y="2199"/>
                    </a:lnTo>
                    <a:lnTo>
                      <a:pt x="0" y="2505"/>
                    </a:lnTo>
                    <a:lnTo>
                      <a:pt x="308" y="2505"/>
                    </a:lnTo>
                    <a:lnTo>
                      <a:pt x="308" y="2199"/>
                    </a:lnTo>
                    <a:close/>
                    <a:moveTo>
                      <a:pt x="308" y="2004"/>
                    </a:moveTo>
                    <a:lnTo>
                      <a:pt x="0" y="2004"/>
                    </a:lnTo>
                    <a:lnTo>
                      <a:pt x="0" y="2198"/>
                    </a:lnTo>
                    <a:lnTo>
                      <a:pt x="308" y="2198"/>
                    </a:lnTo>
                    <a:lnTo>
                      <a:pt x="308" y="2004"/>
                    </a:lnTo>
                    <a:close/>
                    <a:moveTo>
                      <a:pt x="308" y="1697"/>
                    </a:moveTo>
                    <a:lnTo>
                      <a:pt x="0" y="1697"/>
                    </a:lnTo>
                    <a:lnTo>
                      <a:pt x="0" y="2003"/>
                    </a:lnTo>
                    <a:lnTo>
                      <a:pt x="308" y="2003"/>
                    </a:lnTo>
                    <a:lnTo>
                      <a:pt x="308" y="1697"/>
                    </a:lnTo>
                    <a:close/>
                    <a:moveTo>
                      <a:pt x="308" y="1503"/>
                    </a:moveTo>
                    <a:lnTo>
                      <a:pt x="0" y="1503"/>
                    </a:lnTo>
                    <a:lnTo>
                      <a:pt x="0" y="1696"/>
                    </a:lnTo>
                    <a:lnTo>
                      <a:pt x="308" y="1696"/>
                    </a:lnTo>
                    <a:lnTo>
                      <a:pt x="308" y="1503"/>
                    </a:lnTo>
                    <a:close/>
                    <a:moveTo>
                      <a:pt x="308" y="1195"/>
                    </a:moveTo>
                    <a:lnTo>
                      <a:pt x="0" y="1195"/>
                    </a:lnTo>
                    <a:lnTo>
                      <a:pt x="0" y="1502"/>
                    </a:lnTo>
                    <a:lnTo>
                      <a:pt x="308" y="1502"/>
                    </a:lnTo>
                    <a:lnTo>
                      <a:pt x="308" y="1195"/>
                    </a:lnTo>
                    <a:close/>
                    <a:moveTo>
                      <a:pt x="308" y="1001"/>
                    </a:moveTo>
                    <a:lnTo>
                      <a:pt x="0" y="1001"/>
                    </a:lnTo>
                    <a:lnTo>
                      <a:pt x="0" y="1194"/>
                    </a:lnTo>
                    <a:lnTo>
                      <a:pt x="308" y="1194"/>
                    </a:lnTo>
                    <a:lnTo>
                      <a:pt x="308" y="1001"/>
                    </a:lnTo>
                    <a:close/>
                    <a:moveTo>
                      <a:pt x="308" y="694"/>
                    </a:moveTo>
                    <a:lnTo>
                      <a:pt x="0" y="694"/>
                    </a:lnTo>
                    <a:lnTo>
                      <a:pt x="0" y="1000"/>
                    </a:lnTo>
                    <a:lnTo>
                      <a:pt x="308" y="1000"/>
                    </a:lnTo>
                    <a:lnTo>
                      <a:pt x="308" y="694"/>
                    </a:lnTo>
                    <a:close/>
                    <a:moveTo>
                      <a:pt x="308" y="499"/>
                    </a:moveTo>
                    <a:lnTo>
                      <a:pt x="0" y="499"/>
                    </a:lnTo>
                    <a:lnTo>
                      <a:pt x="0" y="693"/>
                    </a:lnTo>
                    <a:lnTo>
                      <a:pt x="308" y="693"/>
                    </a:lnTo>
                    <a:lnTo>
                      <a:pt x="308" y="499"/>
                    </a:lnTo>
                    <a:close/>
                    <a:moveTo>
                      <a:pt x="308" y="192"/>
                    </a:moveTo>
                    <a:lnTo>
                      <a:pt x="0" y="192"/>
                    </a:lnTo>
                    <a:lnTo>
                      <a:pt x="0" y="498"/>
                    </a:lnTo>
                    <a:lnTo>
                      <a:pt x="308" y="498"/>
                    </a:lnTo>
                    <a:lnTo>
                      <a:pt x="308" y="192"/>
                    </a:lnTo>
                    <a:close/>
                    <a:moveTo>
                      <a:pt x="308" y="0"/>
                    </a:moveTo>
                    <a:lnTo>
                      <a:pt x="0" y="0"/>
                    </a:lnTo>
                    <a:lnTo>
                      <a:pt x="0" y="191"/>
                    </a:lnTo>
                    <a:lnTo>
                      <a:pt x="308" y="191"/>
                    </a:lnTo>
                    <a:lnTo>
                      <a:pt x="308"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5" name="Google Shape;535;p58"/>
              <p:cNvSpPr/>
              <p:nvPr/>
            </p:nvSpPr>
            <p:spPr>
              <a:xfrm>
                <a:off x="9264650" y="492125"/>
                <a:ext cx="487363" cy="4284663"/>
              </a:xfrm>
              <a:custGeom>
                <a:rect b="b" l="l" r="r" t="t"/>
                <a:pathLst>
                  <a:path extrusionOk="0" h="2699" w="307">
                    <a:moveTo>
                      <a:pt x="307" y="2506"/>
                    </a:moveTo>
                    <a:lnTo>
                      <a:pt x="0" y="2506"/>
                    </a:lnTo>
                    <a:lnTo>
                      <a:pt x="0" y="2699"/>
                    </a:lnTo>
                    <a:lnTo>
                      <a:pt x="307" y="2699"/>
                    </a:lnTo>
                    <a:lnTo>
                      <a:pt x="307" y="2506"/>
                    </a:lnTo>
                    <a:close/>
                    <a:moveTo>
                      <a:pt x="307" y="2199"/>
                    </a:moveTo>
                    <a:lnTo>
                      <a:pt x="0" y="2199"/>
                    </a:lnTo>
                    <a:lnTo>
                      <a:pt x="0" y="2505"/>
                    </a:lnTo>
                    <a:lnTo>
                      <a:pt x="307" y="2505"/>
                    </a:lnTo>
                    <a:lnTo>
                      <a:pt x="307" y="2199"/>
                    </a:lnTo>
                    <a:close/>
                    <a:moveTo>
                      <a:pt x="307" y="2004"/>
                    </a:moveTo>
                    <a:lnTo>
                      <a:pt x="0" y="2004"/>
                    </a:lnTo>
                    <a:lnTo>
                      <a:pt x="0" y="2198"/>
                    </a:lnTo>
                    <a:lnTo>
                      <a:pt x="307" y="2198"/>
                    </a:lnTo>
                    <a:lnTo>
                      <a:pt x="307" y="2004"/>
                    </a:lnTo>
                    <a:close/>
                    <a:moveTo>
                      <a:pt x="307" y="1697"/>
                    </a:moveTo>
                    <a:lnTo>
                      <a:pt x="0" y="1697"/>
                    </a:lnTo>
                    <a:lnTo>
                      <a:pt x="0" y="2003"/>
                    </a:lnTo>
                    <a:lnTo>
                      <a:pt x="307" y="2003"/>
                    </a:lnTo>
                    <a:lnTo>
                      <a:pt x="307" y="1697"/>
                    </a:lnTo>
                    <a:close/>
                    <a:moveTo>
                      <a:pt x="307" y="1503"/>
                    </a:moveTo>
                    <a:lnTo>
                      <a:pt x="0" y="1503"/>
                    </a:lnTo>
                    <a:lnTo>
                      <a:pt x="0" y="1696"/>
                    </a:lnTo>
                    <a:lnTo>
                      <a:pt x="307" y="1696"/>
                    </a:lnTo>
                    <a:lnTo>
                      <a:pt x="307" y="1503"/>
                    </a:lnTo>
                    <a:close/>
                    <a:moveTo>
                      <a:pt x="307" y="1195"/>
                    </a:moveTo>
                    <a:lnTo>
                      <a:pt x="0" y="1195"/>
                    </a:lnTo>
                    <a:lnTo>
                      <a:pt x="0" y="1502"/>
                    </a:lnTo>
                    <a:lnTo>
                      <a:pt x="307" y="1502"/>
                    </a:lnTo>
                    <a:lnTo>
                      <a:pt x="307" y="1195"/>
                    </a:lnTo>
                    <a:close/>
                    <a:moveTo>
                      <a:pt x="307" y="1001"/>
                    </a:moveTo>
                    <a:lnTo>
                      <a:pt x="0" y="1001"/>
                    </a:lnTo>
                    <a:lnTo>
                      <a:pt x="0" y="1194"/>
                    </a:lnTo>
                    <a:lnTo>
                      <a:pt x="307" y="1194"/>
                    </a:lnTo>
                    <a:lnTo>
                      <a:pt x="307" y="1001"/>
                    </a:lnTo>
                    <a:close/>
                    <a:moveTo>
                      <a:pt x="307" y="694"/>
                    </a:moveTo>
                    <a:lnTo>
                      <a:pt x="0" y="694"/>
                    </a:lnTo>
                    <a:lnTo>
                      <a:pt x="0" y="1000"/>
                    </a:lnTo>
                    <a:lnTo>
                      <a:pt x="307" y="1000"/>
                    </a:lnTo>
                    <a:lnTo>
                      <a:pt x="307" y="694"/>
                    </a:lnTo>
                    <a:close/>
                    <a:moveTo>
                      <a:pt x="307" y="499"/>
                    </a:moveTo>
                    <a:lnTo>
                      <a:pt x="0" y="499"/>
                    </a:lnTo>
                    <a:lnTo>
                      <a:pt x="0" y="693"/>
                    </a:lnTo>
                    <a:lnTo>
                      <a:pt x="307" y="693"/>
                    </a:lnTo>
                    <a:lnTo>
                      <a:pt x="307" y="499"/>
                    </a:lnTo>
                    <a:close/>
                    <a:moveTo>
                      <a:pt x="307" y="192"/>
                    </a:moveTo>
                    <a:lnTo>
                      <a:pt x="0" y="192"/>
                    </a:lnTo>
                    <a:lnTo>
                      <a:pt x="0" y="498"/>
                    </a:lnTo>
                    <a:lnTo>
                      <a:pt x="307" y="498"/>
                    </a:lnTo>
                    <a:lnTo>
                      <a:pt x="307" y="192"/>
                    </a:lnTo>
                    <a:close/>
                    <a:moveTo>
                      <a:pt x="307" y="0"/>
                    </a:moveTo>
                    <a:lnTo>
                      <a:pt x="0" y="0"/>
                    </a:lnTo>
                    <a:lnTo>
                      <a:pt x="0" y="191"/>
                    </a:lnTo>
                    <a:lnTo>
                      <a:pt x="307" y="191"/>
                    </a:lnTo>
                    <a:lnTo>
                      <a:pt x="307"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6" name="Google Shape;536;p58"/>
              <p:cNvSpPr/>
              <p:nvPr/>
            </p:nvSpPr>
            <p:spPr>
              <a:xfrm>
                <a:off x="10239375" y="492125"/>
                <a:ext cx="485775" cy="4284663"/>
              </a:xfrm>
              <a:custGeom>
                <a:rect b="b" l="l" r="r" t="t"/>
                <a:pathLst>
                  <a:path extrusionOk="0" h="2699" w="306">
                    <a:moveTo>
                      <a:pt x="306" y="2506"/>
                    </a:moveTo>
                    <a:lnTo>
                      <a:pt x="0" y="2506"/>
                    </a:lnTo>
                    <a:lnTo>
                      <a:pt x="0" y="2699"/>
                    </a:lnTo>
                    <a:lnTo>
                      <a:pt x="306" y="2699"/>
                    </a:lnTo>
                    <a:lnTo>
                      <a:pt x="306" y="2506"/>
                    </a:lnTo>
                    <a:close/>
                    <a:moveTo>
                      <a:pt x="306" y="2199"/>
                    </a:moveTo>
                    <a:lnTo>
                      <a:pt x="0" y="2199"/>
                    </a:lnTo>
                    <a:lnTo>
                      <a:pt x="0" y="2505"/>
                    </a:lnTo>
                    <a:lnTo>
                      <a:pt x="306" y="2505"/>
                    </a:lnTo>
                    <a:lnTo>
                      <a:pt x="306" y="2199"/>
                    </a:lnTo>
                    <a:close/>
                    <a:moveTo>
                      <a:pt x="306" y="2004"/>
                    </a:moveTo>
                    <a:lnTo>
                      <a:pt x="0" y="2004"/>
                    </a:lnTo>
                    <a:lnTo>
                      <a:pt x="0" y="2198"/>
                    </a:lnTo>
                    <a:lnTo>
                      <a:pt x="306" y="2198"/>
                    </a:lnTo>
                    <a:lnTo>
                      <a:pt x="306" y="2004"/>
                    </a:lnTo>
                    <a:close/>
                    <a:moveTo>
                      <a:pt x="306" y="1697"/>
                    </a:moveTo>
                    <a:lnTo>
                      <a:pt x="0" y="1697"/>
                    </a:lnTo>
                    <a:lnTo>
                      <a:pt x="0" y="2003"/>
                    </a:lnTo>
                    <a:lnTo>
                      <a:pt x="306" y="2003"/>
                    </a:lnTo>
                    <a:lnTo>
                      <a:pt x="306" y="1697"/>
                    </a:lnTo>
                    <a:close/>
                    <a:moveTo>
                      <a:pt x="306" y="1503"/>
                    </a:moveTo>
                    <a:lnTo>
                      <a:pt x="0" y="1503"/>
                    </a:lnTo>
                    <a:lnTo>
                      <a:pt x="0" y="1696"/>
                    </a:lnTo>
                    <a:lnTo>
                      <a:pt x="306" y="1696"/>
                    </a:lnTo>
                    <a:lnTo>
                      <a:pt x="306" y="1503"/>
                    </a:lnTo>
                    <a:close/>
                    <a:moveTo>
                      <a:pt x="306" y="1195"/>
                    </a:moveTo>
                    <a:lnTo>
                      <a:pt x="0" y="1195"/>
                    </a:lnTo>
                    <a:lnTo>
                      <a:pt x="0" y="1502"/>
                    </a:lnTo>
                    <a:lnTo>
                      <a:pt x="306" y="1502"/>
                    </a:lnTo>
                    <a:lnTo>
                      <a:pt x="306" y="1195"/>
                    </a:lnTo>
                    <a:close/>
                    <a:moveTo>
                      <a:pt x="306" y="1001"/>
                    </a:moveTo>
                    <a:lnTo>
                      <a:pt x="0" y="1001"/>
                    </a:lnTo>
                    <a:lnTo>
                      <a:pt x="0" y="1194"/>
                    </a:lnTo>
                    <a:lnTo>
                      <a:pt x="306" y="1194"/>
                    </a:lnTo>
                    <a:lnTo>
                      <a:pt x="306" y="1001"/>
                    </a:lnTo>
                    <a:close/>
                    <a:moveTo>
                      <a:pt x="306" y="694"/>
                    </a:moveTo>
                    <a:lnTo>
                      <a:pt x="0" y="694"/>
                    </a:lnTo>
                    <a:lnTo>
                      <a:pt x="0" y="1000"/>
                    </a:lnTo>
                    <a:lnTo>
                      <a:pt x="306" y="1000"/>
                    </a:lnTo>
                    <a:lnTo>
                      <a:pt x="306" y="694"/>
                    </a:lnTo>
                    <a:close/>
                    <a:moveTo>
                      <a:pt x="306" y="499"/>
                    </a:moveTo>
                    <a:lnTo>
                      <a:pt x="0" y="499"/>
                    </a:lnTo>
                    <a:lnTo>
                      <a:pt x="0" y="693"/>
                    </a:lnTo>
                    <a:lnTo>
                      <a:pt x="306" y="693"/>
                    </a:lnTo>
                    <a:lnTo>
                      <a:pt x="306" y="499"/>
                    </a:lnTo>
                    <a:close/>
                    <a:moveTo>
                      <a:pt x="306" y="192"/>
                    </a:moveTo>
                    <a:lnTo>
                      <a:pt x="0" y="192"/>
                    </a:lnTo>
                    <a:lnTo>
                      <a:pt x="0" y="498"/>
                    </a:lnTo>
                    <a:lnTo>
                      <a:pt x="306" y="498"/>
                    </a:lnTo>
                    <a:lnTo>
                      <a:pt x="306" y="192"/>
                    </a:lnTo>
                    <a:close/>
                    <a:moveTo>
                      <a:pt x="306" y="0"/>
                    </a:moveTo>
                    <a:lnTo>
                      <a:pt x="0" y="0"/>
                    </a:lnTo>
                    <a:lnTo>
                      <a:pt x="0" y="191"/>
                    </a:lnTo>
                    <a:lnTo>
                      <a:pt x="306" y="191"/>
                    </a:lnTo>
                    <a:lnTo>
                      <a:pt x="306"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7" name="Google Shape;537;p58"/>
              <p:cNvSpPr/>
              <p:nvPr/>
            </p:nvSpPr>
            <p:spPr>
              <a:xfrm>
                <a:off x="11214100" y="492125"/>
                <a:ext cx="482600" cy="4284663"/>
              </a:xfrm>
              <a:custGeom>
                <a:rect b="b" l="l" r="r" t="t"/>
                <a:pathLst>
                  <a:path extrusionOk="0" h="2699" w="304">
                    <a:moveTo>
                      <a:pt x="304" y="2506"/>
                    </a:moveTo>
                    <a:lnTo>
                      <a:pt x="0" y="2506"/>
                    </a:lnTo>
                    <a:lnTo>
                      <a:pt x="0" y="2699"/>
                    </a:lnTo>
                    <a:lnTo>
                      <a:pt x="304" y="2699"/>
                    </a:lnTo>
                    <a:lnTo>
                      <a:pt x="304" y="2506"/>
                    </a:lnTo>
                    <a:close/>
                    <a:moveTo>
                      <a:pt x="304" y="2199"/>
                    </a:moveTo>
                    <a:lnTo>
                      <a:pt x="0" y="2199"/>
                    </a:lnTo>
                    <a:lnTo>
                      <a:pt x="0" y="2505"/>
                    </a:lnTo>
                    <a:lnTo>
                      <a:pt x="304" y="2505"/>
                    </a:lnTo>
                    <a:lnTo>
                      <a:pt x="304" y="2199"/>
                    </a:lnTo>
                    <a:close/>
                    <a:moveTo>
                      <a:pt x="304" y="2004"/>
                    </a:moveTo>
                    <a:lnTo>
                      <a:pt x="0" y="2004"/>
                    </a:lnTo>
                    <a:lnTo>
                      <a:pt x="0" y="2198"/>
                    </a:lnTo>
                    <a:lnTo>
                      <a:pt x="304" y="2198"/>
                    </a:lnTo>
                    <a:lnTo>
                      <a:pt x="304" y="2004"/>
                    </a:lnTo>
                    <a:close/>
                    <a:moveTo>
                      <a:pt x="304" y="1697"/>
                    </a:moveTo>
                    <a:lnTo>
                      <a:pt x="0" y="1697"/>
                    </a:lnTo>
                    <a:lnTo>
                      <a:pt x="0" y="2003"/>
                    </a:lnTo>
                    <a:lnTo>
                      <a:pt x="304" y="2003"/>
                    </a:lnTo>
                    <a:lnTo>
                      <a:pt x="304" y="1697"/>
                    </a:lnTo>
                    <a:close/>
                    <a:moveTo>
                      <a:pt x="304" y="1503"/>
                    </a:moveTo>
                    <a:lnTo>
                      <a:pt x="0" y="1503"/>
                    </a:lnTo>
                    <a:lnTo>
                      <a:pt x="0" y="1696"/>
                    </a:lnTo>
                    <a:lnTo>
                      <a:pt x="304" y="1696"/>
                    </a:lnTo>
                    <a:lnTo>
                      <a:pt x="304" y="1503"/>
                    </a:lnTo>
                    <a:close/>
                    <a:moveTo>
                      <a:pt x="304" y="1195"/>
                    </a:moveTo>
                    <a:lnTo>
                      <a:pt x="0" y="1195"/>
                    </a:lnTo>
                    <a:lnTo>
                      <a:pt x="0" y="1502"/>
                    </a:lnTo>
                    <a:lnTo>
                      <a:pt x="304" y="1502"/>
                    </a:lnTo>
                    <a:lnTo>
                      <a:pt x="304" y="1195"/>
                    </a:lnTo>
                    <a:close/>
                    <a:moveTo>
                      <a:pt x="304" y="1001"/>
                    </a:moveTo>
                    <a:lnTo>
                      <a:pt x="0" y="1001"/>
                    </a:lnTo>
                    <a:lnTo>
                      <a:pt x="0" y="1194"/>
                    </a:lnTo>
                    <a:lnTo>
                      <a:pt x="304" y="1194"/>
                    </a:lnTo>
                    <a:lnTo>
                      <a:pt x="304" y="1001"/>
                    </a:lnTo>
                    <a:close/>
                    <a:moveTo>
                      <a:pt x="304" y="694"/>
                    </a:moveTo>
                    <a:lnTo>
                      <a:pt x="0" y="694"/>
                    </a:lnTo>
                    <a:lnTo>
                      <a:pt x="0" y="1000"/>
                    </a:lnTo>
                    <a:lnTo>
                      <a:pt x="304" y="1000"/>
                    </a:lnTo>
                    <a:lnTo>
                      <a:pt x="304" y="694"/>
                    </a:lnTo>
                    <a:close/>
                    <a:moveTo>
                      <a:pt x="304" y="499"/>
                    </a:moveTo>
                    <a:lnTo>
                      <a:pt x="0" y="499"/>
                    </a:lnTo>
                    <a:lnTo>
                      <a:pt x="0" y="693"/>
                    </a:lnTo>
                    <a:lnTo>
                      <a:pt x="304" y="693"/>
                    </a:lnTo>
                    <a:lnTo>
                      <a:pt x="304" y="499"/>
                    </a:lnTo>
                    <a:close/>
                    <a:moveTo>
                      <a:pt x="304" y="192"/>
                    </a:moveTo>
                    <a:lnTo>
                      <a:pt x="0" y="192"/>
                    </a:lnTo>
                    <a:lnTo>
                      <a:pt x="0" y="498"/>
                    </a:lnTo>
                    <a:lnTo>
                      <a:pt x="304" y="498"/>
                    </a:lnTo>
                    <a:lnTo>
                      <a:pt x="304" y="192"/>
                    </a:lnTo>
                    <a:close/>
                    <a:moveTo>
                      <a:pt x="304" y="0"/>
                    </a:moveTo>
                    <a:lnTo>
                      <a:pt x="0" y="0"/>
                    </a:lnTo>
                    <a:lnTo>
                      <a:pt x="0" y="191"/>
                    </a:lnTo>
                    <a:lnTo>
                      <a:pt x="304" y="191"/>
                    </a:lnTo>
                    <a:lnTo>
                      <a:pt x="304" y="0"/>
                    </a:lnTo>
                    <a:close/>
                  </a:path>
                </a:pathLst>
              </a:custGeom>
              <a:solidFill>
                <a:srgbClr val="FFE5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sp>
          <p:nvSpPr>
            <p:cNvPr id="538" name="Google Shape;538;p58"/>
            <p:cNvSpPr/>
            <p:nvPr/>
          </p:nvSpPr>
          <p:spPr>
            <a:xfrm>
              <a:off x="0" y="0"/>
              <a:ext cx="12192000" cy="685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39" name="Google Shape;539;p58"/>
            <p:cNvSpPr/>
            <p:nvPr/>
          </p:nvSpPr>
          <p:spPr>
            <a:xfrm>
              <a:off x="485775" y="0"/>
              <a:ext cx="7800" cy="68580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0" name="Google Shape;540;p58"/>
            <p:cNvSpPr/>
            <p:nvPr/>
          </p:nvSpPr>
          <p:spPr>
            <a:xfrm>
              <a:off x="11696700" y="0"/>
              <a:ext cx="7800" cy="68580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1" name="Google Shape;541;p58"/>
            <p:cNvSpPr/>
            <p:nvPr/>
          </p:nvSpPr>
          <p:spPr>
            <a:xfrm>
              <a:off x="0" y="795338"/>
              <a:ext cx="12190413" cy="488950"/>
            </a:xfrm>
            <a:custGeom>
              <a:rect b="b" l="l" r="r" t="t"/>
              <a:pathLst>
                <a:path extrusionOk="0" h="308" w="7679">
                  <a:moveTo>
                    <a:pt x="1" y="308"/>
                  </a:moveTo>
                  <a:lnTo>
                    <a:pt x="1" y="308"/>
                  </a:lnTo>
                  <a:lnTo>
                    <a:pt x="1" y="1"/>
                  </a:lnTo>
                  <a:lnTo>
                    <a:pt x="7678" y="1"/>
                  </a:lnTo>
                  <a:lnTo>
                    <a:pt x="7678" y="307"/>
                  </a:lnTo>
                  <a:lnTo>
                    <a:pt x="1" y="307"/>
                  </a:lnTo>
                  <a:lnTo>
                    <a:pt x="1" y="308"/>
                  </a:lnTo>
                  <a:lnTo>
                    <a:pt x="1" y="308"/>
                  </a:lnTo>
                  <a:lnTo>
                    <a:pt x="1" y="308"/>
                  </a:lnTo>
                  <a:lnTo>
                    <a:pt x="1" y="308"/>
                  </a:lnTo>
                  <a:lnTo>
                    <a:pt x="7679" y="308"/>
                  </a:lnTo>
                  <a:lnTo>
                    <a:pt x="7679" y="0"/>
                  </a:lnTo>
                  <a:lnTo>
                    <a:pt x="0" y="0"/>
                  </a:lnTo>
                  <a:lnTo>
                    <a:pt x="0" y="308"/>
                  </a:lnTo>
                  <a:lnTo>
                    <a:pt x="1" y="308"/>
                  </a:lnTo>
                  <a:lnTo>
                    <a:pt x="1" y="308"/>
                  </a:lnTo>
                  <a:close/>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2" name="Google Shape;542;p58"/>
            <p:cNvSpPr/>
            <p:nvPr/>
          </p:nvSpPr>
          <p:spPr>
            <a:xfrm>
              <a:off x="0" y="795338"/>
              <a:ext cx="12190413" cy="488950"/>
            </a:xfrm>
            <a:custGeom>
              <a:rect b="b" l="l" r="r" t="t"/>
              <a:pathLst>
                <a:path extrusionOk="0" h="308" w="7679">
                  <a:moveTo>
                    <a:pt x="1" y="308"/>
                  </a:moveTo>
                  <a:lnTo>
                    <a:pt x="1" y="308"/>
                  </a:lnTo>
                  <a:lnTo>
                    <a:pt x="1" y="1"/>
                  </a:lnTo>
                  <a:lnTo>
                    <a:pt x="7678" y="1"/>
                  </a:lnTo>
                  <a:lnTo>
                    <a:pt x="7678" y="307"/>
                  </a:lnTo>
                  <a:lnTo>
                    <a:pt x="1" y="307"/>
                  </a:lnTo>
                  <a:lnTo>
                    <a:pt x="1" y="308"/>
                  </a:lnTo>
                  <a:lnTo>
                    <a:pt x="1" y="308"/>
                  </a:lnTo>
                  <a:lnTo>
                    <a:pt x="1" y="308"/>
                  </a:lnTo>
                  <a:lnTo>
                    <a:pt x="1" y="308"/>
                  </a:lnTo>
                  <a:lnTo>
                    <a:pt x="7679" y="308"/>
                  </a:lnTo>
                  <a:lnTo>
                    <a:pt x="7679" y="0"/>
                  </a:lnTo>
                  <a:lnTo>
                    <a:pt x="0" y="0"/>
                  </a:lnTo>
                  <a:lnTo>
                    <a:pt x="0" y="308"/>
                  </a:lnTo>
                  <a:lnTo>
                    <a:pt x="1" y="308"/>
                  </a:lnTo>
                  <a:lnTo>
                    <a:pt x="1" y="308"/>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3" name="Google Shape;543;p58"/>
            <p:cNvSpPr/>
            <p:nvPr/>
          </p:nvSpPr>
          <p:spPr>
            <a:xfrm>
              <a:off x="0" y="1592263"/>
              <a:ext cx="12190413" cy="488950"/>
            </a:xfrm>
            <a:custGeom>
              <a:rect b="b" l="l" r="r" t="t"/>
              <a:pathLst>
                <a:path extrusionOk="0" h="308" w="7679">
                  <a:moveTo>
                    <a:pt x="1" y="307"/>
                  </a:moveTo>
                  <a:lnTo>
                    <a:pt x="1" y="307"/>
                  </a:lnTo>
                  <a:lnTo>
                    <a:pt x="1" y="1"/>
                  </a:lnTo>
                  <a:lnTo>
                    <a:pt x="7678" y="1"/>
                  </a:lnTo>
                  <a:lnTo>
                    <a:pt x="7678" y="307"/>
                  </a:lnTo>
                  <a:lnTo>
                    <a:pt x="1" y="307"/>
                  </a:lnTo>
                  <a:lnTo>
                    <a:pt x="1" y="307"/>
                  </a:lnTo>
                  <a:lnTo>
                    <a:pt x="1" y="307"/>
                  </a:lnTo>
                  <a:lnTo>
                    <a:pt x="1" y="307"/>
                  </a:lnTo>
                  <a:lnTo>
                    <a:pt x="1" y="308"/>
                  </a:lnTo>
                  <a:lnTo>
                    <a:pt x="7679" y="308"/>
                  </a:lnTo>
                  <a:lnTo>
                    <a:pt x="7679" y="0"/>
                  </a:lnTo>
                  <a:lnTo>
                    <a:pt x="0" y="0"/>
                  </a:lnTo>
                  <a:lnTo>
                    <a:pt x="0" y="308"/>
                  </a:lnTo>
                  <a:lnTo>
                    <a:pt x="1" y="308"/>
                  </a:lnTo>
                  <a:lnTo>
                    <a:pt x="1" y="307"/>
                  </a:lnTo>
                  <a:close/>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4" name="Google Shape;544;p58"/>
            <p:cNvSpPr/>
            <p:nvPr/>
          </p:nvSpPr>
          <p:spPr>
            <a:xfrm>
              <a:off x="0" y="1592263"/>
              <a:ext cx="12190413" cy="488950"/>
            </a:xfrm>
            <a:custGeom>
              <a:rect b="b" l="l" r="r" t="t"/>
              <a:pathLst>
                <a:path extrusionOk="0" h="308" w="7679">
                  <a:moveTo>
                    <a:pt x="1" y="307"/>
                  </a:moveTo>
                  <a:lnTo>
                    <a:pt x="1" y="307"/>
                  </a:lnTo>
                  <a:lnTo>
                    <a:pt x="1" y="1"/>
                  </a:lnTo>
                  <a:lnTo>
                    <a:pt x="7678" y="1"/>
                  </a:lnTo>
                  <a:lnTo>
                    <a:pt x="7678" y="307"/>
                  </a:lnTo>
                  <a:lnTo>
                    <a:pt x="1" y="307"/>
                  </a:lnTo>
                  <a:lnTo>
                    <a:pt x="1" y="307"/>
                  </a:lnTo>
                  <a:lnTo>
                    <a:pt x="1" y="307"/>
                  </a:lnTo>
                  <a:lnTo>
                    <a:pt x="1" y="307"/>
                  </a:lnTo>
                  <a:lnTo>
                    <a:pt x="1" y="308"/>
                  </a:lnTo>
                  <a:lnTo>
                    <a:pt x="7679" y="308"/>
                  </a:lnTo>
                  <a:lnTo>
                    <a:pt x="7679" y="0"/>
                  </a:lnTo>
                  <a:lnTo>
                    <a:pt x="0" y="0"/>
                  </a:lnTo>
                  <a:lnTo>
                    <a:pt x="0" y="308"/>
                  </a:lnTo>
                  <a:lnTo>
                    <a:pt x="1" y="308"/>
                  </a:lnTo>
                  <a:lnTo>
                    <a:pt x="1" y="307"/>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5" name="Google Shape;545;p58"/>
            <p:cNvSpPr/>
            <p:nvPr/>
          </p:nvSpPr>
          <p:spPr>
            <a:xfrm>
              <a:off x="0" y="2387600"/>
              <a:ext cx="12190413" cy="490538"/>
            </a:xfrm>
            <a:custGeom>
              <a:rect b="b" l="l" r="r" t="t"/>
              <a:pathLst>
                <a:path extrusionOk="0" h="309" w="7679">
                  <a:moveTo>
                    <a:pt x="1" y="308"/>
                  </a:moveTo>
                  <a:lnTo>
                    <a:pt x="1" y="308"/>
                  </a:lnTo>
                  <a:lnTo>
                    <a:pt x="1" y="1"/>
                  </a:lnTo>
                  <a:lnTo>
                    <a:pt x="7678" y="1"/>
                  </a:lnTo>
                  <a:lnTo>
                    <a:pt x="7678" y="308"/>
                  </a:lnTo>
                  <a:lnTo>
                    <a:pt x="1" y="308"/>
                  </a:lnTo>
                  <a:lnTo>
                    <a:pt x="1" y="308"/>
                  </a:lnTo>
                  <a:lnTo>
                    <a:pt x="1" y="308"/>
                  </a:lnTo>
                  <a:lnTo>
                    <a:pt x="1" y="308"/>
                  </a:lnTo>
                  <a:lnTo>
                    <a:pt x="1" y="309"/>
                  </a:lnTo>
                  <a:lnTo>
                    <a:pt x="7679" y="309"/>
                  </a:lnTo>
                  <a:lnTo>
                    <a:pt x="7679" y="0"/>
                  </a:lnTo>
                  <a:lnTo>
                    <a:pt x="0" y="0"/>
                  </a:lnTo>
                  <a:lnTo>
                    <a:pt x="0" y="309"/>
                  </a:lnTo>
                  <a:lnTo>
                    <a:pt x="1" y="309"/>
                  </a:lnTo>
                  <a:lnTo>
                    <a:pt x="1" y="308"/>
                  </a:lnTo>
                  <a:close/>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6" name="Google Shape;546;p58"/>
            <p:cNvSpPr/>
            <p:nvPr/>
          </p:nvSpPr>
          <p:spPr>
            <a:xfrm>
              <a:off x="0" y="2387600"/>
              <a:ext cx="12190413" cy="490538"/>
            </a:xfrm>
            <a:custGeom>
              <a:rect b="b" l="l" r="r" t="t"/>
              <a:pathLst>
                <a:path extrusionOk="0" h="309" w="7679">
                  <a:moveTo>
                    <a:pt x="1" y="308"/>
                  </a:moveTo>
                  <a:lnTo>
                    <a:pt x="1" y="308"/>
                  </a:lnTo>
                  <a:lnTo>
                    <a:pt x="1" y="1"/>
                  </a:lnTo>
                  <a:lnTo>
                    <a:pt x="7678" y="1"/>
                  </a:lnTo>
                  <a:lnTo>
                    <a:pt x="7678" y="308"/>
                  </a:lnTo>
                  <a:lnTo>
                    <a:pt x="1" y="308"/>
                  </a:lnTo>
                  <a:lnTo>
                    <a:pt x="1" y="308"/>
                  </a:lnTo>
                  <a:lnTo>
                    <a:pt x="1" y="308"/>
                  </a:lnTo>
                  <a:lnTo>
                    <a:pt x="1" y="308"/>
                  </a:lnTo>
                  <a:lnTo>
                    <a:pt x="1" y="309"/>
                  </a:lnTo>
                  <a:lnTo>
                    <a:pt x="7679" y="309"/>
                  </a:lnTo>
                  <a:lnTo>
                    <a:pt x="7679" y="0"/>
                  </a:lnTo>
                  <a:lnTo>
                    <a:pt x="0" y="0"/>
                  </a:lnTo>
                  <a:lnTo>
                    <a:pt x="0" y="309"/>
                  </a:lnTo>
                  <a:lnTo>
                    <a:pt x="1" y="309"/>
                  </a:lnTo>
                  <a:lnTo>
                    <a:pt x="1" y="308"/>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7" name="Google Shape;547;p58"/>
            <p:cNvSpPr/>
            <p:nvPr/>
          </p:nvSpPr>
          <p:spPr>
            <a:xfrm>
              <a:off x="0" y="3184525"/>
              <a:ext cx="12190413" cy="488950"/>
            </a:xfrm>
            <a:custGeom>
              <a:rect b="b" l="l" r="r" t="t"/>
              <a:pathLst>
                <a:path extrusionOk="0" h="308" w="7679">
                  <a:moveTo>
                    <a:pt x="1" y="308"/>
                  </a:moveTo>
                  <a:lnTo>
                    <a:pt x="1" y="308"/>
                  </a:lnTo>
                  <a:lnTo>
                    <a:pt x="1" y="1"/>
                  </a:lnTo>
                  <a:lnTo>
                    <a:pt x="7678" y="1"/>
                  </a:lnTo>
                  <a:lnTo>
                    <a:pt x="7678" y="307"/>
                  </a:lnTo>
                  <a:lnTo>
                    <a:pt x="1" y="307"/>
                  </a:lnTo>
                  <a:lnTo>
                    <a:pt x="1" y="308"/>
                  </a:lnTo>
                  <a:lnTo>
                    <a:pt x="1" y="308"/>
                  </a:lnTo>
                  <a:lnTo>
                    <a:pt x="1" y="308"/>
                  </a:lnTo>
                  <a:lnTo>
                    <a:pt x="1" y="308"/>
                  </a:lnTo>
                  <a:lnTo>
                    <a:pt x="7679" y="308"/>
                  </a:lnTo>
                  <a:lnTo>
                    <a:pt x="7679" y="0"/>
                  </a:lnTo>
                  <a:lnTo>
                    <a:pt x="0" y="0"/>
                  </a:lnTo>
                  <a:lnTo>
                    <a:pt x="0" y="308"/>
                  </a:lnTo>
                  <a:lnTo>
                    <a:pt x="1" y="308"/>
                  </a:lnTo>
                  <a:lnTo>
                    <a:pt x="1" y="308"/>
                  </a:lnTo>
                  <a:close/>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8" name="Google Shape;548;p58"/>
            <p:cNvSpPr/>
            <p:nvPr/>
          </p:nvSpPr>
          <p:spPr>
            <a:xfrm>
              <a:off x="0" y="3184525"/>
              <a:ext cx="12190413" cy="488950"/>
            </a:xfrm>
            <a:custGeom>
              <a:rect b="b" l="l" r="r" t="t"/>
              <a:pathLst>
                <a:path extrusionOk="0" h="308" w="7679">
                  <a:moveTo>
                    <a:pt x="1" y="308"/>
                  </a:moveTo>
                  <a:lnTo>
                    <a:pt x="1" y="308"/>
                  </a:lnTo>
                  <a:lnTo>
                    <a:pt x="1" y="1"/>
                  </a:lnTo>
                  <a:lnTo>
                    <a:pt x="7678" y="1"/>
                  </a:lnTo>
                  <a:lnTo>
                    <a:pt x="7678" y="307"/>
                  </a:lnTo>
                  <a:lnTo>
                    <a:pt x="1" y="307"/>
                  </a:lnTo>
                  <a:lnTo>
                    <a:pt x="1" y="308"/>
                  </a:lnTo>
                  <a:lnTo>
                    <a:pt x="1" y="308"/>
                  </a:lnTo>
                  <a:lnTo>
                    <a:pt x="1" y="308"/>
                  </a:lnTo>
                  <a:lnTo>
                    <a:pt x="1" y="308"/>
                  </a:lnTo>
                  <a:lnTo>
                    <a:pt x="7679" y="308"/>
                  </a:lnTo>
                  <a:lnTo>
                    <a:pt x="7679" y="0"/>
                  </a:lnTo>
                  <a:lnTo>
                    <a:pt x="0" y="0"/>
                  </a:lnTo>
                  <a:lnTo>
                    <a:pt x="0" y="308"/>
                  </a:lnTo>
                  <a:lnTo>
                    <a:pt x="1" y="308"/>
                  </a:lnTo>
                  <a:lnTo>
                    <a:pt x="1" y="308"/>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49" name="Google Shape;549;p58"/>
            <p:cNvSpPr/>
            <p:nvPr/>
          </p:nvSpPr>
          <p:spPr>
            <a:xfrm>
              <a:off x="0" y="3981450"/>
              <a:ext cx="12190413" cy="488950"/>
            </a:xfrm>
            <a:custGeom>
              <a:rect b="b" l="l" r="r" t="t"/>
              <a:pathLst>
                <a:path extrusionOk="0" h="308" w="7679">
                  <a:moveTo>
                    <a:pt x="1" y="307"/>
                  </a:moveTo>
                  <a:lnTo>
                    <a:pt x="1" y="307"/>
                  </a:lnTo>
                  <a:lnTo>
                    <a:pt x="1" y="1"/>
                  </a:lnTo>
                  <a:lnTo>
                    <a:pt x="7678" y="1"/>
                  </a:lnTo>
                  <a:lnTo>
                    <a:pt x="7678" y="307"/>
                  </a:lnTo>
                  <a:lnTo>
                    <a:pt x="1" y="307"/>
                  </a:lnTo>
                  <a:lnTo>
                    <a:pt x="1" y="307"/>
                  </a:lnTo>
                  <a:lnTo>
                    <a:pt x="1" y="307"/>
                  </a:lnTo>
                  <a:lnTo>
                    <a:pt x="1" y="307"/>
                  </a:lnTo>
                  <a:lnTo>
                    <a:pt x="1" y="308"/>
                  </a:lnTo>
                  <a:lnTo>
                    <a:pt x="7679" y="308"/>
                  </a:lnTo>
                  <a:lnTo>
                    <a:pt x="7679" y="0"/>
                  </a:lnTo>
                  <a:lnTo>
                    <a:pt x="0" y="0"/>
                  </a:lnTo>
                  <a:lnTo>
                    <a:pt x="0" y="308"/>
                  </a:lnTo>
                  <a:lnTo>
                    <a:pt x="1" y="308"/>
                  </a:lnTo>
                  <a:lnTo>
                    <a:pt x="1" y="307"/>
                  </a:lnTo>
                  <a:close/>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0" name="Google Shape;550;p58"/>
            <p:cNvSpPr/>
            <p:nvPr/>
          </p:nvSpPr>
          <p:spPr>
            <a:xfrm>
              <a:off x="0" y="3981450"/>
              <a:ext cx="12190413" cy="488950"/>
            </a:xfrm>
            <a:custGeom>
              <a:rect b="b" l="l" r="r" t="t"/>
              <a:pathLst>
                <a:path extrusionOk="0" h="308" w="7679">
                  <a:moveTo>
                    <a:pt x="1" y="307"/>
                  </a:moveTo>
                  <a:lnTo>
                    <a:pt x="1" y="307"/>
                  </a:lnTo>
                  <a:lnTo>
                    <a:pt x="1" y="1"/>
                  </a:lnTo>
                  <a:lnTo>
                    <a:pt x="7678" y="1"/>
                  </a:lnTo>
                  <a:lnTo>
                    <a:pt x="7678" y="307"/>
                  </a:lnTo>
                  <a:lnTo>
                    <a:pt x="1" y="307"/>
                  </a:lnTo>
                  <a:lnTo>
                    <a:pt x="1" y="307"/>
                  </a:lnTo>
                  <a:lnTo>
                    <a:pt x="1" y="307"/>
                  </a:lnTo>
                  <a:lnTo>
                    <a:pt x="1" y="307"/>
                  </a:lnTo>
                  <a:lnTo>
                    <a:pt x="1" y="308"/>
                  </a:lnTo>
                  <a:lnTo>
                    <a:pt x="7679" y="308"/>
                  </a:lnTo>
                  <a:lnTo>
                    <a:pt x="7679" y="0"/>
                  </a:lnTo>
                  <a:lnTo>
                    <a:pt x="0" y="0"/>
                  </a:lnTo>
                  <a:lnTo>
                    <a:pt x="0" y="308"/>
                  </a:lnTo>
                  <a:lnTo>
                    <a:pt x="1" y="308"/>
                  </a:lnTo>
                  <a:lnTo>
                    <a:pt x="1" y="307"/>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1" name="Google Shape;551;p58"/>
            <p:cNvSpPr/>
            <p:nvPr/>
          </p:nvSpPr>
          <p:spPr>
            <a:xfrm>
              <a:off x="0" y="4776788"/>
              <a:ext cx="12190413" cy="488950"/>
            </a:xfrm>
            <a:custGeom>
              <a:rect b="b" l="l" r="r" t="t"/>
              <a:pathLst>
                <a:path extrusionOk="0" h="308" w="7679">
                  <a:moveTo>
                    <a:pt x="1" y="308"/>
                  </a:moveTo>
                  <a:lnTo>
                    <a:pt x="1" y="308"/>
                  </a:lnTo>
                  <a:lnTo>
                    <a:pt x="1" y="1"/>
                  </a:lnTo>
                  <a:lnTo>
                    <a:pt x="7678" y="1"/>
                  </a:lnTo>
                  <a:lnTo>
                    <a:pt x="7678" y="307"/>
                  </a:lnTo>
                  <a:lnTo>
                    <a:pt x="1" y="307"/>
                  </a:lnTo>
                  <a:lnTo>
                    <a:pt x="1" y="308"/>
                  </a:lnTo>
                  <a:lnTo>
                    <a:pt x="1" y="308"/>
                  </a:lnTo>
                  <a:lnTo>
                    <a:pt x="1" y="308"/>
                  </a:lnTo>
                  <a:lnTo>
                    <a:pt x="1" y="308"/>
                  </a:lnTo>
                  <a:lnTo>
                    <a:pt x="7679" y="308"/>
                  </a:lnTo>
                  <a:lnTo>
                    <a:pt x="7679" y="0"/>
                  </a:lnTo>
                  <a:lnTo>
                    <a:pt x="0" y="0"/>
                  </a:lnTo>
                  <a:lnTo>
                    <a:pt x="0" y="308"/>
                  </a:lnTo>
                  <a:lnTo>
                    <a:pt x="1" y="308"/>
                  </a:lnTo>
                  <a:lnTo>
                    <a:pt x="1" y="308"/>
                  </a:lnTo>
                  <a:close/>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2" name="Google Shape;552;p58"/>
            <p:cNvSpPr/>
            <p:nvPr/>
          </p:nvSpPr>
          <p:spPr>
            <a:xfrm>
              <a:off x="0" y="4776788"/>
              <a:ext cx="12190413" cy="488950"/>
            </a:xfrm>
            <a:custGeom>
              <a:rect b="b" l="l" r="r" t="t"/>
              <a:pathLst>
                <a:path extrusionOk="0" h="308" w="7679">
                  <a:moveTo>
                    <a:pt x="1" y="308"/>
                  </a:moveTo>
                  <a:lnTo>
                    <a:pt x="1" y="308"/>
                  </a:lnTo>
                  <a:lnTo>
                    <a:pt x="1" y="1"/>
                  </a:lnTo>
                  <a:lnTo>
                    <a:pt x="7678" y="1"/>
                  </a:lnTo>
                  <a:lnTo>
                    <a:pt x="7678" y="307"/>
                  </a:lnTo>
                  <a:lnTo>
                    <a:pt x="1" y="307"/>
                  </a:lnTo>
                  <a:lnTo>
                    <a:pt x="1" y="308"/>
                  </a:lnTo>
                  <a:lnTo>
                    <a:pt x="1" y="308"/>
                  </a:lnTo>
                  <a:lnTo>
                    <a:pt x="1" y="308"/>
                  </a:lnTo>
                  <a:lnTo>
                    <a:pt x="1" y="308"/>
                  </a:lnTo>
                  <a:lnTo>
                    <a:pt x="7679" y="308"/>
                  </a:lnTo>
                  <a:lnTo>
                    <a:pt x="7679" y="0"/>
                  </a:lnTo>
                  <a:lnTo>
                    <a:pt x="0" y="0"/>
                  </a:lnTo>
                  <a:lnTo>
                    <a:pt x="0" y="308"/>
                  </a:lnTo>
                  <a:lnTo>
                    <a:pt x="1" y="308"/>
                  </a:lnTo>
                  <a:lnTo>
                    <a:pt x="1" y="308"/>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3" name="Google Shape;553;p58"/>
            <p:cNvSpPr/>
            <p:nvPr/>
          </p:nvSpPr>
          <p:spPr>
            <a:xfrm>
              <a:off x="1588" y="6365875"/>
              <a:ext cx="12187200" cy="7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4" name="Google Shape;554;p58"/>
            <p:cNvSpPr/>
            <p:nvPr/>
          </p:nvSpPr>
          <p:spPr>
            <a:xfrm>
              <a:off x="1588" y="6365875"/>
              <a:ext cx="12187238" cy="7938"/>
            </a:xfrm>
            <a:custGeom>
              <a:rect b="b" l="l" r="r" t="t"/>
              <a:pathLst>
                <a:path extrusionOk="0" h="5" w="7677">
                  <a:moveTo>
                    <a:pt x="7677" y="0"/>
                  </a:moveTo>
                  <a:lnTo>
                    <a:pt x="0" y="0"/>
                  </a:lnTo>
                  <a:lnTo>
                    <a:pt x="0" y="5"/>
                  </a:lnTo>
                  <a:lnTo>
                    <a:pt x="7677" y="5"/>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5" name="Google Shape;555;p58"/>
            <p:cNvSpPr/>
            <p:nvPr/>
          </p:nvSpPr>
          <p:spPr>
            <a:xfrm>
              <a:off x="1588" y="6122988"/>
              <a:ext cx="12187200" cy="7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6" name="Google Shape;556;p58"/>
            <p:cNvSpPr/>
            <p:nvPr/>
          </p:nvSpPr>
          <p:spPr>
            <a:xfrm>
              <a:off x="1588" y="6122988"/>
              <a:ext cx="12187238" cy="7938"/>
            </a:xfrm>
            <a:custGeom>
              <a:rect b="b" l="l" r="r" t="t"/>
              <a:pathLst>
                <a:path extrusionOk="0" h="5" w="7677">
                  <a:moveTo>
                    <a:pt x="7677" y="0"/>
                  </a:moveTo>
                  <a:lnTo>
                    <a:pt x="0" y="0"/>
                  </a:lnTo>
                  <a:lnTo>
                    <a:pt x="0" y="5"/>
                  </a:lnTo>
                  <a:lnTo>
                    <a:pt x="7677" y="5"/>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7" name="Google Shape;557;p58"/>
            <p:cNvSpPr/>
            <p:nvPr/>
          </p:nvSpPr>
          <p:spPr>
            <a:xfrm>
              <a:off x="1588" y="6610350"/>
              <a:ext cx="12187200" cy="7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8" name="Google Shape;558;p58"/>
            <p:cNvSpPr/>
            <p:nvPr/>
          </p:nvSpPr>
          <p:spPr>
            <a:xfrm>
              <a:off x="1588" y="6610350"/>
              <a:ext cx="12187238" cy="7938"/>
            </a:xfrm>
            <a:custGeom>
              <a:rect b="b" l="l" r="r" t="t"/>
              <a:pathLst>
                <a:path extrusionOk="0" h="5" w="7677">
                  <a:moveTo>
                    <a:pt x="7677" y="0"/>
                  </a:moveTo>
                  <a:lnTo>
                    <a:pt x="0" y="0"/>
                  </a:lnTo>
                  <a:lnTo>
                    <a:pt x="0" y="5"/>
                  </a:lnTo>
                  <a:lnTo>
                    <a:pt x="7677" y="5"/>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59" name="Google Shape;559;p58"/>
            <p:cNvSpPr/>
            <p:nvPr/>
          </p:nvSpPr>
          <p:spPr>
            <a:xfrm>
              <a:off x="1588" y="5573713"/>
              <a:ext cx="12187200" cy="15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0" name="Google Shape;560;p58"/>
            <p:cNvSpPr/>
            <p:nvPr/>
          </p:nvSpPr>
          <p:spPr>
            <a:xfrm>
              <a:off x="1588" y="5573713"/>
              <a:ext cx="12187200" cy="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1" name="Google Shape;561;p58"/>
            <p:cNvSpPr/>
            <p:nvPr/>
          </p:nvSpPr>
          <p:spPr>
            <a:xfrm>
              <a:off x="1588" y="545560"/>
              <a:ext cx="12187200" cy="15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nvGrpSpPr>
            <p:cNvPr id="562" name="Google Shape;562;p58"/>
            <p:cNvGrpSpPr/>
            <p:nvPr/>
          </p:nvGrpSpPr>
          <p:grpSpPr>
            <a:xfrm>
              <a:off x="731838" y="551945"/>
              <a:ext cx="10726650" cy="5573978"/>
              <a:chOff x="731838" y="487363"/>
              <a:chExt cx="10726650" cy="5395913"/>
            </a:xfrm>
          </p:grpSpPr>
          <p:sp>
            <p:nvSpPr>
              <p:cNvPr id="563" name="Google Shape;563;p58"/>
              <p:cNvSpPr/>
              <p:nvPr/>
            </p:nvSpPr>
            <p:spPr>
              <a:xfrm>
                <a:off x="1220788"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4" name="Google Shape;564;p58"/>
              <p:cNvSpPr/>
              <p:nvPr/>
            </p:nvSpPr>
            <p:spPr>
              <a:xfrm>
                <a:off x="1708150"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5" name="Google Shape;565;p58"/>
              <p:cNvSpPr/>
              <p:nvPr/>
            </p:nvSpPr>
            <p:spPr>
              <a:xfrm>
                <a:off x="2681288"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6" name="Google Shape;566;p58"/>
              <p:cNvSpPr/>
              <p:nvPr/>
            </p:nvSpPr>
            <p:spPr>
              <a:xfrm>
                <a:off x="3657600"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7" name="Google Shape;567;p58"/>
              <p:cNvSpPr/>
              <p:nvPr/>
            </p:nvSpPr>
            <p:spPr>
              <a:xfrm>
                <a:off x="4632325"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8" name="Google Shape;568;p58"/>
              <p:cNvSpPr/>
              <p:nvPr/>
            </p:nvSpPr>
            <p:spPr>
              <a:xfrm>
                <a:off x="5607050"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69" name="Google Shape;569;p58"/>
              <p:cNvSpPr/>
              <p:nvPr/>
            </p:nvSpPr>
            <p:spPr>
              <a:xfrm>
                <a:off x="6096000"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0" name="Google Shape;570;p58"/>
              <p:cNvSpPr/>
              <p:nvPr/>
            </p:nvSpPr>
            <p:spPr>
              <a:xfrm>
                <a:off x="6581775"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1" name="Google Shape;571;p58"/>
              <p:cNvSpPr/>
              <p:nvPr/>
            </p:nvSpPr>
            <p:spPr>
              <a:xfrm>
                <a:off x="7556500"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2" name="Google Shape;572;p58"/>
              <p:cNvSpPr/>
              <p:nvPr/>
            </p:nvSpPr>
            <p:spPr>
              <a:xfrm>
                <a:off x="8532813"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3" name="Google Shape;573;p58"/>
              <p:cNvSpPr/>
              <p:nvPr/>
            </p:nvSpPr>
            <p:spPr>
              <a:xfrm>
                <a:off x="9507538"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4" name="Google Shape;574;p58"/>
              <p:cNvSpPr/>
              <p:nvPr/>
            </p:nvSpPr>
            <p:spPr>
              <a:xfrm>
                <a:off x="10480675"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5" name="Google Shape;575;p58"/>
              <p:cNvSpPr/>
              <p:nvPr/>
            </p:nvSpPr>
            <p:spPr>
              <a:xfrm>
                <a:off x="11456988" y="487363"/>
                <a:ext cx="1500" cy="5395800"/>
              </a:xfrm>
              <a:prstGeom prst="rect">
                <a:avLst/>
              </a:pr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sp>
            <p:nvSpPr>
              <p:cNvPr id="576" name="Google Shape;576;p58"/>
              <p:cNvSpPr/>
              <p:nvPr/>
            </p:nvSpPr>
            <p:spPr>
              <a:xfrm>
                <a:off x="731838" y="487363"/>
                <a:ext cx="1588" cy="5395913"/>
              </a:xfrm>
              <a:custGeom>
                <a:rect b="b" l="l" r="r" t="t"/>
                <a:pathLst>
                  <a:path extrusionOk="0" h="3399" w="1">
                    <a:moveTo>
                      <a:pt x="0" y="0"/>
                    </a:moveTo>
                    <a:lnTo>
                      <a:pt x="0" y="3399"/>
                    </a:lnTo>
                    <a:lnTo>
                      <a:pt x="1" y="3399"/>
                    </a:lnTo>
                    <a:lnTo>
                      <a:pt x="1" y="0"/>
                    </a:lnTo>
                  </a:path>
                </a:pathLst>
              </a:custGeom>
              <a:solidFill>
                <a:srgbClr val="FF00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DM Sans"/>
                  <a:ea typeface="DM Sans"/>
                  <a:cs typeface="DM Sans"/>
                  <a:sym typeface="DM Sans"/>
                </a:endParaRPr>
              </a:p>
            </p:txBody>
          </p:sp>
        </p:grpSp>
      </p:gr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_Office event title">
  <p:cSld name="5_h_Stat + Image Left Dark (3x)_2">
    <p:bg>
      <p:bgPr>
        <a:solidFill>
          <a:schemeClr val="dk1"/>
        </a:solidFill>
      </p:bgPr>
    </p:bg>
    <p:spTree>
      <p:nvGrpSpPr>
        <p:cNvPr id="577" name="Shape 577"/>
        <p:cNvGrpSpPr/>
        <p:nvPr/>
      </p:nvGrpSpPr>
      <p:grpSpPr>
        <a:xfrm>
          <a:off x="0" y="0"/>
          <a:ext cx="0" cy="0"/>
          <a:chOff x="0" y="0"/>
          <a:chExt cx="0" cy="0"/>
        </a:xfrm>
      </p:grpSpPr>
      <p:grpSp>
        <p:nvGrpSpPr>
          <p:cNvPr id="578" name="Google Shape;578;p59"/>
          <p:cNvGrpSpPr/>
          <p:nvPr/>
        </p:nvGrpSpPr>
        <p:grpSpPr>
          <a:xfrm>
            <a:off x="491331" y="6363293"/>
            <a:ext cx="11201710" cy="246888"/>
            <a:chOff x="491331" y="6363293"/>
            <a:chExt cx="11201710" cy="246888"/>
          </a:xfrm>
        </p:grpSpPr>
        <p:grpSp>
          <p:nvGrpSpPr>
            <p:cNvPr id="579" name="Google Shape;579;p59"/>
            <p:cNvGrpSpPr/>
            <p:nvPr/>
          </p:nvGrpSpPr>
          <p:grpSpPr>
            <a:xfrm>
              <a:off x="491331" y="6363293"/>
              <a:ext cx="8016638" cy="246888"/>
              <a:chOff x="491331" y="6363293"/>
              <a:chExt cx="8016638" cy="246888"/>
            </a:xfrm>
          </p:grpSpPr>
          <p:pic>
            <p:nvPicPr>
              <p:cNvPr descr="Shape, icon&#10;&#10;Description automatically generated" id="580" name="Google Shape;580;p59"/>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581" name="Google Shape;581;p59"/>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582" name="Google Shape;582;p59"/>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pic>
        <p:nvPicPr>
          <p:cNvPr id="583" name="Google Shape;583;p59"/>
          <p:cNvPicPr preferRelativeResize="0"/>
          <p:nvPr/>
        </p:nvPicPr>
        <p:blipFill>
          <a:blip r:embed="rId4">
            <a:alphaModFix/>
          </a:blip>
          <a:stretch>
            <a:fillRect/>
          </a:stretch>
        </p:blipFill>
        <p:spPr>
          <a:xfrm>
            <a:off x="-22" y="-5"/>
            <a:ext cx="12192025" cy="6858000"/>
          </a:xfrm>
          <a:prstGeom prst="rect">
            <a:avLst/>
          </a:prstGeom>
          <a:noFill/>
          <a:ln>
            <a:noFill/>
          </a:ln>
        </p:spPr>
      </p:pic>
      <p:sp>
        <p:nvSpPr>
          <p:cNvPr id="584" name="Google Shape;584;p59"/>
          <p:cNvSpPr/>
          <p:nvPr/>
        </p:nvSpPr>
        <p:spPr>
          <a:xfrm>
            <a:off x="540750" y="2424450"/>
            <a:ext cx="11110500" cy="2009100"/>
          </a:xfrm>
          <a:prstGeom prst="roundRect">
            <a:avLst>
              <a:gd fmla="val 11111" name="adj"/>
            </a:avLst>
          </a:prstGeom>
          <a:gradFill>
            <a:gsLst>
              <a:gs pos="0">
                <a:srgbClr val="0F0F0F"/>
              </a:gs>
              <a:gs pos="66000">
                <a:srgbClr val="1F192C"/>
              </a:gs>
              <a:gs pos="87000">
                <a:srgbClr val="2A1951"/>
              </a:gs>
              <a:gs pos="100000">
                <a:srgbClr val="2F1863"/>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_3x Stats">
  <p:cSld name="5_h_Stat + Image Left Dark (3x)_1">
    <p:bg>
      <p:bgPr>
        <a:solidFill>
          <a:schemeClr val="lt1"/>
        </a:solidFill>
      </p:bgPr>
    </p:bg>
    <p:spTree>
      <p:nvGrpSpPr>
        <p:cNvPr id="585" name="Shape 585"/>
        <p:cNvGrpSpPr/>
        <p:nvPr/>
      </p:nvGrpSpPr>
      <p:grpSpPr>
        <a:xfrm>
          <a:off x="0" y="0"/>
          <a:ext cx="0" cy="0"/>
          <a:chOff x="0" y="0"/>
          <a:chExt cx="0" cy="0"/>
        </a:xfrm>
      </p:grpSpPr>
      <p:sp>
        <p:nvSpPr>
          <p:cNvPr id="586" name="Google Shape;586;p60"/>
          <p:cNvSpPr txBox="1"/>
          <p:nvPr>
            <p:ph idx="1" type="body"/>
          </p:nvPr>
        </p:nvSpPr>
        <p:spPr>
          <a:xfrm>
            <a:off x="1803750"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SzPts val="5500"/>
              <a:buChar char="​"/>
              <a:defRPr sz="5500"/>
            </a:lvl1pPr>
            <a:lvl2pPr indent="-374650" lvl="1" marL="914400" rtl="0" algn="ctr">
              <a:lnSpc>
                <a:spcPct val="100000"/>
              </a:lnSpc>
              <a:spcBef>
                <a:spcPts val="800"/>
              </a:spcBef>
              <a:spcAft>
                <a:spcPts val="0"/>
              </a:spcAft>
              <a:buSzPts val="2300"/>
              <a:buChar char="•"/>
              <a:defRPr sz="1700"/>
            </a:lvl2pPr>
            <a:lvl3pPr indent="-374650" lvl="2" marL="1371600" rtl="0" algn="ctr">
              <a:lnSpc>
                <a:spcPct val="100000"/>
              </a:lnSpc>
              <a:spcBef>
                <a:spcPts val="800"/>
              </a:spcBef>
              <a:spcAft>
                <a:spcPts val="0"/>
              </a:spcAft>
              <a:buClr>
                <a:schemeClr val="dk1"/>
              </a:buClr>
              <a:buSzPts val="2300"/>
              <a:buChar char="－"/>
              <a:defRPr sz="1500">
                <a:solidFill>
                  <a:schemeClr val="dk1"/>
                </a:solidFill>
              </a:defRPr>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Clr>
                <a:schemeClr val="dk1"/>
              </a:buClr>
              <a:buSzPts val="2300"/>
              <a:buChar char="​"/>
              <a:defRPr sz="2900"/>
            </a:lvl6pPr>
            <a:lvl7pPr indent="-374650" lvl="6" marL="3200400" rtl="0" algn="ctr">
              <a:lnSpc>
                <a:spcPct val="90000"/>
              </a:lnSpc>
              <a:spcBef>
                <a:spcPts val="3300"/>
              </a:spcBef>
              <a:spcAft>
                <a:spcPts val="0"/>
              </a:spcAft>
              <a:buSzPts val="2300"/>
              <a:buChar char="​"/>
              <a:defRPr sz="4100"/>
            </a:lvl7pPr>
            <a:lvl8pPr indent="-374650" lvl="7" marL="3657600" rtl="0" algn="ctr">
              <a:lnSpc>
                <a:spcPct val="88000"/>
              </a:lnSpc>
              <a:spcBef>
                <a:spcPts val="1600"/>
              </a:spcBef>
              <a:spcAft>
                <a:spcPts val="0"/>
              </a:spcAft>
              <a:buClr>
                <a:schemeClr val="dk1"/>
              </a:buClr>
              <a:buSzPts val="2300"/>
              <a:buChar char="•"/>
              <a:defRPr sz="2300"/>
            </a:lvl8pPr>
            <a:lvl9pPr indent="-374650" lvl="8" marL="4114800" rtl="0" algn="ctr">
              <a:lnSpc>
                <a:spcPct val="88000"/>
              </a:lnSpc>
              <a:spcBef>
                <a:spcPts val="1600"/>
              </a:spcBef>
              <a:spcAft>
                <a:spcPts val="0"/>
              </a:spcAft>
              <a:buClr>
                <a:schemeClr val="dk1"/>
              </a:buClr>
              <a:buSzPts val="2300"/>
              <a:buChar char="•"/>
              <a:defRPr sz="2300"/>
            </a:lvl9pPr>
          </a:lstStyle>
          <a:p/>
        </p:txBody>
      </p:sp>
      <p:sp>
        <p:nvSpPr>
          <p:cNvPr id="587" name="Google Shape;587;p60"/>
          <p:cNvSpPr txBox="1"/>
          <p:nvPr>
            <p:ph idx="2" type="body"/>
          </p:nvPr>
        </p:nvSpPr>
        <p:spPr>
          <a:xfrm>
            <a:off x="1561520"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SzPts val="1600"/>
              <a:buChar char="​"/>
              <a:defRPr sz="1600"/>
            </a:lvl1pPr>
            <a:lvl2pPr indent="-304800" lvl="1" marL="914400" rtl="0" algn="ctr">
              <a:lnSpc>
                <a:spcPct val="100000"/>
              </a:lnSpc>
              <a:spcBef>
                <a:spcPts val="800"/>
              </a:spcBef>
              <a:spcAft>
                <a:spcPts val="0"/>
              </a:spcAft>
              <a:buSzPts val="1200"/>
              <a:buChar char="•"/>
              <a:defRPr sz="1200"/>
            </a:lvl2pPr>
            <a:lvl3pPr indent="-228600" lvl="2" marL="1371600" rtl="0" algn="ctr">
              <a:lnSpc>
                <a:spcPct val="100000"/>
              </a:lnSpc>
              <a:spcBef>
                <a:spcPts val="800"/>
              </a:spcBef>
              <a:spcAft>
                <a:spcPts val="0"/>
              </a:spcAft>
              <a:buClr>
                <a:schemeClr val="dk1"/>
              </a:buClr>
              <a:buSzPts val="1000"/>
              <a:buNone/>
              <a:defRPr>
                <a:solidFill>
                  <a:schemeClr val="dk1"/>
                </a:solidFill>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Clr>
                <a:schemeClr val="dk1"/>
              </a:buClr>
              <a:buSzPts val="1800"/>
              <a:buChar char="​"/>
              <a:defRPr/>
            </a:lvl6pPr>
            <a:lvl7pPr indent="-342900" lvl="6" marL="3200400" rtl="0" algn="ctr">
              <a:lnSpc>
                <a:spcPct val="90000"/>
              </a:lnSpc>
              <a:spcBef>
                <a:spcPts val="3300"/>
              </a:spcBef>
              <a:spcAft>
                <a:spcPts val="0"/>
              </a:spcAft>
              <a:buSzPts val="1800"/>
              <a:buChar char="​"/>
              <a:defRPr/>
            </a:lvl7pPr>
            <a:lvl8pPr indent="-342900" lvl="7" marL="3657600" rtl="0" algn="ctr">
              <a:lnSpc>
                <a:spcPct val="88000"/>
              </a:lnSpc>
              <a:spcBef>
                <a:spcPts val="1600"/>
              </a:spcBef>
              <a:spcAft>
                <a:spcPts val="0"/>
              </a:spcAft>
              <a:buClr>
                <a:schemeClr val="dk1"/>
              </a:buClr>
              <a:buSzPts val="1800"/>
              <a:buChar char="•"/>
              <a:defRPr/>
            </a:lvl8pPr>
            <a:lvl9pPr indent="-342900" lvl="8" marL="4114800" rtl="0" algn="ctr">
              <a:lnSpc>
                <a:spcPct val="88000"/>
              </a:lnSpc>
              <a:spcBef>
                <a:spcPts val="1600"/>
              </a:spcBef>
              <a:spcAft>
                <a:spcPts val="0"/>
              </a:spcAft>
              <a:buClr>
                <a:schemeClr val="dk1"/>
              </a:buClr>
              <a:buSzPts val="1800"/>
              <a:buChar char="•"/>
              <a:defRPr/>
            </a:lvl9pPr>
          </a:lstStyle>
          <a:p/>
        </p:txBody>
      </p:sp>
      <p:sp>
        <p:nvSpPr>
          <p:cNvPr id="588" name="Google Shape;588;p60"/>
          <p:cNvSpPr txBox="1"/>
          <p:nvPr>
            <p:ph type="title"/>
          </p:nvPr>
        </p:nvSpPr>
        <p:spPr>
          <a:xfrm>
            <a:off x="491331" y="1164130"/>
            <a:ext cx="11217000" cy="930300"/>
          </a:xfrm>
          <a:prstGeom prst="rect">
            <a:avLst/>
          </a:prstGeom>
          <a:noFill/>
          <a:ln>
            <a:noFill/>
          </a:ln>
        </p:spPr>
        <p:txBody>
          <a:bodyPr anchorCtr="0" anchor="t" bIns="45700" lIns="91425" spcFirstLastPara="1" rIns="91425" wrap="square" tIns="45700">
            <a:noAutofit/>
          </a:bodyPr>
          <a:lstStyle>
            <a:lvl1pPr lvl="0" rtl="0" algn="ctr">
              <a:lnSpc>
                <a:spcPct val="85000"/>
              </a:lnSpc>
              <a:spcBef>
                <a:spcPts val="0"/>
              </a:spcBef>
              <a:spcAft>
                <a:spcPts val="0"/>
              </a:spcAft>
              <a:buSzPts val="3200"/>
              <a:buFont typeface="Arial"/>
              <a:buNone/>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sp>
        <p:nvSpPr>
          <p:cNvPr id="589" name="Google Shape;589;p60"/>
          <p:cNvSpPr txBox="1"/>
          <p:nvPr>
            <p:ph idx="3" type="body"/>
          </p:nvPr>
        </p:nvSpPr>
        <p:spPr>
          <a:xfrm>
            <a:off x="5171982"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SzPts val="5500"/>
              <a:buChar char="​"/>
              <a:defRPr sz="5500"/>
            </a:lvl1pPr>
            <a:lvl2pPr indent="-374650" lvl="1" marL="914400" rtl="0" algn="ctr">
              <a:lnSpc>
                <a:spcPct val="100000"/>
              </a:lnSpc>
              <a:spcBef>
                <a:spcPts val="800"/>
              </a:spcBef>
              <a:spcAft>
                <a:spcPts val="0"/>
              </a:spcAft>
              <a:buSzPts val="2300"/>
              <a:buChar char="•"/>
              <a:defRPr sz="1700"/>
            </a:lvl2pPr>
            <a:lvl3pPr indent="-374650" lvl="2" marL="1371600" rtl="0" algn="ctr">
              <a:lnSpc>
                <a:spcPct val="100000"/>
              </a:lnSpc>
              <a:spcBef>
                <a:spcPts val="800"/>
              </a:spcBef>
              <a:spcAft>
                <a:spcPts val="0"/>
              </a:spcAft>
              <a:buClr>
                <a:schemeClr val="dk1"/>
              </a:buClr>
              <a:buSzPts val="2300"/>
              <a:buChar char="－"/>
              <a:defRPr sz="1500">
                <a:solidFill>
                  <a:schemeClr val="dk1"/>
                </a:solidFill>
              </a:defRPr>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Clr>
                <a:schemeClr val="dk1"/>
              </a:buClr>
              <a:buSzPts val="2300"/>
              <a:buChar char="​"/>
              <a:defRPr sz="2900"/>
            </a:lvl6pPr>
            <a:lvl7pPr indent="-374650" lvl="6" marL="3200400" rtl="0" algn="ctr">
              <a:lnSpc>
                <a:spcPct val="90000"/>
              </a:lnSpc>
              <a:spcBef>
                <a:spcPts val="3300"/>
              </a:spcBef>
              <a:spcAft>
                <a:spcPts val="0"/>
              </a:spcAft>
              <a:buSzPts val="2300"/>
              <a:buChar char="​"/>
              <a:defRPr sz="4100"/>
            </a:lvl7pPr>
            <a:lvl8pPr indent="-374650" lvl="7" marL="3657600" rtl="0" algn="ctr">
              <a:lnSpc>
                <a:spcPct val="88000"/>
              </a:lnSpc>
              <a:spcBef>
                <a:spcPts val="1600"/>
              </a:spcBef>
              <a:spcAft>
                <a:spcPts val="0"/>
              </a:spcAft>
              <a:buClr>
                <a:schemeClr val="dk1"/>
              </a:buClr>
              <a:buSzPts val="2300"/>
              <a:buChar char="•"/>
              <a:defRPr sz="2300"/>
            </a:lvl8pPr>
            <a:lvl9pPr indent="-374650" lvl="8" marL="4114800" rtl="0" algn="ctr">
              <a:lnSpc>
                <a:spcPct val="88000"/>
              </a:lnSpc>
              <a:spcBef>
                <a:spcPts val="1600"/>
              </a:spcBef>
              <a:spcAft>
                <a:spcPts val="0"/>
              </a:spcAft>
              <a:buClr>
                <a:schemeClr val="dk1"/>
              </a:buClr>
              <a:buSzPts val="2300"/>
              <a:buChar char="•"/>
              <a:defRPr sz="2300"/>
            </a:lvl9pPr>
          </a:lstStyle>
          <a:p/>
        </p:txBody>
      </p:sp>
      <p:sp>
        <p:nvSpPr>
          <p:cNvPr id="590" name="Google Shape;590;p60"/>
          <p:cNvSpPr txBox="1"/>
          <p:nvPr>
            <p:ph idx="4" type="body"/>
          </p:nvPr>
        </p:nvSpPr>
        <p:spPr>
          <a:xfrm>
            <a:off x="4929752"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SzPts val="1600"/>
              <a:buChar char="​"/>
              <a:defRPr sz="1600"/>
            </a:lvl1pPr>
            <a:lvl2pPr indent="-304800" lvl="1" marL="914400" rtl="0" algn="ctr">
              <a:lnSpc>
                <a:spcPct val="100000"/>
              </a:lnSpc>
              <a:spcBef>
                <a:spcPts val="800"/>
              </a:spcBef>
              <a:spcAft>
                <a:spcPts val="0"/>
              </a:spcAft>
              <a:buSzPts val="1200"/>
              <a:buChar char="•"/>
              <a:defRPr b="0" i="0" sz="1200">
                <a:latin typeface="Arial"/>
                <a:ea typeface="Arial"/>
                <a:cs typeface="Arial"/>
                <a:sym typeface="Arial"/>
              </a:defRPr>
            </a:lvl2pPr>
            <a:lvl3pPr indent="-228600" lvl="2" marL="1371600" rtl="0" algn="ctr">
              <a:lnSpc>
                <a:spcPct val="100000"/>
              </a:lnSpc>
              <a:spcBef>
                <a:spcPts val="800"/>
              </a:spcBef>
              <a:spcAft>
                <a:spcPts val="0"/>
              </a:spcAft>
              <a:buClr>
                <a:schemeClr val="dk1"/>
              </a:buClr>
              <a:buSzPts val="1000"/>
              <a:buNone/>
              <a:defRPr>
                <a:solidFill>
                  <a:schemeClr val="dk1"/>
                </a:solidFill>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Clr>
                <a:schemeClr val="dk1"/>
              </a:buClr>
              <a:buSzPts val="1800"/>
              <a:buChar char="​"/>
              <a:defRPr/>
            </a:lvl6pPr>
            <a:lvl7pPr indent="-342900" lvl="6" marL="3200400" rtl="0" algn="ctr">
              <a:lnSpc>
                <a:spcPct val="90000"/>
              </a:lnSpc>
              <a:spcBef>
                <a:spcPts val="3300"/>
              </a:spcBef>
              <a:spcAft>
                <a:spcPts val="0"/>
              </a:spcAft>
              <a:buSzPts val="1800"/>
              <a:buChar char="​"/>
              <a:defRPr/>
            </a:lvl7pPr>
            <a:lvl8pPr indent="-342900" lvl="7" marL="3657600" rtl="0" algn="ctr">
              <a:lnSpc>
                <a:spcPct val="88000"/>
              </a:lnSpc>
              <a:spcBef>
                <a:spcPts val="1600"/>
              </a:spcBef>
              <a:spcAft>
                <a:spcPts val="0"/>
              </a:spcAft>
              <a:buClr>
                <a:schemeClr val="dk1"/>
              </a:buClr>
              <a:buSzPts val="1800"/>
              <a:buChar char="•"/>
              <a:defRPr/>
            </a:lvl8pPr>
            <a:lvl9pPr indent="-342900" lvl="8" marL="4114800" rtl="0" algn="ctr">
              <a:lnSpc>
                <a:spcPct val="88000"/>
              </a:lnSpc>
              <a:spcBef>
                <a:spcPts val="1600"/>
              </a:spcBef>
              <a:spcAft>
                <a:spcPts val="0"/>
              </a:spcAft>
              <a:buClr>
                <a:schemeClr val="dk1"/>
              </a:buClr>
              <a:buSzPts val="1800"/>
              <a:buChar char="•"/>
              <a:defRPr/>
            </a:lvl9pPr>
          </a:lstStyle>
          <a:p/>
        </p:txBody>
      </p:sp>
      <p:cxnSp>
        <p:nvCxnSpPr>
          <p:cNvPr id="591" name="Google Shape;591;p60"/>
          <p:cNvCxnSpPr/>
          <p:nvPr/>
        </p:nvCxnSpPr>
        <p:spPr>
          <a:xfrm>
            <a:off x="4372190" y="2637077"/>
            <a:ext cx="0" cy="1733400"/>
          </a:xfrm>
          <a:prstGeom prst="straightConnector1">
            <a:avLst/>
          </a:prstGeom>
          <a:noFill/>
          <a:ln cap="flat" cmpd="sng" w="9525">
            <a:solidFill>
              <a:schemeClr val="dk1"/>
            </a:solidFill>
            <a:prstDash val="solid"/>
            <a:miter lim="800000"/>
            <a:headEnd len="sm" w="sm" type="none"/>
            <a:tailEnd len="sm" w="sm" type="none"/>
          </a:ln>
        </p:spPr>
      </p:cxnSp>
      <p:sp>
        <p:nvSpPr>
          <p:cNvPr id="592" name="Google Shape;592;p60"/>
          <p:cNvSpPr txBox="1"/>
          <p:nvPr>
            <p:ph idx="5" type="body"/>
          </p:nvPr>
        </p:nvSpPr>
        <p:spPr>
          <a:xfrm>
            <a:off x="8563364"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SzPts val="5500"/>
              <a:buChar char="​"/>
              <a:defRPr sz="5500"/>
            </a:lvl1pPr>
            <a:lvl2pPr indent="-374650" lvl="1" marL="914400" rtl="0" algn="ctr">
              <a:lnSpc>
                <a:spcPct val="100000"/>
              </a:lnSpc>
              <a:spcBef>
                <a:spcPts val="800"/>
              </a:spcBef>
              <a:spcAft>
                <a:spcPts val="0"/>
              </a:spcAft>
              <a:buSzPts val="2300"/>
              <a:buChar char="•"/>
              <a:defRPr sz="1700"/>
            </a:lvl2pPr>
            <a:lvl3pPr indent="-374650" lvl="2" marL="1371600" rtl="0" algn="ctr">
              <a:lnSpc>
                <a:spcPct val="100000"/>
              </a:lnSpc>
              <a:spcBef>
                <a:spcPts val="800"/>
              </a:spcBef>
              <a:spcAft>
                <a:spcPts val="0"/>
              </a:spcAft>
              <a:buClr>
                <a:schemeClr val="dk1"/>
              </a:buClr>
              <a:buSzPts val="2300"/>
              <a:buChar char="－"/>
              <a:defRPr sz="1500">
                <a:solidFill>
                  <a:schemeClr val="dk1"/>
                </a:solidFill>
              </a:defRPr>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Clr>
                <a:schemeClr val="dk1"/>
              </a:buClr>
              <a:buSzPts val="2300"/>
              <a:buChar char="​"/>
              <a:defRPr sz="2900"/>
            </a:lvl6pPr>
            <a:lvl7pPr indent="-374650" lvl="6" marL="3200400" rtl="0" algn="ctr">
              <a:lnSpc>
                <a:spcPct val="90000"/>
              </a:lnSpc>
              <a:spcBef>
                <a:spcPts val="3300"/>
              </a:spcBef>
              <a:spcAft>
                <a:spcPts val="0"/>
              </a:spcAft>
              <a:buSzPts val="2300"/>
              <a:buChar char="​"/>
              <a:defRPr sz="4100"/>
            </a:lvl7pPr>
            <a:lvl8pPr indent="-374650" lvl="7" marL="3657600" rtl="0" algn="ctr">
              <a:lnSpc>
                <a:spcPct val="88000"/>
              </a:lnSpc>
              <a:spcBef>
                <a:spcPts val="1600"/>
              </a:spcBef>
              <a:spcAft>
                <a:spcPts val="0"/>
              </a:spcAft>
              <a:buClr>
                <a:schemeClr val="dk1"/>
              </a:buClr>
              <a:buSzPts val="2300"/>
              <a:buChar char="•"/>
              <a:defRPr sz="2300"/>
            </a:lvl8pPr>
            <a:lvl9pPr indent="-374650" lvl="8" marL="4114800" rtl="0" algn="ctr">
              <a:lnSpc>
                <a:spcPct val="88000"/>
              </a:lnSpc>
              <a:spcBef>
                <a:spcPts val="1600"/>
              </a:spcBef>
              <a:spcAft>
                <a:spcPts val="0"/>
              </a:spcAft>
              <a:buClr>
                <a:schemeClr val="dk1"/>
              </a:buClr>
              <a:buSzPts val="2300"/>
              <a:buChar char="•"/>
              <a:defRPr sz="2300"/>
            </a:lvl9pPr>
          </a:lstStyle>
          <a:p/>
        </p:txBody>
      </p:sp>
      <p:sp>
        <p:nvSpPr>
          <p:cNvPr id="593" name="Google Shape;593;p60"/>
          <p:cNvSpPr txBox="1"/>
          <p:nvPr>
            <p:ph idx="6" type="body"/>
          </p:nvPr>
        </p:nvSpPr>
        <p:spPr>
          <a:xfrm>
            <a:off x="8321134"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SzPts val="1600"/>
              <a:buChar char="​"/>
              <a:defRPr sz="1600"/>
            </a:lvl1pPr>
            <a:lvl2pPr indent="-304800" lvl="1" marL="914400" rtl="0" algn="ctr">
              <a:lnSpc>
                <a:spcPct val="100000"/>
              </a:lnSpc>
              <a:spcBef>
                <a:spcPts val="800"/>
              </a:spcBef>
              <a:spcAft>
                <a:spcPts val="0"/>
              </a:spcAft>
              <a:buSzPts val="1200"/>
              <a:buChar char="•"/>
              <a:defRPr b="0" i="0" sz="1200">
                <a:latin typeface="Arial"/>
                <a:ea typeface="Arial"/>
                <a:cs typeface="Arial"/>
                <a:sym typeface="Arial"/>
              </a:defRPr>
            </a:lvl2pPr>
            <a:lvl3pPr indent="-228600" lvl="2" marL="1371600" rtl="0" algn="ctr">
              <a:lnSpc>
                <a:spcPct val="100000"/>
              </a:lnSpc>
              <a:spcBef>
                <a:spcPts val="800"/>
              </a:spcBef>
              <a:spcAft>
                <a:spcPts val="0"/>
              </a:spcAft>
              <a:buClr>
                <a:schemeClr val="dk1"/>
              </a:buClr>
              <a:buSzPts val="1000"/>
              <a:buNone/>
              <a:defRPr>
                <a:solidFill>
                  <a:schemeClr val="dk1"/>
                </a:solidFill>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Clr>
                <a:schemeClr val="dk1"/>
              </a:buClr>
              <a:buSzPts val="1800"/>
              <a:buChar char="​"/>
              <a:defRPr/>
            </a:lvl6pPr>
            <a:lvl7pPr indent="-342900" lvl="6" marL="3200400" rtl="0" algn="ctr">
              <a:lnSpc>
                <a:spcPct val="90000"/>
              </a:lnSpc>
              <a:spcBef>
                <a:spcPts val="3300"/>
              </a:spcBef>
              <a:spcAft>
                <a:spcPts val="0"/>
              </a:spcAft>
              <a:buSzPts val="1800"/>
              <a:buChar char="​"/>
              <a:defRPr/>
            </a:lvl7pPr>
            <a:lvl8pPr indent="-342900" lvl="7" marL="3657600" rtl="0" algn="ctr">
              <a:lnSpc>
                <a:spcPct val="88000"/>
              </a:lnSpc>
              <a:spcBef>
                <a:spcPts val="1600"/>
              </a:spcBef>
              <a:spcAft>
                <a:spcPts val="0"/>
              </a:spcAft>
              <a:buClr>
                <a:schemeClr val="dk1"/>
              </a:buClr>
              <a:buSzPts val="1800"/>
              <a:buChar char="•"/>
              <a:defRPr/>
            </a:lvl8pPr>
            <a:lvl9pPr indent="-342900" lvl="8" marL="4114800" rtl="0" algn="ctr">
              <a:lnSpc>
                <a:spcPct val="88000"/>
              </a:lnSpc>
              <a:spcBef>
                <a:spcPts val="1600"/>
              </a:spcBef>
              <a:spcAft>
                <a:spcPts val="0"/>
              </a:spcAft>
              <a:buClr>
                <a:schemeClr val="dk1"/>
              </a:buClr>
              <a:buSzPts val="1800"/>
              <a:buChar char="•"/>
              <a:defRPr/>
            </a:lvl9pPr>
          </a:lstStyle>
          <a:p/>
        </p:txBody>
      </p:sp>
      <p:cxnSp>
        <p:nvCxnSpPr>
          <p:cNvPr id="594" name="Google Shape;594;p60"/>
          <p:cNvCxnSpPr/>
          <p:nvPr/>
        </p:nvCxnSpPr>
        <p:spPr>
          <a:xfrm>
            <a:off x="7739859" y="2637077"/>
            <a:ext cx="0" cy="1733400"/>
          </a:xfrm>
          <a:prstGeom prst="straightConnector1">
            <a:avLst/>
          </a:prstGeom>
          <a:noFill/>
          <a:ln cap="flat" cmpd="sng" w="9525">
            <a:solidFill>
              <a:schemeClr val="dk1"/>
            </a:solidFill>
            <a:prstDash val="solid"/>
            <a:miter lim="800000"/>
            <a:headEnd len="sm" w="sm" type="none"/>
            <a:tailEnd len="sm" w="sm"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_3x Stats Dark">
  <p:cSld name="5_h_Stat + Image Left Dark (3x)_1_1">
    <p:bg>
      <p:bgPr>
        <a:gradFill>
          <a:gsLst>
            <a:gs pos="0">
              <a:srgbClr val="0F0F0F"/>
            </a:gs>
            <a:gs pos="66000">
              <a:srgbClr val="1F192C"/>
            </a:gs>
            <a:gs pos="87000">
              <a:srgbClr val="2A1951"/>
            </a:gs>
            <a:gs pos="100000">
              <a:srgbClr val="2F1863"/>
            </a:gs>
          </a:gsLst>
          <a:lin ang="18900044" scaled="0"/>
        </a:gradFill>
      </p:bgPr>
    </p:bg>
    <p:spTree>
      <p:nvGrpSpPr>
        <p:cNvPr id="595" name="Shape 595"/>
        <p:cNvGrpSpPr/>
        <p:nvPr/>
      </p:nvGrpSpPr>
      <p:grpSpPr>
        <a:xfrm>
          <a:off x="0" y="0"/>
          <a:ext cx="0" cy="0"/>
          <a:chOff x="0" y="0"/>
          <a:chExt cx="0" cy="0"/>
        </a:xfrm>
      </p:grpSpPr>
      <p:sp>
        <p:nvSpPr>
          <p:cNvPr id="596" name="Google Shape;596;p61"/>
          <p:cNvSpPr txBox="1"/>
          <p:nvPr>
            <p:ph idx="1" type="body"/>
          </p:nvPr>
        </p:nvSpPr>
        <p:spPr>
          <a:xfrm>
            <a:off x="1803750"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lt2"/>
              </a:buClr>
              <a:buSzPts val="2300"/>
              <a:buChar char="•"/>
              <a:defRPr sz="1700">
                <a:solidFill>
                  <a:schemeClr val="lt2"/>
                </a:solidFill>
              </a:defRPr>
            </a:lvl2pPr>
            <a:lvl3pPr indent="-374650" lvl="2" marL="1371600" rtl="0" algn="ctr">
              <a:lnSpc>
                <a:spcPct val="100000"/>
              </a:lnSpc>
              <a:spcBef>
                <a:spcPts val="800"/>
              </a:spcBef>
              <a:spcAft>
                <a:spcPts val="0"/>
              </a:spcAft>
              <a:buClr>
                <a:schemeClr val="lt2"/>
              </a:buClr>
              <a:buSzPts val="2300"/>
              <a:buChar char="－"/>
              <a:defRPr sz="1500">
                <a:solidFill>
                  <a:schemeClr val="lt2"/>
                </a:solidFill>
              </a:defRPr>
            </a:lvl3pPr>
            <a:lvl4pPr indent="-374650" lvl="3" marL="1828800" rtl="0" algn="ctr">
              <a:lnSpc>
                <a:spcPct val="90000"/>
              </a:lnSpc>
              <a:spcBef>
                <a:spcPts val="1400"/>
              </a:spcBef>
              <a:spcAft>
                <a:spcPts val="0"/>
              </a:spcAft>
              <a:buClr>
                <a:schemeClr val="lt2"/>
              </a:buClr>
              <a:buSzPts val="2300"/>
              <a:buChar char="​"/>
              <a:defRPr sz="1550">
                <a:solidFill>
                  <a:schemeClr val="lt2"/>
                </a:solidFill>
              </a:defRPr>
            </a:lvl4pPr>
            <a:lvl5pPr indent="-374650" lvl="4" marL="2286000" rtl="0" algn="ctr">
              <a:lnSpc>
                <a:spcPct val="100000"/>
              </a:lnSpc>
              <a:spcBef>
                <a:spcPts val="1400"/>
              </a:spcBef>
              <a:spcAft>
                <a:spcPts val="0"/>
              </a:spcAft>
              <a:buClr>
                <a:schemeClr val="lt2"/>
              </a:buClr>
              <a:buSzPts val="2300"/>
              <a:buChar char="​"/>
              <a:defRPr sz="1600">
                <a:solidFill>
                  <a:schemeClr val="lt2"/>
                </a:solidFill>
              </a:defRPr>
            </a:lvl5pPr>
            <a:lvl6pPr indent="-374650" lvl="5" marL="2743200" rtl="0" algn="ctr">
              <a:lnSpc>
                <a:spcPct val="90000"/>
              </a:lnSpc>
              <a:spcBef>
                <a:spcPts val="2000"/>
              </a:spcBef>
              <a:spcAft>
                <a:spcPts val="0"/>
              </a:spcAft>
              <a:buClr>
                <a:schemeClr val="lt2"/>
              </a:buClr>
              <a:buSzPts val="2300"/>
              <a:buChar char="​"/>
              <a:defRPr sz="2900">
                <a:solidFill>
                  <a:schemeClr val="lt2"/>
                </a:solidFill>
              </a:defRPr>
            </a:lvl6pPr>
            <a:lvl7pPr indent="-374650" lvl="6" marL="3200400" rtl="0" algn="ctr">
              <a:lnSpc>
                <a:spcPct val="90000"/>
              </a:lnSpc>
              <a:spcBef>
                <a:spcPts val="3300"/>
              </a:spcBef>
              <a:spcAft>
                <a:spcPts val="0"/>
              </a:spcAft>
              <a:buClr>
                <a:schemeClr val="lt2"/>
              </a:buClr>
              <a:buSzPts val="2300"/>
              <a:buChar char="​"/>
              <a:defRPr sz="4100">
                <a:solidFill>
                  <a:schemeClr val="lt2"/>
                </a:solidFill>
              </a:defRPr>
            </a:lvl7pPr>
            <a:lvl8pPr indent="-374650" lvl="7" marL="3657600" rtl="0" algn="ctr">
              <a:lnSpc>
                <a:spcPct val="88000"/>
              </a:lnSpc>
              <a:spcBef>
                <a:spcPts val="1600"/>
              </a:spcBef>
              <a:spcAft>
                <a:spcPts val="0"/>
              </a:spcAft>
              <a:buClr>
                <a:schemeClr val="lt2"/>
              </a:buClr>
              <a:buSzPts val="2300"/>
              <a:buChar char="•"/>
              <a:defRPr sz="2300">
                <a:solidFill>
                  <a:schemeClr val="lt2"/>
                </a:solidFill>
              </a:defRPr>
            </a:lvl8pPr>
            <a:lvl9pPr indent="-374650" lvl="8" marL="4114800" rtl="0" algn="ctr">
              <a:lnSpc>
                <a:spcPct val="88000"/>
              </a:lnSpc>
              <a:spcBef>
                <a:spcPts val="1600"/>
              </a:spcBef>
              <a:spcAft>
                <a:spcPts val="0"/>
              </a:spcAft>
              <a:buClr>
                <a:schemeClr val="lt2"/>
              </a:buClr>
              <a:buSzPts val="2300"/>
              <a:buChar char="•"/>
              <a:defRPr sz="2300">
                <a:solidFill>
                  <a:schemeClr val="lt2"/>
                </a:solidFill>
              </a:defRPr>
            </a:lvl9pPr>
          </a:lstStyle>
          <a:p/>
        </p:txBody>
      </p:sp>
      <p:sp>
        <p:nvSpPr>
          <p:cNvPr id="597" name="Google Shape;597;p61"/>
          <p:cNvSpPr txBox="1"/>
          <p:nvPr>
            <p:ph idx="2" type="body"/>
          </p:nvPr>
        </p:nvSpPr>
        <p:spPr>
          <a:xfrm>
            <a:off x="1561520"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sz="1200">
                <a:solidFill>
                  <a:schemeClr val="lt2"/>
                </a:solidFill>
              </a:defRPr>
            </a:lvl2pPr>
            <a:lvl3pPr indent="-228600" lvl="2" marL="1371600" rtl="0" algn="ctr">
              <a:lnSpc>
                <a:spcPct val="100000"/>
              </a:lnSpc>
              <a:spcBef>
                <a:spcPts val="800"/>
              </a:spcBef>
              <a:spcAft>
                <a:spcPts val="0"/>
              </a:spcAft>
              <a:buClr>
                <a:schemeClr val="lt2"/>
              </a:buClr>
              <a:buSzPts val="1000"/>
              <a:buNone/>
              <a:defRPr>
                <a:solidFill>
                  <a:schemeClr val="lt2"/>
                </a:solidFill>
              </a:defRPr>
            </a:lvl3pPr>
            <a:lvl4pPr indent="-342900" lvl="3" marL="1828800" rtl="0" algn="ctr">
              <a:lnSpc>
                <a:spcPct val="90000"/>
              </a:lnSpc>
              <a:spcBef>
                <a:spcPts val="1400"/>
              </a:spcBef>
              <a:spcAft>
                <a:spcPts val="0"/>
              </a:spcAft>
              <a:buClr>
                <a:schemeClr val="lt2"/>
              </a:buClr>
              <a:buSzPts val="1800"/>
              <a:buChar char="​"/>
              <a:defRPr>
                <a:solidFill>
                  <a:schemeClr val="lt2"/>
                </a:solidFill>
              </a:defRPr>
            </a:lvl4pPr>
            <a:lvl5pPr indent="-342900" lvl="4" marL="2286000" rtl="0" algn="ctr">
              <a:lnSpc>
                <a:spcPct val="100000"/>
              </a:lnSpc>
              <a:spcBef>
                <a:spcPts val="1400"/>
              </a:spcBef>
              <a:spcAft>
                <a:spcPts val="0"/>
              </a:spcAft>
              <a:buClr>
                <a:schemeClr val="lt2"/>
              </a:buClr>
              <a:buSzPts val="1800"/>
              <a:buChar char="​"/>
              <a:defRPr>
                <a:solidFill>
                  <a:schemeClr val="lt2"/>
                </a:solidFill>
              </a:defRPr>
            </a:lvl5pPr>
            <a:lvl6pPr indent="-342900" lvl="5" marL="2743200" rtl="0" algn="ctr">
              <a:lnSpc>
                <a:spcPct val="90000"/>
              </a:lnSpc>
              <a:spcBef>
                <a:spcPts val="2000"/>
              </a:spcBef>
              <a:spcAft>
                <a:spcPts val="0"/>
              </a:spcAft>
              <a:buClr>
                <a:schemeClr val="lt2"/>
              </a:buClr>
              <a:buSzPts val="1800"/>
              <a:buChar char="​"/>
              <a:defRPr>
                <a:solidFill>
                  <a:schemeClr val="lt2"/>
                </a:solidFill>
              </a:defRPr>
            </a:lvl6pPr>
            <a:lvl7pPr indent="-342900" lvl="6" marL="3200400" rtl="0" algn="ctr">
              <a:lnSpc>
                <a:spcPct val="90000"/>
              </a:lnSpc>
              <a:spcBef>
                <a:spcPts val="3300"/>
              </a:spcBef>
              <a:spcAft>
                <a:spcPts val="0"/>
              </a:spcAft>
              <a:buClr>
                <a:schemeClr val="lt2"/>
              </a:buClr>
              <a:buSzPts val="1800"/>
              <a:buChar char="​"/>
              <a:defRPr>
                <a:solidFill>
                  <a:schemeClr val="lt2"/>
                </a:solidFill>
              </a:defRPr>
            </a:lvl7pPr>
            <a:lvl8pPr indent="-342900" lvl="7" marL="3657600" rtl="0" algn="ctr">
              <a:lnSpc>
                <a:spcPct val="88000"/>
              </a:lnSpc>
              <a:spcBef>
                <a:spcPts val="1600"/>
              </a:spcBef>
              <a:spcAft>
                <a:spcPts val="0"/>
              </a:spcAft>
              <a:buClr>
                <a:schemeClr val="lt2"/>
              </a:buClr>
              <a:buSzPts val="1800"/>
              <a:buChar char="•"/>
              <a:defRPr>
                <a:solidFill>
                  <a:schemeClr val="lt2"/>
                </a:solidFill>
              </a:defRPr>
            </a:lvl8pPr>
            <a:lvl9pPr indent="-342900" lvl="8" marL="4114800" rtl="0" algn="ctr">
              <a:lnSpc>
                <a:spcPct val="88000"/>
              </a:lnSpc>
              <a:spcBef>
                <a:spcPts val="1600"/>
              </a:spcBef>
              <a:spcAft>
                <a:spcPts val="0"/>
              </a:spcAft>
              <a:buClr>
                <a:schemeClr val="lt2"/>
              </a:buClr>
              <a:buSzPts val="1800"/>
              <a:buChar char="•"/>
              <a:defRPr>
                <a:solidFill>
                  <a:schemeClr val="lt2"/>
                </a:solidFill>
              </a:defRPr>
            </a:lvl9pPr>
          </a:lstStyle>
          <a:p/>
        </p:txBody>
      </p:sp>
      <p:sp>
        <p:nvSpPr>
          <p:cNvPr id="598" name="Google Shape;598;p61"/>
          <p:cNvSpPr txBox="1"/>
          <p:nvPr>
            <p:ph type="title"/>
          </p:nvPr>
        </p:nvSpPr>
        <p:spPr>
          <a:xfrm>
            <a:off x="491331" y="1164130"/>
            <a:ext cx="11217000" cy="930300"/>
          </a:xfrm>
          <a:prstGeom prst="rect">
            <a:avLst/>
          </a:prstGeom>
          <a:noFill/>
          <a:ln>
            <a:noFill/>
          </a:ln>
        </p:spPr>
        <p:txBody>
          <a:bodyPr anchorCtr="0" anchor="t" bIns="45700" lIns="91425" spcFirstLastPara="1" rIns="91425" wrap="square" tIns="45700">
            <a:noAutofit/>
          </a:bodyPr>
          <a:lstStyle>
            <a:lvl1pPr lvl="0" rtl="0" algn="ctr">
              <a:lnSpc>
                <a:spcPct val="85000"/>
              </a:lnSpc>
              <a:spcBef>
                <a:spcPts val="0"/>
              </a:spcBef>
              <a:spcAft>
                <a:spcPts val="0"/>
              </a:spcAft>
              <a:buClr>
                <a:schemeClr val="lt2"/>
              </a:buClr>
              <a:buSzPts val="3200"/>
              <a:buFont typeface="Arial"/>
              <a:buNone/>
              <a:defRPr>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
        <p:nvSpPr>
          <p:cNvPr id="599" name="Google Shape;599;p61"/>
          <p:cNvSpPr txBox="1"/>
          <p:nvPr>
            <p:ph idx="3" type="body"/>
          </p:nvPr>
        </p:nvSpPr>
        <p:spPr>
          <a:xfrm>
            <a:off x="5171982"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lt2"/>
              </a:buClr>
              <a:buSzPts val="2300"/>
              <a:buChar char="•"/>
              <a:defRPr sz="1700">
                <a:solidFill>
                  <a:schemeClr val="lt2"/>
                </a:solidFill>
              </a:defRPr>
            </a:lvl2pPr>
            <a:lvl3pPr indent="-374650" lvl="2" marL="1371600" rtl="0" algn="ctr">
              <a:lnSpc>
                <a:spcPct val="100000"/>
              </a:lnSpc>
              <a:spcBef>
                <a:spcPts val="800"/>
              </a:spcBef>
              <a:spcAft>
                <a:spcPts val="0"/>
              </a:spcAft>
              <a:buClr>
                <a:schemeClr val="lt2"/>
              </a:buClr>
              <a:buSzPts val="2300"/>
              <a:buChar char="－"/>
              <a:defRPr sz="1500">
                <a:solidFill>
                  <a:schemeClr val="lt2"/>
                </a:solidFill>
              </a:defRPr>
            </a:lvl3pPr>
            <a:lvl4pPr indent="-374650" lvl="3" marL="1828800" rtl="0" algn="ctr">
              <a:lnSpc>
                <a:spcPct val="90000"/>
              </a:lnSpc>
              <a:spcBef>
                <a:spcPts val="1400"/>
              </a:spcBef>
              <a:spcAft>
                <a:spcPts val="0"/>
              </a:spcAft>
              <a:buClr>
                <a:schemeClr val="lt2"/>
              </a:buClr>
              <a:buSzPts val="2300"/>
              <a:buChar char="​"/>
              <a:defRPr sz="1550">
                <a:solidFill>
                  <a:schemeClr val="lt2"/>
                </a:solidFill>
              </a:defRPr>
            </a:lvl4pPr>
            <a:lvl5pPr indent="-374650" lvl="4" marL="2286000" rtl="0" algn="ctr">
              <a:lnSpc>
                <a:spcPct val="100000"/>
              </a:lnSpc>
              <a:spcBef>
                <a:spcPts val="1400"/>
              </a:spcBef>
              <a:spcAft>
                <a:spcPts val="0"/>
              </a:spcAft>
              <a:buClr>
                <a:schemeClr val="lt2"/>
              </a:buClr>
              <a:buSzPts val="2300"/>
              <a:buChar char="​"/>
              <a:defRPr sz="1600">
                <a:solidFill>
                  <a:schemeClr val="lt2"/>
                </a:solidFill>
              </a:defRPr>
            </a:lvl5pPr>
            <a:lvl6pPr indent="-374650" lvl="5" marL="2743200" rtl="0" algn="ctr">
              <a:lnSpc>
                <a:spcPct val="90000"/>
              </a:lnSpc>
              <a:spcBef>
                <a:spcPts val="2000"/>
              </a:spcBef>
              <a:spcAft>
                <a:spcPts val="0"/>
              </a:spcAft>
              <a:buClr>
                <a:schemeClr val="lt2"/>
              </a:buClr>
              <a:buSzPts val="2300"/>
              <a:buChar char="​"/>
              <a:defRPr sz="2900">
                <a:solidFill>
                  <a:schemeClr val="lt2"/>
                </a:solidFill>
              </a:defRPr>
            </a:lvl6pPr>
            <a:lvl7pPr indent="-374650" lvl="6" marL="3200400" rtl="0" algn="ctr">
              <a:lnSpc>
                <a:spcPct val="90000"/>
              </a:lnSpc>
              <a:spcBef>
                <a:spcPts val="3300"/>
              </a:spcBef>
              <a:spcAft>
                <a:spcPts val="0"/>
              </a:spcAft>
              <a:buClr>
                <a:schemeClr val="lt2"/>
              </a:buClr>
              <a:buSzPts val="2300"/>
              <a:buChar char="​"/>
              <a:defRPr sz="4100">
                <a:solidFill>
                  <a:schemeClr val="lt2"/>
                </a:solidFill>
              </a:defRPr>
            </a:lvl7pPr>
            <a:lvl8pPr indent="-374650" lvl="7" marL="3657600" rtl="0" algn="ctr">
              <a:lnSpc>
                <a:spcPct val="88000"/>
              </a:lnSpc>
              <a:spcBef>
                <a:spcPts val="1600"/>
              </a:spcBef>
              <a:spcAft>
                <a:spcPts val="0"/>
              </a:spcAft>
              <a:buClr>
                <a:schemeClr val="lt2"/>
              </a:buClr>
              <a:buSzPts val="2300"/>
              <a:buChar char="•"/>
              <a:defRPr sz="2300">
                <a:solidFill>
                  <a:schemeClr val="lt2"/>
                </a:solidFill>
              </a:defRPr>
            </a:lvl8pPr>
            <a:lvl9pPr indent="-374650" lvl="8" marL="4114800" rtl="0" algn="ctr">
              <a:lnSpc>
                <a:spcPct val="88000"/>
              </a:lnSpc>
              <a:spcBef>
                <a:spcPts val="1600"/>
              </a:spcBef>
              <a:spcAft>
                <a:spcPts val="0"/>
              </a:spcAft>
              <a:buClr>
                <a:schemeClr val="lt2"/>
              </a:buClr>
              <a:buSzPts val="2300"/>
              <a:buChar char="•"/>
              <a:defRPr sz="2300">
                <a:solidFill>
                  <a:schemeClr val="lt2"/>
                </a:solidFill>
              </a:defRPr>
            </a:lvl9pPr>
          </a:lstStyle>
          <a:p/>
        </p:txBody>
      </p:sp>
      <p:sp>
        <p:nvSpPr>
          <p:cNvPr id="600" name="Google Shape;600;p61"/>
          <p:cNvSpPr txBox="1"/>
          <p:nvPr>
            <p:ph idx="4" type="body"/>
          </p:nvPr>
        </p:nvSpPr>
        <p:spPr>
          <a:xfrm>
            <a:off x="4929752"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b="0" i="0" sz="1200">
                <a:solidFill>
                  <a:schemeClr val="lt2"/>
                </a:solidFill>
                <a:latin typeface="Arial"/>
                <a:ea typeface="Arial"/>
                <a:cs typeface="Arial"/>
                <a:sym typeface="Arial"/>
              </a:defRPr>
            </a:lvl2pPr>
            <a:lvl3pPr indent="-228600" lvl="2" marL="1371600" rtl="0" algn="ctr">
              <a:lnSpc>
                <a:spcPct val="100000"/>
              </a:lnSpc>
              <a:spcBef>
                <a:spcPts val="800"/>
              </a:spcBef>
              <a:spcAft>
                <a:spcPts val="0"/>
              </a:spcAft>
              <a:buClr>
                <a:schemeClr val="lt2"/>
              </a:buClr>
              <a:buSzPts val="1000"/>
              <a:buNone/>
              <a:defRPr>
                <a:solidFill>
                  <a:schemeClr val="lt2"/>
                </a:solidFill>
              </a:defRPr>
            </a:lvl3pPr>
            <a:lvl4pPr indent="-342900" lvl="3" marL="1828800" rtl="0" algn="ctr">
              <a:lnSpc>
                <a:spcPct val="90000"/>
              </a:lnSpc>
              <a:spcBef>
                <a:spcPts val="1400"/>
              </a:spcBef>
              <a:spcAft>
                <a:spcPts val="0"/>
              </a:spcAft>
              <a:buClr>
                <a:schemeClr val="lt2"/>
              </a:buClr>
              <a:buSzPts val="1800"/>
              <a:buChar char="​"/>
              <a:defRPr>
                <a:solidFill>
                  <a:schemeClr val="lt2"/>
                </a:solidFill>
              </a:defRPr>
            </a:lvl4pPr>
            <a:lvl5pPr indent="-342900" lvl="4" marL="2286000" rtl="0" algn="ctr">
              <a:lnSpc>
                <a:spcPct val="100000"/>
              </a:lnSpc>
              <a:spcBef>
                <a:spcPts val="1400"/>
              </a:spcBef>
              <a:spcAft>
                <a:spcPts val="0"/>
              </a:spcAft>
              <a:buClr>
                <a:schemeClr val="lt2"/>
              </a:buClr>
              <a:buSzPts val="1800"/>
              <a:buChar char="​"/>
              <a:defRPr>
                <a:solidFill>
                  <a:schemeClr val="lt2"/>
                </a:solidFill>
              </a:defRPr>
            </a:lvl5pPr>
            <a:lvl6pPr indent="-342900" lvl="5" marL="2743200" rtl="0" algn="ctr">
              <a:lnSpc>
                <a:spcPct val="90000"/>
              </a:lnSpc>
              <a:spcBef>
                <a:spcPts val="2000"/>
              </a:spcBef>
              <a:spcAft>
                <a:spcPts val="0"/>
              </a:spcAft>
              <a:buClr>
                <a:schemeClr val="lt2"/>
              </a:buClr>
              <a:buSzPts val="1800"/>
              <a:buChar char="​"/>
              <a:defRPr>
                <a:solidFill>
                  <a:schemeClr val="lt2"/>
                </a:solidFill>
              </a:defRPr>
            </a:lvl6pPr>
            <a:lvl7pPr indent="-342900" lvl="6" marL="3200400" rtl="0" algn="ctr">
              <a:lnSpc>
                <a:spcPct val="90000"/>
              </a:lnSpc>
              <a:spcBef>
                <a:spcPts val="3300"/>
              </a:spcBef>
              <a:spcAft>
                <a:spcPts val="0"/>
              </a:spcAft>
              <a:buClr>
                <a:schemeClr val="lt2"/>
              </a:buClr>
              <a:buSzPts val="1800"/>
              <a:buChar char="​"/>
              <a:defRPr>
                <a:solidFill>
                  <a:schemeClr val="lt2"/>
                </a:solidFill>
              </a:defRPr>
            </a:lvl7pPr>
            <a:lvl8pPr indent="-342900" lvl="7" marL="3657600" rtl="0" algn="ctr">
              <a:lnSpc>
                <a:spcPct val="88000"/>
              </a:lnSpc>
              <a:spcBef>
                <a:spcPts val="1600"/>
              </a:spcBef>
              <a:spcAft>
                <a:spcPts val="0"/>
              </a:spcAft>
              <a:buClr>
                <a:schemeClr val="lt2"/>
              </a:buClr>
              <a:buSzPts val="1800"/>
              <a:buChar char="•"/>
              <a:defRPr>
                <a:solidFill>
                  <a:schemeClr val="lt2"/>
                </a:solidFill>
              </a:defRPr>
            </a:lvl8pPr>
            <a:lvl9pPr indent="-342900" lvl="8" marL="4114800" rtl="0" algn="ctr">
              <a:lnSpc>
                <a:spcPct val="88000"/>
              </a:lnSpc>
              <a:spcBef>
                <a:spcPts val="1600"/>
              </a:spcBef>
              <a:spcAft>
                <a:spcPts val="0"/>
              </a:spcAft>
              <a:buClr>
                <a:schemeClr val="lt2"/>
              </a:buClr>
              <a:buSzPts val="1800"/>
              <a:buChar char="•"/>
              <a:defRPr>
                <a:solidFill>
                  <a:schemeClr val="lt2"/>
                </a:solidFill>
              </a:defRPr>
            </a:lvl9pPr>
          </a:lstStyle>
          <a:p/>
        </p:txBody>
      </p:sp>
      <p:cxnSp>
        <p:nvCxnSpPr>
          <p:cNvPr id="601" name="Google Shape;601;p61"/>
          <p:cNvCxnSpPr/>
          <p:nvPr/>
        </p:nvCxnSpPr>
        <p:spPr>
          <a:xfrm>
            <a:off x="4372190" y="2637077"/>
            <a:ext cx="0" cy="1733400"/>
          </a:xfrm>
          <a:prstGeom prst="straightConnector1">
            <a:avLst/>
          </a:prstGeom>
          <a:noFill/>
          <a:ln cap="flat" cmpd="sng" w="9525">
            <a:solidFill>
              <a:schemeClr val="lt1"/>
            </a:solidFill>
            <a:prstDash val="solid"/>
            <a:miter lim="800000"/>
            <a:headEnd len="sm" w="sm" type="none"/>
            <a:tailEnd len="sm" w="sm" type="none"/>
          </a:ln>
        </p:spPr>
      </p:cxnSp>
      <p:sp>
        <p:nvSpPr>
          <p:cNvPr id="602" name="Google Shape;602;p61"/>
          <p:cNvSpPr txBox="1"/>
          <p:nvPr>
            <p:ph idx="5" type="body"/>
          </p:nvPr>
        </p:nvSpPr>
        <p:spPr>
          <a:xfrm>
            <a:off x="8563364"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lt2"/>
              </a:buClr>
              <a:buSzPts val="2300"/>
              <a:buChar char="•"/>
              <a:defRPr sz="1700">
                <a:solidFill>
                  <a:schemeClr val="lt2"/>
                </a:solidFill>
              </a:defRPr>
            </a:lvl2pPr>
            <a:lvl3pPr indent="-374650" lvl="2" marL="1371600" rtl="0" algn="ctr">
              <a:lnSpc>
                <a:spcPct val="100000"/>
              </a:lnSpc>
              <a:spcBef>
                <a:spcPts val="800"/>
              </a:spcBef>
              <a:spcAft>
                <a:spcPts val="0"/>
              </a:spcAft>
              <a:buClr>
                <a:schemeClr val="lt2"/>
              </a:buClr>
              <a:buSzPts val="2300"/>
              <a:buChar char="－"/>
              <a:defRPr sz="1500">
                <a:solidFill>
                  <a:schemeClr val="lt2"/>
                </a:solidFill>
              </a:defRPr>
            </a:lvl3pPr>
            <a:lvl4pPr indent="-374650" lvl="3" marL="1828800" rtl="0" algn="ctr">
              <a:lnSpc>
                <a:spcPct val="90000"/>
              </a:lnSpc>
              <a:spcBef>
                <a:spcPts val="1400"/>
              </a:spcBef>
              <a:spcAft>
                <a:spcPts val="0"/>
              </a:spcAft>
              <a:buClr>
                <a:schemeClr val="lt2"/>
              </a:buClr>
              <a:buSzPts val="2300"/>
              <a:buChar char="​"/>
              <a:defRPr sz="1550">
                <a:solidFill>
                  <a:schemeClr val="lt2"/>
                </a:solidFill>
              </a:defRPr>
            </a:lvl4pPr>
            <a:lvl5pPr indent="-374650" lvl="4" marL="2286000" rtl="0" algn="ctr">
              <a:lnSpc>
                <a:spcPct val="100000"/>
              </a:lnSpc>
              <a:spcBef>
                <a:spcPts val="1400"/>
              </a:spcBef>
              <a:spcAft>
                <a:spcPts val="0"/>
              </a:spcAft>
              <a:buClr>
                <a:schemeClr val="lt2"/>
              </a:buClr>
              <a:buSzPts val="2300"/>
              <a:buChar char="​"/>
              <a:defRPr sz="1600">
                <a:solidFill>
                  <a:schemeClr val="lt2"/>
                </a:solidFill>
              </a:defRPr>
            </a:lvl5pPr>
            <a:lvl6pPr indent="-374650" lvl="5" marL="2743200" rtl="0" algn="ctr">
              <a:lnSpc>
                <a:spcPct val="90000"/>
              </a:lnSpc>
              <a:spcBef>
                <a:spcPts val="2000"/>
              </a:spcBef>
              <a:spcAft>
                <a:spcPts val="0"/>
              </a:spcAft>
              <a:buClr>
                <a:schemeClr val="lt2"/>
              </a:buClr>
              <a:buSzPts val="2300"/>
              <a:buChar char="​"/>
              <a:defRPr sz="2900">
                <a:solidFill>
                  <a:schemeClr val="lt2"/>
                </a:solidFill>
              </a:defRPr>
            </a:lvl6pPr>
            <a:lvl7pPr indent="-374650" lvl="6" marL="3200400" rtl="0" algn="ctr">
              <a:lnSpc>
                <a:spcPct val="90000"/>
              </a:lnSpc>
              <a:spcBef>
                <a:spcPts val="3300"/>
              </a:spcBef>
              <a:spcAft>
                <a:spcPts val="0"/>
              </a:spcAft>
              <a:buClr>
                <a:schemeClr val="lt2"/>
              </a:buClr>
              <a:buSzPts val="2300"/>
              <a:buChar char="​"/>
              <a:defRPr sz="4100">
                <a:solidFill>
                  <a:schemeClr val="lt2"/>
                </a:solidFill>
              </a:defRPr>
            </a:lvl7pPr>
            <a:lvl8pPr indent="-374650" lvl="7" marL="3657600" rtl="0" algn="ctr">
              <a:lnSpc>
                <a:spcPct val="88000"/>
              </a:lnSpc>
              <a:spcBef>
                <a:spcPts val="1600"/>
              </a:spcBef>
              <a:spcAft>
                <a:spcPts val="0"/>
              </a:spcAft>
              <a:buClr>
                <a:schemeClr val="lt2"/>
              </a:buClr>
              <a:buSzPts val="2300"/>
              <a:buChar char="•"/>
              <a:defRPr sz="2300">
                <a:solidFill>
                  <a:schemeClr val="lt2"/>
                </a:solidFill>
              </a:defRPr>
            </a:lvl8pPr>
            <a:lvl9pPr indent="-374650" lvl="8" marL="4114800" rtl="0" algn="ctr">
              <a:lnSpc>
                <a:spcPct val="88000"/>
              </a:lnSpc>
              <a:spcBef>
                <a:spcPts val="1600"/>
              </a:spcBef>
              <a:spcAft>
                <a:spcPts val="0"/>
              </a:spcAft>
              <a:buClr>
                <a:schemeClr val="lt2"/>
              </a:buClr>
              <a:buSzPts val="2300"/>
              <a:buChar char="•"/>
              <a:defRPr sz="2300">
                <a:solidFill>
                  <a:schemeClr val="lt2"/>
                </a:solidFill>
              </a:defRPr>
            </a:lvl9pPr>
          </a:lstStyle>
          <a:p/>
        </p:txBody>
      </p:sp>
      <p:sp>
        <p:nvSpPr>
          <p:cNvPr id="603" name="Google Shape;603;p61"/>
          <p:cNvSpPr txBox="1"/>
          <p:nvPr>
            <p:ph idx="6" type="body"/>
          </p:nvPr>
        </p:nvSpPr>
        <p:spPr>
          <a:xfrm>
            <a:off x="8321134"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b="0" i="0" sz="1200">
                <a:solidFill>
                  <a:schemeClr val="lt2"/>
                </a:solidFill>
                <a:latin typeface="Arial"/>
                <a:ea typeface="Arial"/>
                <a:cs typeface="Arial"/>
                <a:sym typeface="Arial"/>
              </a:defRPr>
            </a:lvl2pPr>
            <a:lvl3pPr indent="-228600" lvl="2" marL="1371600" rtl="0" algn="ctr">
              <a:lnSpc>
                <a:spcPct val="100000"/>
              </a:lnSpc>
              <a:spcBef>
                <a:spcPts val="800"/>
              </a:spcBef>
              <a:spcAft>
                <a:spcPts val="0"/>
              </a:spcAft>
              <a:buClr>
                <a:schemeClr val="lt2"/>
              </a:buClr>
              <a:buSzPts val="1000"/>
              <a:buNone/>
              <a:defRPr>
                <a:solidFill>
                  <a:schemeClr val="lt2"/>
                </a:solidFill>
              </a:defRPr>
            </a:lvl3pPr>
            <a:lvl4pPr indent="-342900" lvl="3" marL="1828800" rtl="0" algn="ctr">
              <a:lnSpc>
                <a:spcPct val="90000"/>
              </a:lnSpc>
              <a:spcBef>
                <a:spcPts val="1400"/>
              </a:spcBef>
              <a:spcAft>
                <a:spcPts val="0"/>
              </a:spcAft>
              <a:buClr>
                <a:schemeClr val="lt2"/>
              </a:buClr>
              <a:buSzPts val="1800"/>
              <a:buChar char="​"/>
              <a:defRPr>
                <a:solidFill>
                  <a:schemeClr val="lt2"/>
                </a:solidFill>
              </a:defRPr>
            </a:lvl4pPr>
            <a:lvl5pPr indent="-342900" lvl="4" marL="2286000" rtl="0" algn="ctr">
              <a:lnSpc>
                <a:spcPct val="100000"/>
              </a:lnSpc>
              <a:spcBef>
                <a:spcPts val="1400"/>
              </a:spcBef>
              <a:spcAft>
                <a:spcPts val="0"/>
              </a:spcAft>
              <a:buClr>
                <a:schemeClr val="lt2"/>
              </a:buClr>
              <a:buSzPts val="1800"/>
              <a:buChar char="​"/>
              <a:defRPr>
                <a:solidFill>
                  <a:schemeClr val="lt2"/>
                </a:solidFill>
              </a:defRPr>
            </a:lvl5pPr>
            <a:lvl6pPr indent="-342900" lvl="5" marL="2743200" rtl="0" algn="ctr">
              <a:lnSpc>
                <a:spcPct val="90000"/>
              </a:lnSpc>
              <a:spcBef>
                <a:spcPts val="2000"/>
              </a:spcBef>
              <a:spcAft>
                <a:spcPts val="0"/>
              </a:spcAft>
              <a:buClr>
                <a:schemeClr val="lt2"/>
              </a:buClr>
              <a:buSzPts val="1800"/>
              <a:buChar char="​"/>
              <a:defRPr>
                <a:solidFill>
                  <a:schemeClr val="lt2"/>
                </a:solidFill>
              </a:defRPr>
            </a:lvl6pPr>
            <a:lvl7pPr indent="-342900" lvl="6" marL="3200400" rtl="0" algn="ctr">
              <a:lnSpc>
                <a:spcPct val="90000"/>
              </a:lnSpc>
              <a:spcBef>
                <a:spcPts val="3300"/>
              </a:spcBef>
              <a:spcAft>
                <a:spcPts val="0"/>
              </a:spcAft>
              <a:buClr>
                <a:schemeClr val="lt2"/>
              </a:buClr>
              <a:buSzPts val="1800"/>
              <a:buChar char="​"/>
              <a:defRPr>
                <a:solidFill>
                  <a:schemeClr val="lt2"/>
                </a:solidFill>
              </a:defRPr>
            </a:lvl7pPr>
            <a:lvl8pPr indent="-342900" lvl="7" marL="3657600" rtl="0" algn="ctr">
              <a:lnSpc>
                <a:spcPct val="88000"/>
              </a:lnSpc>
              <a:spcBef>
                <a:spcPts val="1600"/>
              </a:spcBef>
              <a:spcAft>
                <a:spcPts val="0"/>
              </a:spcAft>
              <a:buClr>
                <a:schemeClr val="lt2"/>
              </a:buClr>
              <a:buSzPts val="1800"/>
              <a:buChar char="•"/>
              <a:defRPr>
                <a:solidFill>
                  <a:schemeClr val="lt2"/>
                </a:solidFill>
              </a:defRPr>
            </a:lvl8pPr>
            <a:lvl9pPr indent="-342900" lvl="8" marL="4114800" rtl="0" algn="ctr">
              <a:lnSpc>
                <a:spcPct val="88000"/>
              </a:lnSpc>
              <a:spcBef>
                <a:spcPts val="1600"/>
              </a:spcBef>
              <a:spcAft>
                <a:spcPts val="0"/>
              </a:spcAft>
              <a:buClr>
                <a:schemeClr val="lt2"/>
              </a:buClr>
              <a:buSzPts val="1800"/>
              <a:buChar char="•"/>
              <a:defRPr>
                <a:solidFill>
                  <a:schemeClr val="lt2"/>
                </a:solidFill>
              </a:defRPr>
            </a:lvl9pPr>
          </a:lstStyle>
          <a:p/>
        </p:txBody>
      </p:sp>
      <p:cxnSp>
        <p:nvCxnSpPr>
          <p:cNvPr id="604" name="Google Shape;604;p61"/>
          <p:cNvCxnSpPr/>
          <p:nvPr/>
        </p:nvCxnSpPr>
        <p:spPr>
          <a:xfrm>
            <a:off x="7739859" y="2637077"/>
            <a:ext cx="0" cy="1733400"/>
          </a:xfrm>
          <a:prstGeom prst="straightConnector1">
            <a:avLst/>
          </a:prstGeom>
          <a:noFill/>
          <a:ln cap="flat" cmpd="sng" w="9525">
            <a:solidFill>
              <a:schemeClr val="lt1"/>
            </a:solidFill>
            <a:prstDash val="solid"/>
            <a:miter lim="800000"/>
            <a:headEnd len="sm" w="sm" type="none"/>
            <a:tailEnd len="sm" w="sm" type="none"/>
          </a:ln>
        </p:spPr>
      </p:cxnSp>
      <p:grpSp>
        <p:nvGrpSpPr>
          <p:cNvPr id="605" name="Google Shape;605;p61"/>
          <p:cNvGrpSpPr/>
          <p:nvPr/>
        </p:nvGrpSpPr>
        <p:grpSpPr>
          <a:xfrm>
            <a:off x="491331" y="6363293"/>
            <a:ext cx="11201710" cy="246888"/>
            <a:chOff x="491331" y="6363293"/>
            <a:chExt cx="11201710" cy="246888"/>
          </a:xfrm>
        </p:grpSpPr>
        <p:grpSp>
          <p:nvGrpSpPr>
            <p:cNvPr id="606" name="Google Shape;606;p61"/>
            <p:cNvGrpSpPr/>
            <p:nvPr/>
          </p:nvGrpSpPr>
          <p:grpSpPr>
            <a:xfrm>
              <a:off x="491331" y="6363293"/>
              <a:ext cx="8016638" cy="246888"/>
              <a:chOff x="491331" y="6363293"/>
              <a:chExt cx="8016638" cy="246888"/>
            </a:xfrm>
          </p:grpSpPr>
          <p:pic>
            <p:nvPicPr>
              <p:cNvPr descr="Shape, icon&#10;&#10;Description automatically generated" id="607" name="Google Shape;607;p61"/>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608" name="Google Shape;608;p6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609" name="Google Shape;609;p61"/>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_Stat + Image Left (3x) 1">
  <p:cSld name="1_h_Stat + Image Left (2x)">
    <p:spTree>
      <p:nvGrpSpPr>
        <p:cNvPr id="610" name="Shape 610"/>
        <p:cNvGrpSpPr/>
        <p:nvPr/>
      </p:nvGrpSpPr>
      <p:grpSpPr>
        <a:xfrm>
          <a:off x="0" y="0"/>
          <a:ext cx="0" cy="0"/>
          <a:chOff x="0" y="0"/>
          <a:chExt cx="0" cy="0"/>
        </a:xfrm>
      </p:grpSpPr>
      <p:sp>
        <p:nvSpPr>
          <p:cNvPr id="611" name="Google Shape;611;p62"/>
          <p:cNvSpPr txBox="1"/>
          <p:nvPr>
            <p:ph idx="1" type="body"/>
          </p:nvPr>
        </p:nvSpPr>
        <p:spPr>
          <a:xfrm>
            <a:off x="453466" y="2500393"/>
            <a:ext cx="15366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12" name="Google Shape;612;p62"/>
          <p:cNvSpPr txBox="1"/>
          <p:nvPr>
            <p:ph idx="2" type="body"/>
          </p:nvPr>
        </p:nvSpPr>
        <p:spPr>
          <a:xfrm>
            <a:off x="2147610" y="2561938"/>
            <a:ext cx="2666400" cy="5586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13" name="Google Shape;613;p62"/>
          <p:cNvSpPr txBox="1"/>
          <p:nvPr>
            <p:ph type="title"/>
          </p:nvPr>
        </p:nvSpPr>
        <p:spPr>
          <a:xfrm>
            <a:off x="394602" y="492642"/>
            <a:ext cx="11255100" cy="681900"/>
          </a:xfrm>
          <a:prstGeom prst="rect">
            <a:avLst/>
          </a:prstGeom>
          <a:noFill/>
          <a:ln>
            <a:noFill/>
          </a:ln>
        </p:spPr>
        <p:txBody>
          <a:bodyPr anchorCtr="0" anchor="t" bIns="45700" lIns="91425" spcFirstLastPara="1" rIns="91425" wrap="square" tIns="45700">
            <a:noAutofit/>
          </a:bodyPr>
          <a:lstStyle>
            <a:lvl1pPr lvl="0" rtl="0" algn="l">
              <a:lnSpc>
                <a:spcPct val="85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14" name="Google Shape;614;p62"/>
          <p:cNvSpPr/>
          <p:nvPr/>
        </p:nvSpPr>
        <p:spPr>
          <a:xfrm>
            <a:off x="5275401" y="1431237"/>
            <a:ext cx="6374400" cy="4287000"/>
          </a:xfrm>
          <a:prstGeom prst="roundRect">
            <a:avLst>
              <a:gd fmla="val 2679" name="adj"/>
            </a:avLst>
          </a:prstGeom>
          <a:solidFill>
            <a:srgbClr val="F6F1E7"/>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615" name="Google Shape;615;p62"/>
          <p:cNvCxnSpPr/>
          <p:nvPr/>
        </p:nvCxnSpPr>
        <p:spPr>
          <a:xfrm>
            <a:off x="482600" y="2411850"/>
            <a:ext cx="4496400" cy="0"/>
          </a:xfrm>
          <a:prstGeom prst="straightConnector1">
            <a:avLst/>
          </a:prstGeom>
          <a:noFill/>
          <a:ln cap="flat" cmpd="sng" w="9525">
            <a:solidFill>
              <a:schemeClr val="dk1"/>
            </a:solidFill>
            <a:prstDash val="solid"/>
            <a:round/>
            <a:headEnd len="sm" w="sm" type="none"/>
            <a:tailEnd len="sm" w="sm" type="none"/>
          </a:ln>
        </p:spPr>
      </p:cxnSp>
      <p:cxnSp>
        <p:nvCxnSpPr>
          <p:cNvPr id="616" name="Google Shape;616;p62"/>
          <p:cNvCxnSpPr/>
          <p:nvPr/>
        </p:nvCxnSpPr>
        <p:spPr>
          <a:xfrm>
            <a:off x="482600" y="3370863"/>
            <a:ext cx="4496400" cy="0"/>
          </a:xfrm>
          <a:prstGeom prst="straightConnector1">
            <a:avLst/>
          </a:prstGeom>
          <a:noFill/>
          <a:ln cap="flat" cmpd="sng" w="9525">
            <a:solidFill>
              <a:schemeClr val="dk1"/>
            </a:solidFill>
            <a:prstDash val="solid"/>
            <a:round/>
            <a:headEnd len="sm" w="sm" type="none"/>
            <a:tailEnd len="sm" w="sm" type="none"/>
          </a:ln>
        </p:spPr>
      </p:cxnSp>
      <p:cxnSp>
        <p:nvCxnSpPr>
          <p:cNvPr id="617" name="Google Shape;617;p62"/>
          <p:cNvCxnSpPr/>
          <p:nvPr/>
        </p:nvCxnSpPr>
        <p:spPr>
          <a:xfrm>
            <a:off x="482600" y="4296463"/>
            <a:ext cx="4496400" cy="0"/>
          </a:xfrm>
          <a:prstGeom prst="straightConnector1">
            <a:avLst/>
          </a:prstGeom>
          <a:noFill/>
          <a:ln cap="flat" cmpd="sng" w="9525">
            <a:solidFill>
              <a:schemeClr val="dk1"/>
            </a:solidFill>
            <a:prstDash val="solid"/>
            <a:round/>
            <a:headEnd len="sm" w="sm" type="none"/>
            <a:tailEnd len="sm" w="sm" type="none"/>
          </a:ln>
        </p:spPr>
      </p:cxnSp>
      <p:sp>
        <p:nvSpPr>
          <p:cNvPr id="618" name="Google Shape;618;p62"/>
          <p:cNvSpPr txBox="1"/>
          <p:nvPr>
            <p:ph idx="3" type="body"/>
          </p:nvPr>
        </p:nvSpPr>
        <p:spPr>
          <a:xfrm>
            <a:off x="453466" y="3468581"/>
            <a:ext cx="15366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19" name="Google Shape;619;p62"/>
          <p:cNvSpPr txBox="1"/>
          <p:nvPr>
            <p:ph idx="4" type="body"/>
          </p:nvPr>
        </p:nvSpPr>
        <p:spPr>
          <a:xfrm>
            <a:off x="2147610" y="3530126"/>
            <a:ext cx="2666400" cy="5586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20" name="Google Shape;620;p62"/>
          <p:cNvSpPr txBox="1"/>
          <p:nvPr>
            <p:ph idx="5" type="body"/>
          </p:nvPr>
        </p:nvSpPr>
        <p:spPr>
          <a:xfrm>
            <a:off x="453466" y="4382981"/>
            <a:ext cx="1536600" cy="660600"/>
          </a:xfrm>
          <a:prstGeom prst="rect">
            <a:avLst/>
          </a:prstGeom>
          <a:noFill/>
          <a:ln>
            <a:noFill/>
          </a:ln>
        </p:spPr>
        <p:txBody>
          <a:bodyPr anchorCtr="0" anchor="t" bIns="0" lIns="0" spcFirstLastPara="1" rIns="0" wrap="square" tIns="0">
            <a:noAutofit/>
          </a:bodyPr>
          <a:lstStyle>
            <a:lvl1pPr indent="-457200" lvl="0" marL="457200" rtl="0" algn="l">
              <a:lnSpc>
                <a:spcPct val="100000"/>
              </a:lnSpc>
              <a:spcBef>
                <a:spcPts val="1400"/>
              </a:spcBef>
              <a:spcAft>
                <a:spcPts val="0"/>
              </a:spcAft>
              <a:buClr>
                <a:schemeClr val="dk1"/>
              </a:buClr>
              <a:buSzPts val="3600"/>
              <a:buChar char="​"/>
              <a:defRPr sz="3600"/>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21" name="Google Shape;621;p62"/>
          <p:cNvSpPr txBox="1"/>
          <p:nvPr>
            <p:ph idx="6" type="body"/>
          </p:nvPr>
        </p:nvSpPr>
        <p:spPr>
          <a:xfrm>
            <a:off x="2147610" y="4444526"/>
            <a:ext cx="2666400" cy="558600"/>
          </a:xfrm>
          <a:prstGeom prst="rect">
            <a:avLst/>
          </a:prstGeom>
          <a:noFill/>
          <a:ln>
            <a:noFill/>
          </a:ln>
        </p:spPr>
        <p:txBody>
          <a:bodyPr anchorCtr="0" anchor="t" bIns="0" lIns="0" spcFirstLastPara="1" rIns="0" wrap="square" tIns="0">
            <a:noAutofit/>
          </a:bodyPr>
          <a:lstStyle>
            <a:lvl1pPr indent="-317500" lvl="0" marL="457200" rtl="0" algn="l">
              <a:lnSpc>
                <a:spcPct val="100000"/>
              </a:lnSpc>
              <a:spcBef>
                <a:spcPts val="1400"/>
              </a:spcBef>
              <a:spcAft>
                <a:spcPts val="0"/>
              </a:spcAft>
              <a:buClr>
                <a:schemeClr val="dk1"/>
              </a:buClr>
              <a:buSzPts val="1400"/>
              <a:buChar char="​"/>
              <a:defRPr sz="1400"/>
            </a:lvl1pPr>
            <a:lvl2pPr indent="-295275" lvl="1" marL="914400" rtl="0" algn="l">
              <a:lnSpc>
                <a:spcPct val="100000"/>
              </a:lnSpc>
              <a:spcBef>
                <a:spcPts val="800"/>
              </a:spcBef>
              <a:spcAft>
                <a:spcPts val="0"/>
              </a:spcAft>
              <a:buClr>
                <a:schemeClr val="dk1"/>
              </a:buClr>
              <a:buSzPts val="1050"/>
              <a:buChar char="•"/>
              <a:defRPr sz="1050"/>
            </a:lvl2pPr>
            <a:lvl3pPr indent="-228600" lvl="2" marL="1371600" rtl="0" algn="l">
              <a:lnSpc>
                <a:spcPct val="100000"/>
              </a:lnSpc>
              <a:spcBef>
                <a:spcPts val="800"/>
              </a:spcBef>
              <a:spcAft>
                <a:spcPts val="0"/>
              </a:spcAft>
              <a:buClr>
                <a:srgbClr val="6B665F"/>
              </a:buClr>
              <a:buSzPts val="1000"/>
              <a:buNone/>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22" name="Google Shape;622;p62"/>
          <p:cNvSpPr txBox="1"/>
          <p:nvPr>
            <p:ph idx="7" type="body"/>
          </p:nvPr>
        </p:nvSpPr>
        <p:spPr>
          <a:xfrm>
            <a:off x="482600" y="5988750"/>
            <a:ext cx="4662300" cy="253500"/>
          </a:xfrm>
          <a:prstGeom prst="rect">
            <a:avLst/>
          </a:prstGeom>
          <a:noFill/>
          <a:ln>
            <a:noFill/>
          </a:ln>
        </p:spPr>
        <p:txBody>
          <a:bodyPr anchorCtr="0" anchor="t" bIns="0" lIns="0" spcFirstLastPara="1" rIns="0" wrap="square" tIns="0">
            <a:noAutofit/>
          </a:bodyPr>
          <a:lstStyle>
            <a:lvl1pPr indent="-279400" lvl="0" marL="457200" rtl="0" algn="l">
              <a:lnSpc>
                <a:spcPct val="90000"/>
              </a:lnSpc>
              <a:spcBef>
                <a:spcPts val="0"/>
              </a:spcBef>
              <a:spcAft>
                <a:spcPts val="0"/>
              </a:spcAft>
              <a:buClr>
                <a:srgbClr val="C5C5C5"/>
              </a:buClr>
              <a:buSzPts val="800"/>
              <a:buChar char="​"/>
              <a:defRPr sz="800">
                <a:solidFill>
                  <a:srgbClr val="C5C5C5"/>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4 box icons tan">
  <p:cSld name="2_e_Title + 4 Column">
    <p:bg>
      <p:bgPr>
        <a:solidFill>
          <a:schemeClr val="lt2"/>
        </a:solidFill>
      </p:bgPr>
    </p:bg>
    <p:spTree>
      <p:nvGrpSpPr>
        <p:cNvPr id="623" name="Shape 623"/>
        <p:cNvGrpSpPr/>
        <p:nvPr/>
      </p:nvGrpSpPr>
      <p:grpSpPr>
        <a:xfrm>
          <a:off x="0" y="0"/>
          <a:ext cx="0" cy="0"/>
          <a:chOff x="0" y="0"/>
          <a:chExt cx="0" cy="0"/>
        </a:xfrm>
      </p:grpSpPr>
      <p:sp>
        <p:nvSpPr>
          <p:cNvPr id="624" name="Google Shape;624;p63"/>
          <p:cNvSpPr/>
          <p:nvPr/>
        </p:nvSpPr>
        <p:spPr>
          <a:xfrm>
            <a:off x="6275850" y="529390"/>
            <a:ext cx="2534700" cy="2701800"/>
          </a:xfrm>
          <a:prstGeom prst="roundRect">
            <a:avLst>
              <a:gd fmla="val 6540"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5" name="Google Shape;625;p63"/>
          <p:cNvSpPr txBox="1"/>
          <p:nvPr>
            <p:ph type="title"/>
          </p:nvPr>
        </p:nvSpPr>
        <p:spPr>
          <a:xfrm>
            <a:off x="389625" y="3151021"/>
            <a:ext cx="5375700" cy="2983200"/>
          </a:xfrm>
          <a:prstGeom prst="rect">
            <a:avLst/>
          </a:prstGeom>
          <a:noFill/>
          <a:ln>
            <a:noFill/>
          </a:ln>
        </p:spPr>
        <p:txBody>
          <a:bodyPr anchorCtr="0" anchor="t" bIns="45700" lIns="91425" spcFirstLastPara="1" rIns="91425" wrap="square" tIns="45700">
            <a:noAutofit/>
          </a:bodyPr>
          <a:lstStyle>
            <a:lvl1pPr lvl="0" rtl="0" algn="l">
              <a:lnSpc>
                <a:spcPct val="80000"/>
              </a:lnSpc>
              <a:spcBef>
                <a:spcPts val="0"/>
              </a:spcBef>
              <a:spcAft>
                <a:spcPts val="0"/>
              </a:spcAft>
              <a:buClr>
                <a:schemeClr val="dk1"/>
              </a:buClr>
              <a:buSzPts val="3200"/>
              <a:buFont typeface="Arial"/>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6" name="Google Shape;626;p63"/>
          <p:cNvSpPr txBox="1"/>
          <p:nvPr>
            <p:ph idx="1" type="body"/>
          </p:nvPr>
        </p:nvSpPr>
        <p:spPr>
          <a:xfrm>
            <a:off x="6635460" y="2162896"/>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dk1"/>
              </a:buClr>
              <a:buSzPts val="2200"/>
              <a:buChar char="​"/>
              <a:defRPr sz="22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27" name="Google Shape;627;p63"/>
          <p:cNvSpPr txBox="1"/>
          <p:nvPr>
            <p:ph idx="2" type="body"/>
          </p:nvPr>
        </p:nvSpPr>
        <p:spPr>
          <a:xfrm>
            <a:off x="544828" y="2753250"/>
            <a:ext cx="5335800" cy="253500"/>
          </a:xfrm>
          <a:prstGeom prst="rect">
            <a:avLst/>
          </a:prstGeom>
          <a:noFill/>
          <a:ln>
            <a:noFill/>
          </a:ln>
        </p:spPr>
        <p:txBody>
          <a:bodyPr anchorCtr="0" anchor="t" bIns="0" lIns="0" spcFirstLastPara="1" rIns="0" wrap="square" tIns="0">
            <a:noAutofit/>
          </a:bodyPr>
          <a:lstStyle>
            <a:lvl1pPr indent="-330200" lvl="0" marL="457200" rtl="0" algn="l">
              <a:lnSpc>
                <a:spcPct val="90000"/>
              </a:lnSpc>
              <a:spcBef>
                <a:spcPts val="0"/>
              </a:spcBef>
              <a:spcAft>
                <a:spcPts val="0"/>
              </a:spcAft>
              <a:buClr>
                <a:schemeClr val="dk1"/>
              </a:buClr>
              <a:buSzPts val="1600"/>
              <a:buChar char="​"/>
              <a:defRPr sz="1600">
                <a:solidFill>
                  <a:schemeClr val="dk1"/>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28" name="Google Shape;628;p63"/>
          <p:cNvSpPr/>
          <p:nvPr/>
        </p:nvSpPr>
        <p:spPr>
          <a:xfrm>
            <a:off x="9115302" y="529390"/>
            <a:ext cx="2534700" cy="2701800"/>
          </a:xfrm>
          <a:prstGeom prst="roundRect">
            <a:avLst>
              <a:gd fmla="val 6540"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9" name="Google Shape;629;p63"/>
          <p:cNvSpPr txBox="1"/>
          <p:nvPr>
            <p:ph idx="3" type="body"/>
          </p:nvPr>
        </p:nvSpPr>
        <p:spPr>
          <a:xfrm>
            <a:off x="9474912" y="2162896"/>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dk1"/>
              </a:buClr>
              <a:buSzPts val="2200"/>
              <a:buChar char="​"/>
              <a:defRPr sz="22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30" name="Google Shape;630;p63"/>
          <p:cNvSpPr/>
          <p:nvPr/>
        </p:nvSpPr>
        <p:spPr>
          <a:xfrm>
            <a:off x="6275850" y="3497179"/>
            <a:ext cx="2534700" cy="2701800"/>
          </a:xfrm>
          <a:prstGeom prst="roundRect">
            <a:avLst>
              <a:gd fmla="val 6540"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1" name="Google Shape;631;p63"/>
          <p:cNvSpPr txBox="1"/>
          <p:nvPr>
            <p:ph idx="4" type="body"/>
          </p:nvPr>
        </p:nvSpPr>
        <p:spPr>
          <a:xfrm>
            <a:off x="6635460" y="5130685"/>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dk1"/>
              </a:buClr>
              <a:buSzPts val="2200"/>
              <a:buChar char="​"/>
              <a:defRPr sz="22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32" name="Google Shape;632;p63"/>
          <p:cNvSpPr/>
          <p:nvPr/>
        </p:nvSpPr>
        <p:spPr>
          <a:xfrm>
            <a:off x="9115302" y="3497179"/>
            <a:ext cx="2534700" cy="2701800"/>
          </a:xfrm>
          <a:prstGeom prst="roundRect">
            <a:avLst>
              <a:gd fmla="val 6540" name="adj"/>
            </a:avLst>
          </a:prstGeom>
          <a:solidFill>
            <a:schemeClr val="lt1"/>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3" name="Google Shape;633;p63"/>
          <p:cNvSpPr txBox="1"/>
          <p:nvPr>
            <p:ph idx="5" type="body"/>
          </p:nvPr>
        </p:nvSpPr>
        <p:spPr>
          <a:xfrm>
            <a:off x="9474912" y="5130685"/>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dk1"/>
              </a:buClr>
              <a:buSzPts val="2200"/>
              <a:buChar char="​"/>
              <a:defRPr sz="22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3x icon simple">
  <p:cSld name="8_h_Stat + Image Left Dark (3x)">
    <p:bg>
      <p:bgPr>
        <a:solidFill>
          <a:schemeClr val="lt2"/>
        </a:solidFill>
      </p:bgPr>
    </p:bg>
    <p:spTree>
      <p:nvGrpSpPr>
        <p:cNvPr id="634" name="Shape 634"/>
        <p:cNvGrpSpPr/>
        <p:nvPr/>
      </p:nvGrpSpPr>
      <p:grpSpPr>
        <a:xfrm>
          <a:off x="0" y="0"/>
          <a:ext cx="0" cy="0"/>
          <a:chOff x="0" y="0"/>
          <a:chExt cx="0" cy="0"/>
        </a:xfrm>
      </p:grpSpPr>
      <p:sp>
        <p:nvSpPr>
          <p:cNvPr id="635" name="Google Shape;635;p64"/>
          <p:cNvSpPr txBox="1"/>
          <p:nvPr>
            <p:ph idx="1" type="body"/>
          </p:nvPr>
        </p:nvSpPr>
        <p:spPr>
          <a:xfrm>
            <a:off x="491320" y="510150"/>
            <a:ext cx="11205300" cy="882600"/>
          </a:xfrm>
          <a:prstGeom prst="rect">
            <a:avLst/>
          </a:prstGeom>
          <a:noFill/>
          <a:ln>
            <a:noFill/>
          </a:ln>
        </p:spPr>
        <p:txBody>
          <a:bodyPr anchorCtr="0" anchor="t" bIns="0" lIns="0" spcFirstLastPara="1" rIns="0" wrap="square" tIns="0">
            <a:noAutofit/>
          </a:bodyPr>
          <a:lstStyle>
            <a:lvl1pPr indent="-431800" lvl="0" marL="457200" rtl="0" algn="l">
              <a:lnSpc>
                <a:spcPct val="90000"/>
              </a:lnSpc>
              <a:spcBef>
                <a:spcPts val="1400"/>
              </a:spcBef>
              <a:spcAft>
                <a:spcPts val="0"/>
              </a:spcAft>
              <a:buClr>
                <a:schemeClr val="dk1"/>
              </a:buClr>
              <a:buSzPts val="3200"/>
              <a:buChar char="​"/>
              <a:defRPr sz="3200">
                <a:solidFill>
                  <a:schemeClr val="dk1"/>
                </a:solidFill>
              </a:defRPr>
            </a:lvl1pPr>
            <a:lvl2pPr indent="-228600" lvl="1" marL="914400" rtl="0" algn="l">
              <a:lnSpc>
                <a:spcPct val="100000"/>
              </a:lnSpc>
              <a:spcBef>
                <a:spcPts val="800"/>
              </a:spcBef>
              <a:spcAft>
                <a:spcPts val="0"/>
              </a:spcAft>
              <a:buClr>
                <a:schemeClr val="dk1"/>
              </a:buClr>
              <a:buSzPts val="1200"/>
              <a:buNone/>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36" name="Google Shape;636;p64"/>
          <p:cNvSpPr txBox="1"/>
          <p:nvPr>
            <p:ph idx="2" type="body"/>
          </p:nvPr>
        </p:nvSpPr>
        <p:spPr>
          <a:xfrm>
            <a:off x="1014723" y="3671800"/>
            <a:ext cx="29295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37" name="Google Shape;637;p64"/>
          <p:cNvSpPr txBox="1"/>
          <p:nvPr>
            <p:ph idx="3" type="body"/>
          </p:nvPr>
        </p:nvSpPr>
        <p:spPr>
          <a:xfrm>
            <a:off x="4631260" y="3671800"/>
            <a:ext cx="29295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38" name="Google Shape;638;p64"/>
          <p:cNvSpPr txBox="1"/>
          <p:nvPr>
            <p:ph idx="4" type="body"/>
          </p:nvPr>
        </p:nvSpPr>
        <p:spPr>
          <a:xfrm>
            <a:off x="8247784" y="3671800"/>
            <a:ext cx="29295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4x icon simple">
  <p:cSld name="9_h_Stat + Image Left Dark (3x)">
    <p:bg>
      <p:bgPr>
        <a:solidFill>
          <a:schemeClr val="lt2"/>
        </a:solidFill>
      </p:bgPr>
    </p:bg>
    <p:spTree>
      <p:nvGrpSpPr>
        <p:cNvPr id="639" name="Shape 639"/>
        <p:cNvGrpSpPr/>
        <p:nvPr/>
      </p:nvGrpSpPr>
      <p:grpSpPr>
        <a:xfrm>
          <a:off x="0" y="0"/>
          <a:ext cx="0" cy="0"/>
          <a:chOff x="0" y="0"/>
          <a:chExt cx="0" cy="0"/>
        </a:xfrm>
      </p:grpSpPr>
      <p:sp>
        <p:nvSpPr>
          <p:cNvPr id="640" name="Google Shape;640;p65"/>
          <p:cNvSpPr txBox="1"/>
          <p:nvPr>
            <p:ph idx="1" type="body"/>
          </p:nvPr>
        </p:nvSpPr>
        <p:spPr>
          <a:xfrm>
            <a:off x="491320" y="510150"/>
            <a:ext cx="11205300" cy="882600"/>
          </a:xfrm>
          <a:prstGeom prst="rect">
            <a:avLst/>
          </a:prstGeom>
          <a:noFill/>
          <a:ln>
            <a:noFill/>
          </a:ln>
        </p:spPr>
        <p:txBody>
          <a:bodyPr anchorCtr="0" anchor="t" bIns="0" lIns="0" spcFirstLastPara="1" rIns="0" wrap="square" tIns="0">
            <a:noAutofit/>
          </a:bodyPr>
          <a:lstStyle>
            <a:lvl1pPr indent="-431800" lvl="0" marL="457200" rtl="0" algn="l">
              <a:lnSpc>
                <a:spcPct val="90000"/>
              </a:lnSpc>
              <a:spcBef>
                <a:spcPts val="1400"/>
              </a:spcBef>
              <a:spcAft>
                <a:spcPts val="0"/>
              </a:spcAft>
              <a:buClr>
                <a:schemeClr val="dk1"/>
              </a:buClr>
              <a:buSzPts val="3200"/>
              <a:buChar char="​"/>
              <a:defRPr sz="3200">
                <a:solidFill>
                  <a:schemeClr val="dk1"/>
                </a:solidFill>
              </a:defRPr>
            </a:lvl1pPr>
            <a:lvl2pPr indent="-228600" lvl="1" marL="914400" rtl="0" algn="l">
              <a:lnSpc>
                <a:spcPct val="100000"/>
              </a:lnSpc>
              <a:spcBef>
                <a:spcPts val="800"/>
              </a:spcBef>
              <a:spcAft>
                <a:spcPts val="0"/>
              </a:spcAft>
              <a:buClr>
                <a:schemeClr val="dk1"/>
              </a:buClr>
              <a:buSzPts val="1200"/>
              <a:buNone/>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41" name="Google Shape;641;p65"/>
          <p:cNvSpPr txBox="1"/>
          <p:nvPr>
            <p:ph idx="2" type="body"/>
          </p:nvPr>
        </p:nvSpPr>
        <p:spPr>
          <a:xfrm>
            <a:off x="924012" y="3671800"/>
            <a:ext cx="21438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42" name="Google Shape;642;p65"/>
          <p:cNvSpPr txBox="1"/>
          <p:nvPr>
            <p:ph idx="3" type="body"/>
          </p:nvPr>
        </p:nvSpPr>
        <p:spPr>
          <a:xfrm>
            <a:off x="3657406" y="3671800"/>
            <a:ext cx="21438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43" name="Google Shape;643;p65"/>
          <p:cNvSpPr txBox="1"/>
          <p:nvPr>
            <p:ph idx="4" type="body"/>
          </p:nvPr>
        </p:nvSpPr>
        <p:spPr>
          <a:xfrm>
            <a:off x="6390799" y="3671800"/>
            <a:ext cx="21438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44" name="Google Shape;644;p65"/>
          <p:cNvSpPr txBox="1"/>
          <p:nvPr>
            <p:ph idx="5" type="body"/>
          </p:nvPr>
        </p:nvSpPr>
        <p:spPr>
          <a:xfrm>
            <a:off x="9124192" y="3671800"/>
            <a:ext cx="2143800" cy="843900"/>
          </a:xfrm>
          <a:prstGeom prst="rect">
            <a:avLst/>
          </a:prstGeom>
          <a:noFill/>
          <a:ln>
            <a:noFill/>
          </a:ln>
        </p:spPr>
        <p:txBody>
          <a:bodyPr anchorCtr="0" anchor="t" bIns="0" lIns="0" spcFirstLastPara="1" rIns="0" wrap="square" tIns="0">
            <a:noAutofit/>
          </a:bodyPr>
          <a:lstStyle>
            <a:lvl1pPr indent="-342900" lvl="0" marL="457200" rtl="0" algn="ctr">
              <a:lnSpc>
                <a:spcPct val="90000"/>
              </a:lnSpc>
              <a:spcBef>
                <a:spcPts val="600"/>
              </a:spcBef>
              <a:spcAft>
                <a:spcPts val="0"/>
              </a:spcAft>
              <a:buClr>
                <a:schemeClr val="dk1"/>
              </a:buClr>
              <a:buSzPts val="1800"/>
              <a:buChar char="​"/>
              <a:defRPr sz="1800">
                <a:solidFill>
                  <a:schemeClr val="dk1"/>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_Agenda 1">
  <p:cSld name="a_Agenda 6x">
    <p:bg>
      <p:bgPr>
        <a:gradFill>
          <a:gsLst>
            <a:gs pos="0">
              <a:srgbClr val="0F0F0F"/>
            </a:gs>
            <a:gs pos="66000">
              <a:srgbClr val="1F192C"/>
            </a:gs>
            <a:gs pos="87000">
              <a:srgbClr val="2A1951"/>
            </a:gs>
            <a:gs pos="100000">
              <a:srgbClr val="2F1863"/>
            </a:gs>
          </a:gsLst>
          <a:lin ang="18900044" scaled="0"/>
        </a:gradFill>
      </p:bgPr>
    </p:bg>
    <p:spTree>
      <p:nvGrpSpPr>
        <p:cNvPr id="645" name="Shape 645"/>
        <p:cNvGrpSpPr/>
        <p:nvPr/>
      </p:nvGrpSpPr>
      <p:grpSpPr>
        <a:xfrm>
          <a:off x="0" y="0"/>
          <a:ext cx="0" cy="0"/>
          <a:chOff x="0" y="0"/>
          <a:chExt cx="0" cy="0"/>
        </a:xfrm>
      </p:grpSpPr>
      <p:grpSp>
        <p:nvGrpSpPr>
          <p:cNvPr id="646" name="Google Shape;646;p66"/>
          <p:cNvGrpSpPr/>
          <p:nvPr/>
        </p:nvGrpSpPr>
        <p:grpSpPr>
          <a:xfrm>
            <a:off x="491331" y="6363293"/>
            <a:ext cx="11201710" cy="246888"/>
            <a:chOff x="491331" y="6363293"/>
            <a:chExt cx="11201710" cy="246888"/>
          </a:xfrm>
        </p:grpSpPr>
        <p:grpSp>
          <p:nvGrpSpPr>
            <p:cNvPr id="647" name="Google Shape;647;p66"/>
            <p:cNvGrpSpPr/>
            <p:nvPr/>
          </p:nvGrpSpPr>
          <p:grpSpPr>
            <a:xfrm>
              <a:off x="491331" y="6363293"/>
              <a:ext cx="8016638" cy="246888"/>
              <a:chOff x="491331" y="6363293"/>
              <a:chExt cx="8016638" cy="246888"/>
            </a:xfrm>
          </p:grpSpPr>
          <p:pic>
            <p:nvPicPr>
              <p:cNvPr descr="Shape, icon&#10;&#10;Description automatically generated" id="648" name="Google Shape;648;p66"/>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649" name="Google Shape;649;p66"/>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650" name="Google Shape;650;p66"/>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
        <p:nvSpPr>
          <p:cNvPr id="651" name="Google Shape;651;p66"/>
          <p:cNvSpPr txBox="1"/>
          <p:nvPr>
            <p:ph type="title"/>
          </p:nvPr>
        </p:nvSpPr>
        <p:spPr>
          <a:xfrm>
            <a:off x="400166" y="350721"/>
            <a:ext cx="5695800" cy="55455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0"/>
              </a:spcBef>
              <a:spcAft>
                <a:spcPts val="0"/>
              </a:spcAft>
              <a:buClr>
                <a:schemeClr val="lt2"/>
              </a:buClr>
              <a:buSzPts val="5400"/>
              <a:buFont typeface="DM Sans"/>
              <a:buNone/>
              <a:defRPr sz="5400">
                <a:solidFill>
                  <a:schemeClr val="lt2"/>
                </a:solidFill>
              </a:defRPr>
            </a:lvl1pPr>
            <a:lvl2pPr lvl="1" rtl="0">
              <a:spcBef>
                <a:spcPts val="0"/>
              </a:spcBef>
              <a:spcAft>
                <a:spcPts val="0"/>
              </a:spcAft>
              <a:buClr>
                <a:schemeClr val="lt2"/>
              </a:buClr>
              <a:buSzPts val="1400"/>
              <a:buNone/>
              <a:defRPr>
                <a:solidFill>
                  <a:schemeClr val="lt2"/>
                </a:solidFill>
              </a:defRPr>
            </a:lvl2pPr>
            <a:lvl3pPr lvl="2" rtl="0">
              <a:spcBef>
                <a:spcPts val="0"/>
              </a:spcBef>
              <a:spcAft>
                <a:spcPts val="0"/>
              </a:spcAft>
              <a:buClr>
                <a:schemeClr val="lt2"/>
              </a:buClr>
              <a:buSzPts val="1400"/>
              <a:buNone/>
              <a:defRPr>
                <a:solidFill>
                  <a:schemeClr val="lt2"/>
                </a:solidFill>
              </a:defRPr>
            </a:lvl3pPr>
            <a:lvl4pPr lvl="3" rtl="0">
              <a:spcBef>
                <a:spcPts val="0"/>
              </a:spcBef>
              <a:spcAft>
                <a:spcPts val="0"/>
              </a:spcAft>
              <a:buClr>
                <a:schemeClr val="lt2"/>
              </a:buClr>
              <a:buSzPts val="1400"/>
              <a:buNone/>
              <a:defRPr>
                <a:solidFill>
                  <a:schemeClr val="lt2"/>
                </a:solidFill>
              </a:defRPr>
            </a:lvl4pPr>
            <a:lvl5pPr lvl="4" rtl="0">
              <a:spcBef>
                <a:spcPts val="0"/>
              </a:spcBef>
              <a:spcAft>
                <a:spcPts val="0"/>
              </a:spcAft>
              <a:buClr>
                <a:schemeClr val="lt2"/>
              </a:buClr>
              <a:buSzPts val="1400"/>
              <a:buNone/>
              <a:defRPr>
                <a:solidFill>
                  <a:schemeClr val="lt2"/>
                </a:solidFill>
              </a:defRPr>
            </a:lvl5pPr>
            <a:lvl6pPr lvl="5" rtl="0">
              <a:spcBef>
                <a:spcPts val="0"/>
              </a:spcBef>
              <a:spcAft>
                <a:spcPts val="0"/>
              </a:spcAft>
              <a:buClr>
                <a:schemeClr val="lt2"/>
              </a:buClr>
              <a:buSzPts val="1400"/>
              <a:buNone/>
              <a:defRPr>
                <a:solidFill>
                  <a:schemeClr val="lt2"/>
                </a:solidFill>
              </a:defRPr>
            </a:lvl6pPr>
            <a:lvl7pPr lvl="6" rtl="0">
              <a:spcBef>
                <a:spcPts val="0"/>
              </a:spcBef>
              <a:spcAft>
                <a:spcPts val="0"/>
              </a:spcAft>
              <a:buClr>
                <a:schemeClr val="lt2"/>
              </a:buClr>
              <a:buSzPts val="1400"/>
              <a:buNone/>
              <a:defRPr>
                <a:solidFill>
                  <a:schemeClr val="lt2"/>
                </a:solidFill>
              </a:defRPr>
            </a:lvl7pPr>
            <a:lvl8pPr lvl="7" rtl="0">
              <a:spcBef>
                <a:spcPts val="0"/>
              </a:spcBef>
              <a:spcAft>
                <a:spcPts val="0"/>
              </a:spcAft>
              <a:buClr>
                <a:schemeClr val="lt2"/>
              </a:buClr>
              <a:buSzPts val="1400"/>
              <a:buNone/>
              <a:defRPr>
                <a:solidFill>
                  <a:schemeClr val="lt2"/>
                </a:solidFill>
              </a:defRPr>
            </a:lvl8pPr>
            <a:lvl9pPr lvl="8" rtl="0">
              <a:spcBef>
                <a:spcPts val="0"/>
              </a:spcBef>
              <a:spcAft>
                <a:spcPts val="0"/>
              </a:spcAft>
              <a:buClr>
                <a:schemeClr val="lt2"/>
              </a:buClr>
              <a:buSzPts val="1400"/>
              <a:buNone/>
              <a:defRPr>
                <a:solidFill>
                  <a:schemeClr val="lt2"/>
                </a:solidFil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_4 box icons blue">
  <p:cSld name="1_e_Title + 4 Column">
    <p:bg>
      <p:bgPr>
        <a:gradFill>
          <a:gsLst>
            <a:gs pos="0">
              <a:srgbClr val="0F0F0F"/>
            </a:gs>
            <a:gs pos="66000">
              <a:srgbClr val="1F192C"/>
            </a:gs>
            <a:gs pos="87000">
              <a:srgbClr val="2A1951"/>
            </a:gs>
            <a:gs pos="100000">
              <a:srgbClr val="2F1863"/>
            </a:gs>
          </a:gsLst>
          <a:lin ang="18900044" scaled="0"/>
        </a:gradFill>
      </p:bgPr>
    </p:bg>
    <p:spTree>
      <p:nvGrpSpPr>
        <p:cNvPr id="652" name="Shape 652"/>
        <p:cNvGrpSpPr/>
        <p:nvPr/>
      </p:nvGrpSpPr>
      <p:grpSpPr>
        <a:xfrm>
          <a:off x="0" y="0"/>
          <a:ext cx="0" cy="0"/>
          <a:chOff x="0" y="0"/>
          <a:chExt cx="0" cy="0"/>
        </a:xfrm>
      </p:grpSpPr>
      <p:sp>
        <p:nvSpPr>
          <p:cNvPr id="653" name="Google Shape;653;p67"/>
          <p:cNvSpPr/>
          <p:nvPr/>
        </p:nvSpPr>
        <p:spPr>
          <a:xfrm>
            <a:off x="6275850" y="529390"/>
            <a:ext cx="2534700" cy="2701800"/>
          </a:xfrm>
          <a:prstGeom prst="roundRect">
            <a:avLst>
              <a:gd fmla="val 6540" name="adj"/>
            </a:avLst>
          </a:prstGeom>
          <a:noFill/>
          <a:ln cap="flat" cmpd="sng" w="9525">
            <a:solidFill>
              <a:schemeClr val="lt2"/>
            </a:solidFill>
            <a:prstDash val="solid"/>
            <a:round/>
            <a:headEnd len="sm" w="sm" type="none"/>
            <a:tailEnd len="sm" w="sm" type="none"/>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lt2"/>
              </a:solidFill>
              <a:latin typeface="DM Sans"/>
              <a:ea typeface="DM Sans"/>
              <a:cs typeface="DM Sans"/>
              <a:sym typeface="DM Sans"/>
            </a:endParaRPr>
          </a:p>
        </p:txBody>
      </p:sp>
      <p:sp>
        <p:nvSpPr>
          <p:cNvPr id="654" name="Google Shape;654;p67"/>
          <p:cNvSpPr txBox="1"/>
          <p:nvPr>
            <p:ph type="title"/>
          </p:nvPr>
        </p:nvSpPr>
        <p:spPr>
          <a:xfrm>
            <a:off x="389625" y="3151050"/>
            <a:ext cx="5581500" cy="2983200"/>
          </a:xfrm>
          <a:prstGeom prst="rect">
            <a:avLst/>
          </a:prstGeom>
          <a:noFill/>
          <a:ln>
            <a:noFill/>
          </a:ln>
        </p:spPr>
        <p:txBody>
          <a:bodyPr anchorCtr="0" anchor="t" bIns="45700" lIns="91425" spcFirstLastPara="1" rIns="91425" wrap="square" tIns="45700">
            <a:noAutofit/>
          </a:bodyPr>
          <a:lstStyle>
            <a:lvl1pPr lvl="0" rtl="0" algn="l">
              <a:lnSpc>
                <a:spcPct val="80000"/>
              </a:lnSpc>
              <a:spcBef>
                <a:spcPts val="0"/>
              </a:spcBef>
              <a:spcAft>
                <a:spcPts val="0"/>
              </a:spcAft>
              <a:buClr>
                <a:schemeClr val="lt2"/>
              </a:buClr>
              <a:buSzPts val="3200"/>
              <a:buFont typeface="Arial"/>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55" name="Google Shape;655;p67"/>
          <p:cNvSpPr txBox="1"/>
          <p:nvPr>
            <p:ph idx="1" type="body"/>
          </p:nvPr>
        </p:nvSpPr>
        <p:spPr>
          <a:xfrm>
            <a:off x="6635460" y="2162896"/>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lt2"/>
              </a:buClr>
              <a:buSzPts val="2200"/>
              <a:buChar char="​"/>
              <a:defRPr sz="2200">
                <a:solidFill>
                  <a:schemeClr val="lt2"/>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56" name="Google Shape;656;p67"/>
          <p:cNvSpPr txBox="1"/>
          <p:nvPr>
            <p:ph idx="2" type="body"/>
          </p:nvPr>
        </p:nvSpPr>
        <p:spPr>
          <a:xfrm>
            <a:off x="482600" y="2753250"/>
            <a:ext cx="5128800" cy="253500"/>
          </a:xfrm>
          <a:prstGeom prst="rect">
            <a:avLst/>
          </a:prstGeom>
          <a:noFill/>
          <a:ln>
            <a:noFill/>
          </a:ln>
        </p:spPr>
        <p:txBody>
          <a:bodyPr anchorCtr="0" anchor="t" bIns="0" lIns="0" spcFirstLastPara="1" rIns="0" wrap="square" tIns="0">
            <a:noAutofit/>
          </a:bodyPr>
          <a:lstStyle>
            <a:lvl1pPr indent="-330200" lvl="0" marL="457200" rtl="0" algn="l">
              <a:lnSpc>
                <a:spcPct val="90000"/>
              </a:lnSpc>
              <a:spcBef>
                <a:spcPts val="0"/>
              </a:spcBef>
              <a:spcAft>
                <a:spcPts val="0"/>
              </a:spcAft>
              <a:buClr>
                <a:schemeClr val="lt2"/>
              </a:buClr>
              <a:buSzPts val="1600"/>
              <a:buChar char="​"/>
              <a:defRPr sz="1600">
                <a:solidFill>
                  <a:schemeClr val="lt2"/>
                </a:solidFill>
              </a:defRPr>
            </a:lvl1pPr>
            <a:lvl2pPr indent="-342900" lvl="1" marL="914400" rtl="0" algn="l">
              <a:lnSpc>
                <a:spcPct val="100000"/>
              </a:lnSpc>
              <a:spcBef>
                <a:spcPts val="800"/>
              </a:spcBef>
              <a:spcAft>
                <a:spcPts val="0"/>
              </a:spcAft>
              <a:buClr>
                <a:schemeClr val="dk1"/>
              </a:buClr>
              <a:buSzPts val="1800"/>
              <a:buChar char="•"/>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57" name="Google Shape;657;p67"/>
          <p:cNvSpPr/>
          <p:nvPr/>
        </p:nvSpPr>
        <p:spPr>
          <a:xfrm>
            <a:off x="9115302" y="529390"/>
            <a:ext cx="2534700" cy="2701800"/>
          </a:xfrm>
          <a:prstGeom prst="roundRect">
            <a:avLst>
              <a:gd fmla="val 6540" name="adj"/>
            </a:avLst>
          </a:prstGeom>
          <a:noFill/>
          <a:ln cap="flat" cmpd="sng" w="9525">
            <a:solidFill>
              <a:schemeClr val="lt2"/>
            </a:solidFill>
            <a:prstDash val="solid"/>
            <a:round/>
            <a:headEnd len="sm" w="sm" type="none"/>
            <a:tailEnd len="sm" w="sm" type="none"/>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lt2"/>
              </a:solidFill>
              <a:latin typeface="DM Sans"/>
              <a:ea typeface="DM Sans"/>
              <a:cs typeface="DM Sans"/>
              <a:sym typeface="DM Sans"/>
            </a:endParaRPr>
          </a:p>
        </p:txBody>
      </p:sp>
      <p:sp>
        <p:nvSpPr>
          <p:cNvPr id="658" name="Google Shape;658;p67"/>
          <p:cNvSpPr txBox="1"/>
          <p:nvPr>
            <p:ph idx="3" type="body"/>
          </p:nvPr>
        </p:nvSpPr>
        <p:spPr>
          <a:xfrm>
            <a:off x="9474912" y="2162896"/>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lt2"/>
              </a:buClr>
              <a:buSzPts val="2200"/>
              <a:buChar char="​"/>
              <a:defRPr sz="2200">
                <a:solidFill>
                  <a:schemeClr val="lt2"/>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59" name="Google Shape;659;p67"/>
          <p:cNvSpPr/>
          <p:nvPr/>
        </p:nvSpPr>
        <p:spPr>
          <a:xfrm>
            <a:off x="6275850" y="3497179"/>
            <a:ext cx="2534700" cy="2701800"/>
          </a:xfrm>
          <a:prstGeom prst="roundRect">
            <a:avLst>
              <a:gd fmla="val 6540" name="adj"/>
            </a:avLst>
          </a:prstGeom>
          <a:noFill/>
          <a:ln cap="flat" cmpd="sng" w="9525">
            <a:solidFill>
              <a:schemeClr val="lt2"/>
            </a:solidFill>
            <a:prstDash val="solid"/>
            <a:round/>
            <a:headEnd len="sm" w="sm" type="none"/>
            <a:tailEnd len="sm" w="sm" type="none"/>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lt2"/>
              </a:solidFill>
              <a:latin typeface="DM Sans"/>
              <a:ea typeface="DM Sans"/>
              <a:cs typeface="DM Sans"/>
              <a:sym typeface="DM Sans"/>
            </a:endParaRPr>
          </a:p>
        </p:txBody>
      </p:sp>
      <p:sp>
        <p:nvSpPr>
          <p:cNvPr id="660" name="Google Shape;660;p67"/>
          <p:cNvSpPr txBox="1"/>
          <p:nvPr>
            <p:ph idx="4" type="body"/>
          </p:nvPr>
        </p:nvSpPr>
        <p:spPr>
          <a:xfrm>
            <a:off x="6635460" y="5130685"/>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lt2"/>
              </a:buClr>
              <a:buSzPts val="2200"/>
              <a:buChar char="​"/>
              <a:defRPr sz="2200">
                <a:solidFill>
                  <a:schemeClr val="lt2"/>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61" name="Google Shape;661;p67"/>
          <p:cNvSpPr/>
          <p:nvPr/>
        </p:nvSpPr>
        <p:spPr>
          <a:xfrm>
            <a:off x="9115302" y="3497179"/>
            <a:ext cx="2534700" cy="2701800"/>
          </a:xfrm>
          <a:prstGeom prst="roundRect">
            <a:avLst>
              <a:gd fmla="val 6540" name="adj"/>
            </a:avLst>
          </a:prstGeom>
          <a:noFill/>
          <a:ln cap="flat" cmpd="sng" w="9525">
            <a:solidFill>
              <a:schemeClr val="lt2"/>
            </a:solidFill>
            <a:prstDash val="solid"/>
            <a:round/>
            <a:headEnd len="sm" w="sm" type="none"/>
            <a:tailEnd len="sm" w="sm" type="none"/>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lt2"/>
              </a:solidFill>
              <a:latin typeface="DM Sans"/>
              <a:ea typeface="DM Sans"/>
              <a:cs typeface="DM Sans"/>
              <a:sym typeface="DM Sans"/>
            </a:endParaRPr>
          </a:p>
        </p:txBody>
      </p:sp>
      <p:sp>
        <p:nvSpPr>
          <p:cNvPr id="662" name="Google Shape;662;p67"/>
          <p:cNvSpPr txBox="1"/>
          <p:nvPr>
            <p:ph idx="5" type="body"/>
          </p:nvPr>
        </p:nvSpPr>
        <p:spPr>
          <a:xfrm>
            <a:off x="9474912" y="5130685"/>
            <a:ext cx="1815300" cy="843900"/>
          </a:xfrm>
          <a:prstGeom prst="rect">
            <a:avLst/>
          </a:prstGeom>
          <a:noFill/>
          <a:ln>
            <a:noFill/>
          </a:ln>
        </p:spPr>
        <p:txBody>
          <a:bodyPr anchorCtr="0" anchor="t" bIns="0" lIns="0" spcFirstLastPara="1" rIns="0" wrap="square" tIns="0">
            <a:noAutofit/>
          </a:bodyPr>
          <a:lstStyle>
            <a:lvl1pPr indent="-368300" lvl="0" marL="457200" rtl="0" algn="ctr">
              <a:lnSpc>
                <a:spcPct val="90000"/>
              </a:lnSpc>
              <a:spcBef>
                <a:spcPts val="600"/>
              </a:spcBef>
              <a:spcAft>
                <a:spcPts val="0"/>
              </a:spcAft>
              <a:buClr>
                <a:schemeClr val="lt2"/>
              </a:buClr>
              <a:buSzPts val="2200"/>
              <a:buChar char="​"/>
              <a:defRPr sz="2200">
                <a:solidFill>
                  <a:schemeClr val="lt2"/>
                </a:solidFill>
              </a:defRPr>
            </a:lvl1pPr>
            <a:lvl2pPr indent="-304800" lvl="1" marL="914400" rtl="0" algn="l">
              <a:lnSpc>
                <a:spcPct val="100000"/>
              </a:lnSpc>
              <a:spcBef>
                <a:spcPts val="800"/>
              </a:spcBef>
              <a:spcAft>
                <a:spcPts val="0"/>
              </a:spcAft>
              <a:buClr>
                <a:schemeClr val="dk1"/>
              </a:buClr>
              <a:buSzPts val="1200"/>
              <a:buChar char="•"/>
              <a:defRPr sz="1200"/>
            </a:lvl2pPr>
            <a:lvl3pPr indent="-298450" lvl="2" marL="1371600" rtl="0" algn="l">
              <a:lnSpc>
                <a:spcPct val="100000"/>
              </a:lnSpc>
              <a:spcBef>
                <a:spcPts val="800"/>
              </a:spcBef>
              <a:spcAft>
                <a:spcPts val="0"/>
              </a:spcAft>
              <a:buClr>
                <a:srgbClr val="6B665F"/>
              </a:buClr>
              <a:buSzPts val="1100"/>
              <a:buChar char="－"/>
              <a:defRPr sz="1100"/>
            </a:lvl3pPr>
            <a:lvl4pPr indent="-304800" lvl="3" marL="1828800" rtl="0" algn="l">
              <a:lnSpc>
                <a:spcPct val="90000"/>
              </a:lnSpc>
              <a:spcBef>
                <a:spcPts val="1400"/>
              </a:spcBef>
              <a:spcAft>
                <a:spcPts val="0"/>
              </a:spcAft>
              <a:buSzPts val="1200"/>
              <a:buChar char="​"/>
              <a:defRPr sz="1200"/>
            </a:lvl4pPr>
            <a:lvl5pPr indent="-304800" lvl="4" marL="2286000" rtl="0" algn="l">
              <a:lnSpc>
                <a:spcPct val="100000"/>
              </a:lnSpc>
              <a:spcBef>
                <a:spcPts val="1400"/>
              </a:spcBef>
              <a:spcAft>
                <a:spcPts val="0"/>
              </a:spcAft>
              <a:buSzPts val="1200"/>
              <a:buChar char="​"/>
              <a:defRPr b="0" i="0" sz="1200"/>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663" name="Google Shape;663;p67"/>
          <p:cNvGrpSpPr/>
          <p:nvPr/>
        </p:nvGrpSpPr>
        <p:grpSpPr>
          <a:xfrm>
            <a:off x="491331" y="6363293"/>
            <a:ext cx="11201710" cy="246889"/>
            <a:chOff x="491331" y="6363293"/>
            <a:chExt cx="11201710" cy="246889"/>
          </a:xfrm>
        </p:grpSpPr>
        <p:grpSp>
          <p:nvGrpSpPr>
            <p:cNvPr id="664" name="Google Shape;664;p67"/>
            <p:cNvGrpSpPr/>
            <p:nvPr/>
          </p:nvGrpSpPr>
          <p:grpSpPr>
            <a:xfrm>
              <a:off x="491331" y="6363293"/>
              <a:ext cx="8016638" cy="246889"/>
              <a:chOff x="491331" y="6363293"/>
              <a:chExt cx="8016638" cy="246889"/>
            </a:xfrm>
          </p:grpSpPr>
          <p:pic>
            <p:nvPicPr>
              <p:cNvPr descr="Shape, icon&#10;&#10;Description automatically generated" id="665" name="Google Shape;665;p67"/>
              <p:cNvPicPr preferRelativeResize="0"/>
              <p:nvPr/>
            </p:nvPicPr>
            <p:blipFill rotWithShape="1">
              <a:blip r:embed="rId2">
                <a:alphaModFix/>
              </a:blip>
              <a:srcRect b="0" l="0" r="0" t="0"/>
              <a:stretch/>
            </p:blipFill>
            <p:spPr>
              <a:xfrm>
                <a:off x="491331" y="6363293"/>
                <a:ext cx="246889" cy="246889"/>
              </a:xfrm>
              <a:prstGeom prst="rect">
                <a:avLst/>
              </a:prstGeom>
              <a:noFill/>
              <a:ln>
                <a:noFill/>
              </a:ln>
            </p:spPr>
          </p:pic>
          <p:sp>
            <p:nvSpPr>
              <p:cNvPr id="666" name="Google Shape;666;p67"/>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Arial"/>
                    <a:ea typeface="Arial"/>
                    <a:cs typeface="Arial"/>
                    <a:sym typeface="Arial"/>
                  </a:rPr>
                  <a:t>© Okta and/or its affiliates. All rights reserved. Confidential Information of Okta – For Recipient’s Internal Use Only.</a:t>
                </a:r>
                <a:endParaRPr/>
              </a:p>
            </p:txBody>
          </p:sp>
        </p:grpSp>
        <p:pic>
          <p:nvPicPr>
            <p:cNvPr descr="A picture containing text, clipart&#10;&#10;Description automatically generated" id="667" name="Google Shape;667;p67"/>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_Section + List (Carbon)" showMasterSp="0">
  <p:cSld name="f_Section + List (Carbon)">
    <p:bg>
      <p:bgPr>
        <a:gradFill>
          <a:gsLst>
            <a:gs pos="0">
              <a:srgbClr val="0F0F0F"/>
            </a:gs>
            <a:gs pos="66000">
              <a:srgbClr val="1F192C"/>
            </a:gs>
            <a:gs pos="87000">
              <a:srgbClr val="2A1951"/>
            </a:gs>
            <a:gs pos="100000">
              <a:srgbClr val="2F1863"/>
            </a:gs>
          </a:gsLst>
          <a:lin ang="18900044" scaled="0"/>
        </a:gradFill>
      </p:bgPr>
    </p:bg>
    <p:spTree>
      <p:nvGrpSpPr>
        <p:cNvPr id="668" name="Shape 668"/>
        <p:cNvGrpSpPr/>
        <p:nvPr/>
      </p:nvGrpSpPr>
      <p:grpSpPr>
        <a:xfrm>
          <a:off x="0" y="0"/>
          <a:ext cx="0" cy="0"/>
          <a:chOff x="0" y="0"/>
          <a:chExt cx="0" cy="0"/>
        </a:xfrm>
      </p:grpSpPr>
      <p:sp>
        <p:nvSpPr>
          <p:cNvPr id="669" name="Google Shape;669;p68"/>
          <p:cNvSpPr txBox="1"/>
          <p:nvPr>
            <p:ph idx="1" type="body"/>
          </p:nvPr>
        </p:nvSpPr>
        <p:spPr>
          <a:xfrm>
            <a:off x="7561747" y="2044600"/>
            <a:ext cx="4131300" cy="2175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70" name="Google Shape;670;p68"/>
          <p:cNvSpPr txBox="1"/>
          <p:nvPr>
            <p:ph idx="2" type="body"/>
          </p:nvPr>
        </p:nvSpPr>
        <p:spPr>
          <a:xfrm>
            <a:off x="491331" y="402585"/>
            <a:ext cx="6088800" cy="2913000"/>
          </a:xfrm>
          <a:prstGeom prst="rect">
            <a:avLst/>
          </a:prstGeom>
          <a:noFill/>
          <a:ln>
            <a:noFill/>
          </a:ln>
        </p:spPr>
        <p:txBody>
          <a:bodyPr anchorCtr="0" anchor="t" bIns="0" lIns="0" spcFirstLastPara="1" rIns="0" wrap="square" tIns="0">
            <a:noAutofit/>
          </a:bodyPr>
          <a:lstStyle>
            <a:lvl1pPr indent="-571500" lvl="0" marL="457200" rtl="0" algn="l">
              <a:lnSpc>
                <a:spcPct val="90000"/>
              </a:lnSpc>
              <a:spcBef>
                <a:spcPts val="1400"/>
              </a:spcBef>
              <a:spcAft>
                <a:spcPts val="0"/>
              </a:spcAft>
              <a:buClr>
                <a:schemeClr val="lt2"/>
              </a:buClr>
              <a:buSzPts val="5400"/>
              <a:buChar char="​"/>
              <a:defRPr sz="5400">
                <a:solidFill>
                  <a:schemeClr val="lt2"/>
                </a:solidFill>
              </a:defRPr>
            </a:lvl1pPr>
            <a:lvl2pPr indent="-228600" lvl="1" marL="914400" rtl="0" algn="l">
              <a:lnSpc>
                <a:spcPct val="100000"/>
              </a:lnSpc>
              <a:spcBef>
                <a:spcPts val="800"/>
              </a:spcBef>
              <a:spcAft>
                <a:spcPts val="0"/>
              </a:spcAft>
              <a:buClr>
                <a:schemeClr val="dk1"/>
              </a:buClr>
              <a:buSzPts val="1200"/>
              <a:buNone/>
              <a:defRPr/>
            </a:lvl2pPr>
            <a:lvl3pPr indent="-342900" lvl="2" marL="1371600" rtl="0" algn="l">
              <a:lnSpc>
                <a:spcPct val="100000"/>
              </a:lnSpc>
              <a:spcBef>
                <a:spcPts val="800"/>
              </a:spcBef>
              <a:spcAft>
                <a:spcPts val="0"/>
              </a:spcAft>
              <a:buClr>
                <a:srgbClr val="6B665F"/>
              </a:buClr>
              <a:buSzPts val="1800"/>
              <a:buChar char="－"/>
              <a:defRPr/>
            </a:lvl3pPr>
            <a:lvl4pPr indent="-342900" lvl="3" marL="1828800" rtl="0" algn="l">
              <a:lnSpc>
                <a:spcPct val="90000"/>
              </a:lnSpc>
              <a:spcBef>
                <a:spcPts val="1400"/>
              </a:spcBef>
              <a:spcAft>
                <a:spcPts val="0"/>
              </a:spcAft>
              <a:buSzPts val="1800"/>
              <a:buChar char="​"/>
              <a:defRPr/>
            </a:lvl4pPr>
            <a:lvl5pPr indent="-342900" lvl="4" marL="2286000" rtl="0" algn="l">
              <a:lnSpc>
                <a:spcPct val="100000"/>
              </a:lnSpc>
              <a:spcBef>
                <a:spcPts val="1400"/>
              </a:spcBef>
              <a:spcAft>
                <a:spcPts val="0"/>
              </a:spcAft>
              <a:buSzPts val="1800"/>
              <a:buChar char="​"/>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71" name="Google Shape;671;p68"/>
          <p:cNvSpPr txBox="1"/>
          <p:nvPr>
            <p:ph idx="3" type="body"/>
          </p:nvPr>
        </p:nvSpPr>
        <p:spPr>
          <a:xfrm>
            <a:off x="7561747" y="2457295"/>
            <a:ext cx="4131300" cy="2175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72" name="Google Shape;672;p68"/>
          <p:cNvSpPr txBox="1"/>
          <p:nvPr>
            <p:ph idx="4" type="body"/>
          </p:nvPr>
        </p:nvSpPr>
        <p:spPr>
          <a:xfrm>
            <a:off x="7561747" y="2869990"/>
            <a:ext cx="4131300" cy="2175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73" name="Google Shape;673;p68"/>
          <p:cNvSpPr txBox="1"/>
          <p:nvPr>
            <p:ph idx="5" type="body"/>
          </p:nvPr>
        </p:nvSpPr>
        <p:spPr>
          <a:xfrm>
            <a:off x="7561747" y="3282685"/>
            <a:ext cx="4131300" cy="2175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74" name="Google Shape;674;p68"/>
          <p:cNvSpPr txBox="1"/>
          <p:nvPr>
            <p:ph idx="6" type="body"/>
          </p:nvPr>
        </p:nvSpPr>
        <p:spPr>
          <a:xfrm>
            <a:off x="7561747" y="3695380"/>
            <a:ext cx="4131300" cy="2175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sp>
        <p:nvSpPr>
          <p:cNvPr id="675" name="Google Shape;675;p68"/>
          <p:cNvSpPr txBox="1"/>
          <p:nvPr>
            <p:ph idx="7" type="body"/>
          </p:nvPr>
        </p:nvSpPr>
        <p:spPr>
          <a:xfrm>
            <a:off x="7561747" y="4108073"/>
            <a:ext cx="4131300" cy="217500"/>
          </a:xfrm>
          <a:prstGeom prst="rect">
            <a:avLst/>
          </a:prstGeom>
          <a:noFill/>
          <a:ln>
            <a:noFill/>
          </a:ln>
        </p:spPr>
        <p:txBody>
          <a:bodyPr anchorCtr="0" anchor="t" bIns="0" lIns="0" spcFirstLastPara="1" rIns="0" wrap="square" tIns="0">
            <a:spAutoFit/>
          </a:bodyPr>
          <a:lstStyle>
            <a:lvl1pPr indent="-317500" lvl="0" marL="457200" rtl="0" algn="l">
              <a:lnSpc>
                <a:spcPct val="110000"/>
              </a:lnSpc>
              <a:spcBef>
                <a:spcPts val="1400"/>
              </a:spcBef>
              <a:spcAft>
                <a:spcPts val="0"/>
              </a:spcAft>
              <a:buClr>
                <a:schemeClr val="lt2"/>
              </a:buClr>
              <a:buSzPts val="1400"/>
              <a:buChar char="​"/>
              <a:defRPr sz="1400">
                <a:solidFill>
                  <a:schemeClr val="lt2"/>
                </a:solidFill>
              </a:defRPr>
            </a:lvl1pPr>
            <a:lvl2pPr indent="-228600" lvl="1" marL="914400" rtl="0" algn="l">
              <a:lnSpc>
                <a:spcPct val="100000"/>
              </a:lnSpc>
              <a:spcBef>
                <a:spcPts val="200"/>
              </a:spcBef>
              <a:spcAft>
                <a:spcPts val="0"/>
              </a:spcAft>
              <a:buClr>
                <a:schemeClr val="dk1"/>
              </a:buClr>
              <a:buSzPts val="800"/>
              <a:buNone/>
              <a:defRPr sz="800">
                <a:solidFill>
                  <a:schemeClr val="dk1"/>
                </a:solidFill>
              </a:defRPr>
            </a:lvl2pPr>
            <a:lvl3pPr indent="-292100" lvl="2" marL="1371600" rtl="0" algn="l">
              <a:lnSpc>
                <a:spcPct val="100000"/>
              </a:lnSpc>
              <a:spcBef>
                <a:spcPts val="800"/>
              </a:spcBef>
              <a:spcAft>
                <a:spcPts val="0"/>
              </a:spcAft>
              <a:buClr>
                <a:schemeClr val="lt1"/>
              </a:buClr>
              <a:buSzPts val="1000"/>
              <a:buChar char="－"/>
              <a:defRPr>
                <a:solidFill>
                  <a:schemeClr val="lt1"/>
                </a:solidFill>
              </a:defRPr>
            </a:lvl3pPr>
            <a:lvl4pPr indent="-295275" lvl="3" marL="1828800" rtl="0" algn="l">
              <a:lnSpc>
                <a:spcPct val="90000"/>
              </a:lnSpc>
              <a:spcBef>
                <a:spcPts val="1400"/>
              </a:spcBef>
              <a:spcAft>
                <a:spcPts val="0"/>
              </a:spcAft>
              <a:buSzPts val="1050"/>
              <a:buChar char="​"/>
              <a:defRPr>
                <a:solidFill>
                  <a:schemeClr val="lt1"/>
                </a:solidFill>
              </a:defRPr>
            </a:lvl4pPr>
            <a:lvl5pPr indent="-298450" lvl="4" marL="2286000" rtl="0" algn="l">
              <a:lnSpc>
                <a:spcPct val="100000"/>
              </a:lnSpc>
              <a:spcBef>
                <a:spcPts val="1400"/>
              </a:spcBef>
              <a:spcAft>
                <a:spcPts val="0"/>
              </a:spcAft>
              <a:buSzPts val="1100"/>
              <a:buChar char="​"/>
              <a:defRPr>
                <a:solidFill>
                  <a:schemeClr val="lt1"/>
                </a:solidFill>
              </a:defRPr>
            </a:lvl5pPr>
            <a:lvl6pPr indent="-342900" lvl="5" marL="2743200" rtl="0" algn="l">
              <a:lnSpc>
                <a:spcPct val="90000"/>
              </a:lnSpc>
              <a:spcBef>
                <a:spcPts val="2000"/>
              </a:spcBef>
              <a:spcAft>
                <a:spcPts val="0"/>
              </a:spcAft>
              <a:buSzPts val="1800"/>
              <a:buChar char="​"/>
              <a:defRPr/>
            </a:lvl6pPr>
            <a:lvl7pPr indent="-342900" lvl="6" marL="3200400" rtl="0" algn="l">
              <a:lnSpc>
                <a:spcPct val="90000"/>
              </a:lnSpc>
              <a:spcBef>
                <a:spcPts val="3300"/>
              </a:spcBef>
              <a:spcAft>
                <a:spcPts val="0"/>
              </a:spcAft>
              <a:buClr>
                <a:schemeClr val="dk1"/>
              </a:buClr>
              <a:buSzPts val="1800"/>
              <a:buChar char="​"/>
              <a:defRPr/>
            </a:lvl7pPr>
            <a:lvl8pPr indent="-342900" lvl="7" marL="3657600" rtl="0" algn="l">
              <a:lnSpc>
                <a:spcPct val="88000"/>
              </a:lnSpc>
              <a:spcBef>
                <a:spcPts val="1600"/>
              </a:spcBef>
              <a:spcAft>
                <a:spcPts val="0"/>
              </a:spcAft>
              <a:buSzPts val="1800"/>
              <a:buChar char="•"/>
              <a:defRPr/>
            </a:lvl8pPr>
            <a:lvl9pPr indent="-342900" lvl="8" marL="4114800" rtl="0" algn="l">
              <a:lnSpc>
                <a:spcPct val="88000"/>
              </a:lnSpc>
              <a:spcBef>
                <a:spcPts val="1600"/>
              </a:spcBef>
              <a:spcAft>
                <a:spcPts val="0"/>
              </a:spcAft>
              <a:buSzPts val="1800"/>
              <a:buChar char="•"/>
              <a:defRPr/>
            </a:lvl9pPr>
          </a:lstStyle>
          <a:p/>
        </p:txBody>
      </p:sp>
      <p:grpSp>
        <p:nvGrpSpPr>
          <p:cNvPr id="676" name="Google Shape;676;p68"/>
          <p:cNvGrpSpPr/>
          <p:nvPr/>
        </p:nvGrpSpPr>
        <p:grpSpPr>
          <a:xfrm>
            <a:off x="491331" y="6363293"/>
            <a:ext cx="11201710" cy="246888"/>
            <a:chOff x="491331" y="6363293"/>
            <a:chExt cx="11201710" cy="246888"/>
          </a:xfrm>
        </p:grpSpPr>
        <p:grpSp>
          <p:nvGrpSpPr>
            <p:cNvPr id="677" name="Google Shape;677;p68"/>
            <p:cNvGrpSpPr/>
            <p:nvPr/>
          </p:nvGrpSpPr>
          <p:grpSpPr>
            <a:xfrm>
              <a:off x="491331" y="6363293"/>
              <a:ext cx="8016638" cy="246888"/>
              <a:chOff x="491331" y="6363293"/>
              <a:chExt cx="8016638" cy="246888"/>
            </a:xfrm>
          </p:grpSpPr>
          <p:pic>
            <p:nvPicPr>
              <p:cNvPr descr="Shape, icon&#10;&#10;Description automatically generated" id="678" name="Google Shape;678;p68"/>
              <p:cNvPicPr preferRelativeResize="0"/>
              <p:nvPr/>
            </p:nvPicPr>
            <p:blipFill rotWithShape="1">
              <a:blip r:embed="rId2">
                <a:alphaModFix/>
              </a:blip>
              <a:srcRect b="0" l="0" r="0" t="0"/>
              <a:stretch/>
            </p:blipFill>
            <p:spPr>
              <a:xfrm>
                <a:off x="491331" y="6363293"/>
                <a:ext cx="246888" cy="246888"/>
              </a:xfrm>
              <a:prstGeom prst="rect">
                <a:avLst/>
              </a:prstGeom>
              <a:noFill/>
              <a:ln>
                <a:noFill/>
              </a:ln>
            </p:spPr>
          </p:pic>
          <p:sp>
            <p:nvSpPr>
              <p:cNvPr id="679" name="Google Shape;679;p68"/>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AFABA1"/>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680" name="Google Shape;680;p68"/>
            <p:cNvPicPr preferRelativeResize="0"/>
            <p:nvPr/>
          </p:nvPicPr>
          <p:blipFill rotWithShape="1">
            <a:blip r:embed="rId3">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_Stats on photo">
  <p:cSld name="7_h_Stat + Image Left Dark (3x)">
    <p:bg>
      <p:bgPr>
        <a:solidFill>
          <a:schemeClr val="dk1"/>
        </a:solidFill>
      </p:bgPr>
    </p:bg>
    <p:spTree>
      <p:nvGrpSpPr>
        <p:cNvPr id="681" name="Shape 681"/>
        <p:cNvGrpSpPr/>
        <p:nvPr/>
      </p:nvGrpSpPr>
      <p:grpSpPr>
        <a:xfrm>
          <a:off x="0" y="0"/>
          <a:ext cx="0" cy="0"/>
          <a:chOff x="0" y="0"/>
          <a:chExt cx="0" cy="0"/>
        </a:xfrm>
      </p:grpSpPr>
      <p:pic>
        <p:nvPicPr>
          <p:cNvPr descr="A person and person sitting on a couch&#10;&#10;Description automatically generated" id="682" name="Google Shape;682;p69"/>
          <p:cNvPicPr preferRelativeResize="0"/>
          <p:nvPr/>
        </p:nvPicPr>
        <p:blipFill rotWithShape="1">
          <a:blip r:embed="rId2">
            <a:alphaModFix/>
          </a:blip>
          <a:srcRect b="0" l="0" r="0" t="15397"/>
          <a:stretch/>
        </p:blipFill>
        <p:spPr>
          <a:xfrm>
            <a:off x="-1" y="0"/>
            <a:ext cx="12170573" cy="6866312"/>
          </a:xfrm>
          <a:prstGeom prst="rect">
            <a:avLst/>
          </a:prstGeom>
          <a:noFill/>
          <a:ln>
            <a:noFill/>
          </a:ln>
        </p:spPr>
      </p:pic>
      <p:sp>
        <p:nvSpPr>
          <p:cNvPr id="683" name="Google Shape;683;p69"/>
          <p:cNvSpPr/>
          <p:nvPr/>
        </p:nvSpPr>
        <p:spPr>
          <a:xfrm>
            <a:off x="336177" y="306306"/>
            <a:ext cx="11510700" cy="6218400"/>
          </a:xfrm>
          <a:prstGeom prst="roundRect">
            <a:avLst>
              <a:gd fmla="val 2179" name="adj"/>
            </a:avLst>
          </a:prstGeom>
          <a:blipFill rotWithShape="1">
            <a:blip r:embed="rId3">
              <a:alphaModFix/>
            </a:blip>
            <a:stretch>
              <a:fillRect b="0" l="0" r="0" t="0"/>
            </a:stretch>
          </a:blip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4" name="Google Shape;684;p69"/>
          <p:cNvSpPr/>
          <p:nvPr/>
        </p:nvSpPr>
        <p:spPr>
          <a:xfrm>
            <a:off x="336177" y="333200"/>
            <a:ext cx="11510700" cy="6218400"/>
          </a:xfrm>
          <a:prstGeom prst="roundRect">
            <a:avLst>
              <a:gd fmla="val 2179" name="adj"/>
            </a:avLst>
          </a:prstGeom>
          <a:solidFill>
            <a:srgbClr val="191919">
              <a:alpha val="20000"/>
            </a:srgbClr>
          </a:solidFill>
          <a:ln>
            <a:noFill/>
          </a:ln>
        </p:spPr>
        <p:txBody>
          <a:bodyPr anchorCtr="0" anchor="ctr" bIns="182875" lIns="182875" spcFirstLastPara="1" rIns="182875" wrap="square" tIns="18287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5" name="Google Shape;685;p69"/>
          <p:cNvSpPr txBox="1"/>
          <p:nvPr>
            <p:ph idx="1" type="body"/>
          </p:nvPr>
        </p:nvSpPr>
        <p:spPr>
          <a:xfrm>
            <a:off x="1740362"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dk1"/>
              </a:buClr>
              <a:buSzPts val="2300"/>
              <a:buChar char="•"/>
              <a:defRPr sz="1700"/>
            </a:lvl2pPr>
            <a:lvl3pPr indent="-374650" lvl="2" marL="1371600" rtl="0" algn="ctr">
              <a:lnSpc>
                <a:spcPct val="100000"/>
              </a:lnSpc>
              <a:spcBef>
                <a:spcPts val="800"/>
              </a:spcBef>
              <a:spcAft>
                <a:spcPts val="0"/>
              </a:spcAft>
              <a:buClr>
                <a:srgbClr val="6B665F"/>
              </a:buClr>
              <a:buSzPts val="2300"/>
              <a:buChar char="－"/>
              <a:defRPr sz="1500"/>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SzPts val="2300"/>
              <a:buChar char="​"/>
              <a:defRPr sz="2900"/>
            </a:lvl6pPr>
            <a:lvl7pPr indent="-374650" lvl="6" marL="3200400" rtl="0" algn="ctr">
              <a:lnSpc>
                <a:spcPct val="90000"/>
              </a:lnSpc>
              <a:spcBef>
                <a:spcPts val="3300"/>
              </a:spcBef>
              <a:spcAft>
                <a:spcPts val="0"/>
              </a:spcAft>
              <a:buClr>
                <a:schemeClr val="dk1"/>
              </a:buClr>
              <a:buSzPts val="2300"/>
              <a:buChar char="​"/>
              <a:defRPr sz="4100"/>
            </a:lvl7pPr>
            <a:lvl8pPr indent="-374650" lvl="7" marL="3657600" rtl="0" algn="ctr">
              <a:lnSpc>
                <a:spcPct val="88000"/>
              </a:lnSpc>
              <a:spcBef>
                <a:spcPts val="1600"/>
              </a:spcBef>
              <a:spcAft>
                <a:spcPts val="0"/>
              </a:spcAft>
              <a:buSzPts val="2300"/>
              <a:buChar char="•"/>
              <a:defRPr sz="2300"/>
            </a:lvl8pPr>
            <a:lvl9pPr indent="-374650" lvl="8" marL="4114800" rtl="0" algn="ctr">
              <a:lnSpc>
                <a:spcPct val="88000"/>
              </a:lnSpc>
              <a:spcBef>
                <a:spcPts val="1600"/>
              </a:spcBef>
              <a:spcAft>
                <a:spcPts val="0"/>
              </a:spcAft>
              <a:buSzPts val="2300"/>
              <a:buChar char="•"/>
              <a:defRPr sz="2300"/>
            </a:lvl9pPr>
          </a:lstStyle>
          <a:p/>
        </p:txBody>
      </p:sp>
      <p:sp>
        <p:nvSpPr>
          <p:cNvPr id="686" name="Google Shape;686;p69"/>
          <p:cNvSpPr txBox="1"/>
          <p:nvPr>
            <p:ph idx="2" type="body"/>
          </p:nvPr>
        </p:nvSpPr>
        <p:spPr>
          <a:xfrm>
            <a:off x="1538745"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sz="1200">
                <a:solidFill>
                  <a:schemeClr val="lt2"/>
                </a:solidFill>
              </a:defRPr>
            </a:lvl2pPr>
            <a:lvl3pPr indent="-228600" lvl="2" marL="1371600" rtl="0" algn="ctr">
              <a:lnSpc>
                <a:spcPct val="100000"/>
              </a:lnSpc>
              <a:spcBef>
                <a:spcPts val="800"/>
              </a:spcBef>
              <a:spcAft>
                <a:spcPts val="0"/>
              </a:spcAft>
              <a:buClr>
                <a:srgbClr val="6B665F"/>
              </a:buClr>
              <a:buSzPts val="1000"/>
              <a:buNone/>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SzPts val="1800"/>
              <a:buChar char="​"/>
              <a:defRPr/>
            </a:lvl6pPr>
            <a:lvl7pPr indent="-342900" lvl="6" marL="3200400" rtl="0" algn="ctr">
              <a:lnSpc>
                <a:spcPct val="90000"/>
              </a:lnSpc>
              <a:spcBef>
                <a:spcPts val="3300"/>
              </a:spcBef>
              <a:spcAft>
                <a:spcPts val="0"/>
              </a:spcAft>
              <a:buClr>
                <a:schemeClr val="dk1"/>
              </a:buClr>
              <a:buSzPts val="1800"/>
              <a:buChar char="​"/>
              <a:defRPr/>
            </a:lvl7pPr>
            <a:lvl8pPr indent="-342900" lvl="7" marL="3657600" rtl="0" algn="ctr">
              <a:lnSpc>
                <a:spcPct val="88000"/>
              </a:lnSpc>
              <a:spcBef>
                <a:spcPts val="1600"/>
              </a:spcBef>
              <a:spcAft>
                <a:spcPts val="0"/>
              </a:spcAft>
              <a:buSzPts val="1800"/>
              <a:buChar char="•"/>
              <a:defRPr/>
            </a:lvl8pPr>
            <a:lvl9pPr indent="-342900" lvl="8" marL="4114800" rtl="0" algn="ctr">
              <a:lnSpc>
                <a:spcPct val="88000"/>
              </a:lnSpc>
              <a:spcBef>
                <a:spcPts val="1600"/>
              </a:spcBef>
              <a:spcAft>
                <a:spcPts val="0"/>
              </a:spcAft>
              <a:buSzPts val="1800"/>
              <a:buChar char="•"/>
              <a:defRPr/>
            </a:lvl9pPr>
          </a:lstStyle>
          <a:p/>
        </p:txBody>
      </p:sp>
      <p:sp>
        <p:nvSpPr>
          <p:cNvPr id="687" name="Google Shape;687;p69"/>
          <p:cNvSpPr txBox="1"/>
          <p:nvPr>
            <p:ph type="title"/>
          </p:nvPr>
        </p:nvSpPr>
        <p:spPr>
          <a:xfrm>
            <a:off x="491331" y="1164130"/>
            <a:ext cx="11217000" cy="930300"/>
          </a:xfrm>
          <a:prstGeom prst="rect">
            <a:avLst/>
          </a:prstGeom>
          <a:noFill/>
          <a:ln>
            <a:noFill/>
          </a:ln>
        </p:spPr>
        <p:txBody>
          <a:bodyPr anchorCtr="0" anchor="t" bIns="45700" lIns="91425" spcFirstLastPara="1" rIns="91425" wrap="square" tIns="45700">
            <a:noAutofit/>
          </a:bodyPr>
          <a:lstStyle>
            <a:lvl1pPr lvl="0" rtl="0" algn="ctr">
              <a:lnSpc>
                <a:spcPct val="85000"/>
              </a:lnSpc>
              <a:spcBef>
                <a:spcPts val="0"/>
              </a:spcBef>
              <a:spcAft>
                <a:spcPts val="0"/>
              </a:spcAft>
              <a:buClr>
                <a:schemeClr val="lt2"/>
              </a:buClr>
              <a:buSzPts val="3200"/>
              <a:buFont typeface="Arial"/>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88" name="Google Shape;688;p69"/>
          <p:cNvSpPr txBox="1"/>
          <p:nvPr>
            <p:ph idx="3" type="body"/>
          </p:nvPr>
        </p:nvSpPr>
        <p:spPr>
          <a:xfrm>
            <a:off x="5108594"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dk1"/>
              </a:buClr>
              <a:buSzPts val="2300"/>
              <a:buChar char="•"/>
              <a:defRPr sz="1700"/>
            </a:lvl2pPr>
            <a:lvl3pPr indent="-374650" lvl="2" marL="1371600" rtl="0" algn="ctr">
              <a:lnSpc>
                <a:spcPct val="100000"/>
              </a:lnSpc>
              <a:spcBef>
                <a:spcPts val="800"/>
              </a:spcBef>
              <a:spcAft>
                <a:spcPts val="0"/>
              </a:spcAft>
              <a:buClr>
                <a:srgbClr val="6B665F"/>
              </a:buClr>
              <a:buSzPts val="2300"/>
              <a:buChar char="－"/>
              <a:defRPr sz="1500"/>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SzPts val="2300"/>
              <a:buChar char="​"/>
              <a:defRPr sz="2900"/>
            </a:lvl6pPr>
            <a:lvl7pPr indent="-374650" lvl="6" marL="3200400" rtl="0" algn="ctr">
              <a:lnSpc>
                <a:spcPct val="90000"/>
              </a:lnSpc>
              <a:spcBef>
                <a:spcPts val="3300"/>
              </a:spcBef>
              <a:spcAft>
                <a:spcPts val="0"/>
              </a:spcAft>
              <a:buClr>
                <a:schemeClr val="dk1"/>
              </a:buClr>
              <a:buSzPts val="2300"/>
              <a:buChar char="​"/>
              <a:defRPr sz="4100"/>
            </a:lvl7pPr>
            <a:lvl8pPr indent="-374650" lvl="7" marL="3657600" rtl="0" algn="ctr">
              <a:lnSpc>
                <a:spcPct val="88000"/>
              </a:lnSpc>
              <a:spcBef>
                <a:spcPts val="1600"/>
              </a:spcBef>
              <a:spcAft>
                <a:spcPts val="0"/>
              </a:spcAft>
              <a:buSzPts val="2300"/>
              <a:buChar char="•"/>
              <a:defRPr sz="2300"/>
            </a:lvl8pPr>
            <a:lvl9pPr indent="-374650" lvl="8" marL="4114800" rtl="0" algn="ctr">
              <a:lnSpc>
                <a:spcPct val="88000"/>
              </a:lnSpc>
              <a:spcBef>
                <a:spcPts val="1600"/>
              </a:spcBef>
              <a:spcAft>
                <a:spcPts val="0"/>
              </a:spcAft>
              <a:buSzPts val="2300"/>
              <a:buChar char="•"/>
              <a:defRPr sz="2300"/>
            </a:lvl9pPr>
          </a:lstStyle>
          <a:p/>
        </p:txBody>
      </p:sp>
      <p:sp>
        <p:nvSpPr>
          <p:cNvPr id="689" name="Google Shape;689;p69"/>
          <p:cNvSpPr txBox="1"/>
          <p:nvPr>
            <p:ph idx="4" type="body"/>
          </p:nvPr>
        </p:nvSpPr>
        <p:spPr>
          <a:xfrm>
            <a:off x="4906977"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b="0" i="0" sz="1200">
                <a:solidFill>
                  <a:schemeClr val="lt2"/>
                </a:solidFill>
                <a:latin typeface="Arial"/>
                <a:ea typeface="Arial"/>
                <a:cs typeface="Arial"/>
                <a:sym typeface="Arial"/>
              </a:defRPr>
            </a:lvl2pPr>
            <a:lvl3pPr indent="-228600" lvl="2" marL="1371600" rtl="0" algn="ctr">
              <a:lnSpc>
                <a:spcPct val="100000"/>
              </a:lnSpc>
              <a:spcBef>
                <a:spcPts val="800"/>
              </a:spcBef>
              <a:spcAft>
                <a:spcPts val="0"/>
              </a:spcAft>
              <a:buClr>
                <a:srgbClr val="6B665F"/>
              </a:buClr>
              <a:buSzPts val="1000"/>
              <a:buNone/>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SzPts val="1800"/>
              <a:buChar char="​"/>
              <a:defRPr/>
            </a:lvl6pPr>
            <a:lvl7pPr indent="-342900" lvl="6" marL="3200400" rtl="0" algn="ctr">
              <a:lnSpc>
                <a:spcPct val="90000"/>
              </a:lnSpc>
              <a:spcBef>
                <a:spcPts val="3300"/>
              </a:spcBef>
              <a:spcAft>
                <a:spcPts val="0"/>
              </a:spcAft>
              <a:buClr>
                <a:schemeClr val="dk1"/>
              </a:buClr>
              <a:buSzPts val="1800"/>
              <a:buChar char="​"/>
              <a:defRPr/>
            </a:lvl7pPr>
            <a:lvl8pPr indent="-342900" lvl="7" marL="3657600" rtl="0" algn="ctr">
              <a:lnSpc>
                <a:spcPct val="88000"/>
              </a:lnSpc>
              <a:spcBef>
                <a:spcPts val="1600"/>
              </a:spcBef>
              <a:spcAft>
                <a:spcPts val="0"/>
              </a:spcAft>
              <a:buSzPts val="1800"/>
              <a:buChar char="•"/>
              <a:defRPr/>
            </a:lvl8pPr>
            <a:lvl9pPr indent="-342900" lvl="8" marL="4114800" rtl="0" algn="ctr">
              <a:lnSpc>
                <a:spcPct val="88000"/>
              </a:lnSpc>
              <a:spcBef>
                <a:spcPts val="1600"/>
              </a:spcBef>
              <a:spcAft>
                <a:spcPts val="0"/>
              </a:spcAft>
              <a:buSzPts val="1800"/>
              <a:buChar char="•"/>
              <a:defRPr/>
            </a:lvl9pPr>
          </a:lstStyle>
          <a:p/>
        </p:txBody>
      </p:sp>
      <p:cxnSp>
        <p:nvCxnSpPr>
          <p:cNvPr id="690" name="Google Shape;690;p69"/>
          <p:cNvCxnSpPr/>
          <p:nvPr/>
        </p:nvCxnSpPr>
        <p:spPr>
          <a:xfrm>
            <a:off x="4372190" y="2637077"/>
            <a:ext cx="0" cy="1733400"/>
          </a:xfrm>
          <a:prstGeom prst="straightConnector1">
            <a:avLst/>
          </a:prstGeom>
          <a:noFill/>
          <a:ln cap="flat" cmpd="sng" w="9525">
            <a:solidFill>
              <a:schemeClr val="lt2"/>
            </a:solidFill>
            <a:prstDash val="solid"/>
            <a:miter lim="800000"/>
            <a:headEnd len="sm" w="sm" type="none"/>
            <a:tailEnd len="sm" w="sm" type="none"/>
          </a:ln>
        </p:spPr>
      </p:cxnSp>
      <p:sp>
        <p:nvSpPr>
          <p:cNvPr id="691" name="Google Shape;691;p69"/>
          <p:cNvSpPr txBox="1"/>
          <p:nvPr>
            <p:ph idx="5" type="body"/>
          </p:nvPr>
        </p:nvSpPr>
        <p:spPr>
          <a:xfrm>
            <a:off x="8499976"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dk1"/>
              </a:buClr>
              <a:buSzPts val="2300"/>
              <a:buChar char="•"/>
              <a:defRPr sz="1700"/>
            </a:lvl2pPr>
            <a:lvl3pPr indent="-374650" lvl="2" marL="1371600" rtl="0" algn="ctr">
              <a:lnSpc>
                <a:spcPct val="100000"/>
              </a:lnSpc>
              <a:spcBef>
                <a:spcPts val="800"/>
              </a:spcBef>
              <a:spcAft>
                <a:spcPts val="0"/>
              </a:spcAft>
              <a:buClr>
                <a:srgbClr val="6B665F"/>
              </a:buClr>
              <a:buSzPts val="2300"/>
              <a:buChar char="－"/>
              <a:defRPr sz="1500"/>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SzPts val="2300"/>
              <a:buChar char="​"/>
              <a:defRPr sz="2900"/>
            </a:lvl6pPr>
            <a:lvl7pPr indent="-374650" lvl="6" marL="3200400" rtl="0" algn="ctr">
              <a:lnSpc>
                <a:spcPct val="90000"/>
              </a:lnSpc>
              <a:spcBef>
                <a:spcPts val="3300"/>
              </a:spcBef>
              <a:spcAft>
                <a:spcPts val="0"/>
              </a:spcAft>
              <a:buClr>
                <a:schemeClr val="dk1"/>
              </a:buClr>
              <a:buSzPts val="2300"/>
              <a:buChar char="​"/>
              <a:defRPr sz="4100"/>
            </a:lvl7pPr>
            <a:lvl8pPr indent="-374650" lvl="7" marL="3657600" rtl="0" algn="ctr">
              <a:lnSpc>
                <a:spcPct val="88000"/>
              </a:lnSpc>
              <a:spcBef>
                <a:spcPts val="1600"/>
              </a:spcBef>
              <a:spcAft>
                <a:spcPts val="0"/>
              </a:spcAft>
              <a:buSzPts val="2300"/>
              <a:buChar char="•"/>
              <a:defRPr sz="2300"/>
            </a:lvl8pPr>
            <a:lvl9pPr indent="-374650" lvl="8" marL="4114800" rtl="0" algn="ctr">
              <a:lnSpc>
                <a:spcPct val="88000"/>
              </a:lnSpc>
              <a:spcBef>
                <a:spcPts val="1600"/>
              </a:spcBef>
              <a:spcAft>
                <a:spcPts val="0"/>
              </a:spcAft>
              <a:buSzPts val="2300"/>
              <a:buChar char="•"/>
              <a:defRPr sz="2300"/>
            </a:lvl9pPr>
          </a:lstStyle>
          <a:p/>
        </p:txBody>
      </p:sp>
      <p:sp>
        <p:nvSpPr>
          <p:cNvPr id="692" name="Google Shape;692;p69"/>
          <p:cNvSpPr txBox="1"/>
          <p:nvPr>
            <p:ph idx="6" type="body"/>
          </p:nvPr>
        </p:nvSpPr>
        <p:spPr>
          <a:xfrm>
            <a:off x="8298359"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b="0" i="0" sz="1200">
                <a:solidFill>
                  <a:schemeClr val="lt2"/>
                </a:solidFill>
                <a:latin typeface="Arial"/>
                <a:ea typeface="Arial"/>
                <a:cs typeface="Arial"/>
                <a:sym typeface="Arial"/>
              </a:defRPr>
            </a:lvl2pPr>
            <a:lvl3pPr indent="-228600" lvl="2" marL="1371600" rtl="0" algn="ctr">
              <a:lnSpc>
                <a:spcPct val="100000"/>
              </a:lnSpc>
              <a:spcBef>
                <a:spcPts val="800"/>
              </a:spcBef>
              <a:spcAft>
                <a:spcPts val="0"/>
              </a:spcAft>
              <a:buClr>
                <a:srgbClr val="6B665F"/>
              </a:buClr>
              <a:buSzPts val="1000"/>
              <a:buNone/>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SzPts val="1800"/>
              <a:buChar char="​"/>
              <a:defRPr/>
            </a:lvl6pPr>
            <a:lvl7pPr indent="-342900" lvl="6" marL="3200400" rtl="0" algn="ctr">
              <a:lnSpc>
                <a:spcPct val="90000"/>
              </a:lnSpc>
              <a:spcBef>
                <a:spcPts val="3300"/>
              </a:spcBef>
              <a:spcAft>
                <a:spcPts val="0"/>
              </a:spcAft>
              <a:buClr>
                <a:schemeClr val="dk1"/>
              </a:buClr>
              <a:buSzPts val="1800"/>
              <a:buChar char="​"/>
              <a:defRPr/>
            </a:lvl7pPr>
            <a:lvl8pPr indent="-342900" lvl="7" marL="3657600" rtl="0" algn="ctr">
              <a:lnSpc>
                <a:spcPct val="88000"/>
              </a:lnSpc>
              <a:spcBef>
                <a:spcPts val="1600"/>
              </a:spcBef>
              <a:spcAft>
                <a:spcPts val="0"/>
              </a:spcAft>
              <a:buSzPts val="1800"/>
              <a:buChar char="•"/>
              <a:defRPr/>
            </a:lvl8pPr>
            <a:lvl9pPr indent="-342900" lvl="8" marL="4114800" rtl="0" algn="ctr">
              <a:lnSpc>
                <a:spcPct val="88000"/>
              </a:lnSpc>
              <a:spcBef>
                <a:spcPts val="1600"/>
              </a:spcBef>
              <a:spcAft>
                <a:spcPts val="0"/>
              </a:spcAft>
              <a:buSzPts val="1800"/>
              <a:buChar char="•"/>
              <a:defRPr/>
            </a:lvl9pPr>
          </a:lstStyle>
          <a:p/>
        </p:txBody>
      </p:sp>
      <p:cxnSp>
        <p:nvCxnSpPr>
          <p:cNvPr id="693" name="Google Shape;693;p69"/>
          <p:cNvCxnSpPr/>
          <p:nvPr/>
        </p:nvCxnSpPr>
        <p:spPr>
          <a:xfrm>
            <a:off x="7739859" y="2637077"/>
            <a:ext cx="0" cy="1733400"/>
          </a:xfrm>
          <a:prstGeom prst="straightConnector1">
            <a:avLst/>
          </a:prstGeom>
          <a:noFill/>
          <a:ln cap="flat" cmpd="sng" w="9525">
            <a:solidFill>
              <a:schemeClr val="lt2"/>
            </a:solidFill>
            <a:prstDash val="solid"/>
            <a:miter lim="800000"/>
            <a:headEnd len="sm" w="sm" type="none"/>
            <a:tailEnd len="sm" w="sm" type="none"/>
          </a:ln>
        </p:spPr>
      </p:cxn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_Stats on photo 2">
  <p:cSld name="5_h_Stat + Image Left Dark (3x)_3">
    <p:bg>
      <p:bgPr>
        <a:solidFill>
          <a:schemeClr val="dk1"/>
        </a:solidFill>
      </p:bgPr>
    </p:bg>
    <p:spTree>
      <p:nvGrpSpPr>
        <p:cNvPr id="694" name="Shape 694"/>
        <p:cNvGrpSpPr/>
        <p:nvPr/>
      </p:nvGrpSpPr>
      <p:grpSpPr>
        <a:xfrm>
          <a:off x="0" y="0"/>
          <a:ext cx="0" cy="0"/>
          <a:chOff x="0" y="0"/>
          <a:chExt cx="0" cy="0"/>
        </a:xfrm>
      </p:grpSpPr>
      <p:pic>
        <p:nvPicPr>
          <p:cNvPr descr="A group of people walking on a sidewalk&#10;&#10;Description automatically generated with low confidence" id="695" name="Google Shape;695;p70"/>
          <p:cNvPicPr preferRelativeResize="0"/>
          <p:nvPr/>
        </p:nvPicPr>
        <p:blipFill rotWithShape="1">
          <a:blip r:embed="rId2">
            <a:alphaModFix/>
          </a:blip>
          <a:srcRect b="37364" l="0" r="0" t="25135"/>
          <a:stretch/>
        </p:blipFill>
        <p:spPr>
          <a:xfrm>
            <a:off x="0" y="0"/>
            <a:ext cx="12192001" cy="6857998"/>
          </a:xfrm>
          <a:prstGeom prst="rect">
            <a:avLst/>
          </a:prstGeom>
          <a:noFill/>
          <a:ln>
            <a:noFill/>
          </a:ln>
        </p:spPr>
      </p:pic>
      <p:pic>
        <p:nvPicPr>
          <p:cNvPr descr="A group of people walking on a sidewalk&#10;&#10;Description automatically generated with low confidence" id="696" name="Google Shape;696;p70"/>
          <p:cNvPicPr preferRelativeResize="0"/>
          <p:nvPr/>
        </p:nvPicPr>
        <p:blipFill rotWithShape="1">
          <a:blip r:embed="rId3">
            <a:alphaModFix/>
          </a:blip>
          <a:srcRect b="39126" l="2633" r="2624" t="26898"/>
          <a:stretch/>
        </p:blipFill>
        <p:spPr>
          <a:xfrm>
            <a:off x="320710" y="322160"/>
            <a:ext cx="11550581" cy="6213680"/>
          </a:xfrm>
          <a:custGeom>
            <a:rect b="b" l="l" r="r" t="t"/>
            <a:pathLst>
              <a:path extrusionOk="0" h="6213680" w="11550581">
                <a:moveTo>
                  <a:pt x="164600" y="0"/>
                </a:moveTo>
                <a:lnTo>
                  <a:pt x="11385981" y="0"/>
                </a:lnTo>
                <a:cubicBezTo>
                  <a:pt x="11476887" y="0"/>
                  <a:pt x="11550581" y="73694"/>
                  <a:pt x="11550581" y="164600"/>
                </a:cubicBezTo>
                <a:lnTo>
                  <a:pt x="11550581" y="6049080"/>
                </a:lnTo>
                <a:cubicBezTo>
                  <a:pt x="11550581" y="6139986"/>
                  <a:pt x="11476887" y="6213680"/>
                  <a:pt x="11385981" y="6213680"/>
                </a:cubicBezTo>
                <a:lnTo>
                  <a:pt x="164600" y="6213680"/>
                </a:lnTo>
                <a:cubicBezTo>
                  <a:pt x="73694" y="6213680"/>
                  <a:pt x="0" y="6139986"/>
                  <a:pt x="0" y="6049080"/>
                </a:cubicBezTo>
                <a:lnTo>
                  <a:pt x="0" y="164600"/>
                </a:lnTo>
                <a:cubicBezTo>
                  <a:pt x="0" y="73694"/>
                  <a:pt x="73694" y="0"/>
                  <a:pt x="164600" y="0"/>
                </a:cubicBezTo>
                <a:close/>
              </a:path>
            </a:pathLst>
          </a:custGeom>
          <a:noFill/>
          <a:ln>
            <a:noFill/>
          </a:ln>
        </p:spPr>
      </p:pic>
      <p:sp>
        <p:nvSpPr>
          <p:cNvPr id="697" name="Google Shape;697;p70"/>
          <p:cNvSpPr txBox="1"/>
          <p:nvPr>
            <p:ph idx="1" type="body"/>
          </p:nvPr>
        </p:nvSpPr>
        <p:spPr>
          <a:xfrm>
            <a:off x="1803750"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dk1"/>
              </a:buClr>
              <a:buSzPts val="2300"/>
              <a:buChar char="•"/>
              <a:defRPr sz="1700"/>
            </a:lvl2pPr>
            <a:lvl3pPr indent="-374650" lvl="2" marL="1371600" rtl="0" algn="ctr">
              <a:lnSpc>
                <a:spcPct val="100000"/>
              </a:lnSpc>
              <a:spcBef>
                <a:spcPts val="800"/>
              </a:spcBef>
              <a:spcAft>
                <a:spcPts val="0"/>
              </a:spcAft>
              <a:buClr>
                <a:srgbClr val="6B665F"/>
              </a:buClr>
              <a:buSzPts val="2300"/>
              <a:buChar char="－"/>
              <a:defRPr sz="1500"/>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SzPts val="2300"/>
              <a:buChar char="​"/>
              <a:defRPr sz="2900"/>
            </a:lvl6pPr>
            <a:lvl7pPr indent="-374650" lvl="6" marL="3200400" rtl="0" algn="ctr">
              <a:lnSpc>
                <a:spcPct val="90000"/>
              </a:lnSpc>
              <a:spcBef>
                <a:spcPts val="3300"/>
              </a:spcBef>
              <a:spcAft>
                <a:spcPts val="0"/>
              </a:spcAft>
              <a:buClr>
                <a:schemeClr val="dk1"/>
              </a:buClr>
              <a:buSzPts val="2300"/>
              <a:buChar char="​"/>
              <a:defRPr sz="4100"/>
            </a:lvl7pPr>
            <a:lvl8pPr indent="-374650" lvl="7" marL="3657600" rtl="0" algn="ctr">
              <a:lnSpc>
                <a:spcPct val="88000"/>
              </a:lnSpc>
              <a:spcBef>
                <a:spcPts val="1600"/>
              </a:spcBef>
              <a:spcAft>
                <a:spcPts val="0"/>
              </a:spcAft>
              <a:buSzPts val="2300"/>
              <a:buChar char="•"/>
              <a:defRPr sz="2300"/>
            </a:lvl8pPr>
            <a:lvl9pPr indent="-374650" lvl="8" marL="4114800" rtl="0" algn="ctr">
              <a:lnSpc>
                <a:spcPct val="88000"/>
              </a:lnSpc>
              <a:spcBef>
                <a:spcPts val="1600"/>
              </a:spcBef>
              <a:spcAft>
                <a:spcPts val="0"/>
              </a:spcAft>
              <a:buSzPts val="2300"/>
              <a:buChar char="•"/>
              <a:defRPr sz="2300"/>
            </a:lvl9pPr>
          </a:lstStyle>
          <a:p/>
        </p:txBody>
      </p:sp>
      <p:sp>
        <p:nvSpPr>
          <p:cNvPr id="698" name="Google Shape;698;p70"/>
          <p:cNvSpPr txBox="1"/>
          <p:nvPr>
            <p:ph idx="2" type="body"/>
          </p:nvPr>
        </p:nvSpPr>
        <p:spPr>
          <a:xfrm>
            <a:off x="1561520"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sz="1200">
                <a:solidFill>
                  <a:schemeClr val="lt2"/>
                </a:solidFill>
              </a:defRPr>
            </a:lvl2pPr>
            <a:lvl3pPr indent="-228600" lvl="2" marL="1371600" rtl="0" algn="ctr">
              <a:lnSpc>
                <a:spcPct val="100000"/>
              </a:lnSpc>
              <a:spcBef>
                <a:spcPts val="800"/>
              </a:spcBef>
              <a:spcAft>
                <a:spcPts val="0"/>
              </a:spcAft>
              <a:buClr>
                <a:srgbClr val="6B665F"/>
              </a:buClr>
              <a:buSzPts val="1000"/>
              <a:buNone/>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SzPts val="1800"/>
              <a:buChar char="​"/>
              <a:defRPr/>
            </a:lvl6pPr>
            <a:lvl7pPr indent="-342900" lvl="6" marL="3200400" rtl="0" algn="ctr">
              <a:lnSpc>
                <a:spcPct val="90000"/>
              </a:lnSpc>
              <a:spcBef>
                <a:spcPts val="3300"/>
              </a:spcBef>
              <a:spcAft>
                <a:spcPts val="0"/>
              </a:spcAft>
              <a:buClr>
                <a:schemeClr val="dk1"/>
              </a:buClr>
              <a:buSzPts val="1800"/>
              <a:buChar char="​"/>
              <a:defRPr/>
            </a:lvl7pPr>
            <a:lvl8pPr indent="-342900" lvl="7" marL="3657600" rtl="0" algn="ctr">
              <a:lnSpc>
                <a:spcPct val="88000"/>
              </a:lnSpc>
              <a:spcBef>
                <a:spcPts val="1600"/>
              </a:spcBef>
              <a:spcAft>
                <a:spcPts val="0"/>
              </a:spcAft>
              <a:buSzPts val="1800"/>
              <a:buChar char="•"/>
              <a:defRPr/>
            </a:lvl8pPr>
            <a:lvl9pPr indent="-342900" lvl="8" marL="4114800" rtl="0" algn="ctr">
              <a:lnSpc>
                <a:spcPct val="88000"/>
              </a:lnSpc>
              <a:spcBef>
                <a:spcPts val="1600"/>
              </a:spcBef>
              <a:spcAft>
                <a:spcPts val="0"/>
              </a:spcAft>
              <a:buSzPts val="1800"/>
              <a:buChar char="•"/>
              <a:defRPr/>
            </a:lvl9pPr>
          </a:lstStyle>
          <a:p/>
        </p:txBody>
      </p:sp>
      <p:sp>
        <p:nvSpPr>
          <p:cNvPr id="699" name="Google Shape;699;p70"/>
          <p:cNvSpPr txBox="1"/>
          <p:nvPr>
            <p:ph type="title"/>
          </p:nvPr>
        </p:nvSpPr>
        <p:spPr>
          <a:xfrm>
            <a:off x="491331" y="1164130"/>
            <a:ext cx="11217000" cy="930300"/>
          </a:xfrm>
          <a:prstGeom prst="rect">
            <a:avLst/>
          </a:prstGeom>
          <a:noFill/>
          <a:ln>
            <a:noFill/>
          </a:ln>
        </p:spPr>
        <p:txBody>
          <a:bodyPr anchorCtr="0" anchor="t" bIns="45700" lIns="91425" spcFirstLastPara="1" rIns="91425" wrap="square" tIns="45700">
            <a:noAutofit/>
          </a:bodyPr>
          <a:lstStyle>
            <a:lvl1pPr lvl="0" rtl="0" algn="ctr">
              <a:lnSpc>
                <a:spcPct val="85000"/>
              </a:lnSpc>
              <a:spcBef>
                <a:spcPts val="0"/>
              </a:spcBef>
              <a:spcAft>
                <a:spcPts val="0"/>
              </a:spcAft>
              <a:buClr>
                <a:schemeClr val="lt2"/>
              </a:buClr>
              <a:buSzPts val="3200"/>
              <a:buFont typeface="Arial"/>
              <a:buNone/>
              <a:defRPr>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0" name="Google Shape;700;p70"/>
          <p:cNvSpPr txBox="1"/>
          <p:nvPr>
            <p:ph idx="3" type="body"/>
          </p:nvPr>
        </p:nvSpPr>
        <p:spPr>
          <a:xfrm>
            <a:off x="5171982"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dk1"/>
              </a:buClr>
              <a:buSzPts val="2300"/>
              <a:buChar char="•"/>
              <a:defRPr sz="1700"/>
            </a:lvl2pPr>
            <a:lvl3pPr indent="-374650" lvl="2" marL="1371600" rtl="0" algn="ctr">
              <a:lnSpc>
                <a:spcPct val="100000"/>
              </a:lnSpc>
              <a:spcBef>
                <a:spcPts val="800"/>
              </a:spcBef>
              <a:spcAft>
                <a:spcPts val="0"/>
              </a:spcAft>
              <a:buClr>
                <a:srgbClr val="6B665F"/>
              </a:buClr>
              <a:buSzPts val="2300"/>
              <a:buChar char="－"/>
              <a:defRPr sz="1500"/>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SzPts val="2300"/>
              <a:buChar char="​"/>
              <a:defRPr sz="2900"/>
            </a:lvl6pPr>
            <a:lvl7pPr indent="-374650" lvl="6" marL="3200400" rtl="0" algn="ctr">
              <a:lnSpc>
                <a:spcPct val="90000"/>
              </a:lnSpc>
              <a:spcBef>
                <a:spcPts val="3300"/>
              </a:spcBef>
              <a:spcAft>
                <a:spcPts val="0"/>
              </a:spcAft>
              <a:buClr>
                <a:schemeClr val="dk1"/>
              </a:buClr>
              <a:buSzPts val="2300"/>
              <a:buChar char="​"/>
              <a:defRPr sz="4100"/>
            </a:lvl7pPr>
            <a:lvl8pPr indent="-374650" lvl="7" marL="3657600" rtl="0" algn="ctr">
              <a:lnSpc>
                <a:spcPct val="88000"/>
              </a:lnSpc>
              <a:spcBef>
                <a:spcPts val="1600"/>
              </a:spcBef>
              <a:spcAft>
                <a:spcPts val="0"/>
              </a:spcAft>
              <a:buSzPts val="2300"/>
              <a:buChar char="•"/>
              <a:defRPr sz="2300"/>
            </a:lvl8pPr>
            <a:lvl9pPr indent="-374650" lvl="8" marL="4114800" rtl="0" algn="ctr">
              <a:lnSpc>
                <a:spcPct val="88000"/>
              </a:lnSpc>
              <a:spcBef>
                <a:spcPts val="1600"/>
              </a:spcBef>
              <a:spcAft>
                <a:spcPts val="0"/>
              </a:spcAft>
              <a:buSzPts val="2300"/>
              <a:buChar char="•"/>
              <a:defRPr sz="2300"/>
            </a:lvl9pPr>
          </a:lstStyle>
          <a:p/>
        </p:txBody>
      </p:sp>
      <p:sp>
        <p:nvSpPr>
          <p:cNvPr id="701" name="Google Shape;701;p70"/>
          <p:cNvSpPr txBox="1"/>
          <p:nvPr>
            <p:ph idx="4" type="body"/>
          </p:nvPr>
        </p:nvSpPr>
        <p:spPr>
          <a:xfrm>
            <a:off x="4929752"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b="0" i="0" sz="1200">
                <a:solidFill>
                  <a:schemeClr val="lt2"/>
                </a:solidFill>
                <a:latin typeface="Arial"/>
                <a:ea typeface="Arial"/>
                <a:cs typeface="Arial"/>
                <a:sym typeface="Arial"/>
              </a:defRPr>
            </a:lvl2pPr>
            <a:lvl3pPr indent="-228600" lvl="2" marL="1371600" rtl="0" algn="ctr">
              <a:lnSpc>
                <a:spcPct val="100000"/>
              </a:lnSpc>
              <a:spcBef>
                <a:spcPts val="800"/>
              </a:spcBef>
              <a:spcAft>
                <a:spcPts val="0"/>
              </a:spcAft>
              <a:buClr>
                <a:srgbClr val="6B665F"/>
              </a:buClr>
              <a:buSzPts val="1000"/>
              <a:buNone/>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SzPts val="1800"/>
              <a:buChar char="​"/>
              <a:defRPr/>
            </a:lvl6pPr>
            <a:lvl7pPr indent="-342900" lvl="6" marL="3200400" rtl="0" algn="ctr">
              <a:lnSpc>
                <a:spcPct val="90000"/>
              </a:lnSpc>
              <a:spcBef>
                <a:spcPts val="3300"/>
              </a:spcBef>
              <a:spcAft>
                <a:spcPts val="0"/>
              </a:spcAft>
              <a:buClr>
                <a:schemeClr val="dk1"/>
              </a:buClr>
              <a:buSzPts val="1800"/>
              <a:buChar char="​"/>
              <a:defRPr/>
            </a:lvl7pPr>
            <a:lvl8pPr indent="-342900" lvl="7" marL="3657600" rtl="0" algn="ctr">
              <a:lnSpc>
                <a:spcPct val="88000"/>
              </a:lnSpc>
              <a:spcBef>
                <a:spcPts val="1600"/>
              </a:spcBef>
              <a:spcAft>
                <a:spcPts val="0"/>
              </a:spcAft>
              <a:buSzPts val="1800"/>
              <a:buChar char="•"/>
              <a:defRPr/>
            </a:lvl8pPr>
            <a:lvl9pPr indent="-342900" lvl="8" marL="4114800" rtl="0" algn="ctr">
              <a:lnSpc>
                <a:spcPct val="88000"/>
              </a:lnSpc>
              <a:spcBef>
                <a:spcPts val="1600"/>
              </a:spcBef>
              <a:spcAft>
                <a:spcPts val="0"/>
              </a:spcAft>
              <a:buSzPts val="1800"/>
              <a:buChar char="•"/>
              <a:defRPr/>
            </a:lvl9pPr>
          </a:lstStyle>
          <a:p/>
        </p:txBody>
      </p:sp>
      <p:cxnSp>
        <p:nvCxnSpPr>
          <p:cNvPr id="702" name="Google Shape;702;p70"/>
          <p:cNvCxnSpPr/>
          <p:nvPr/>
        </p:nvCxnSpPr>
        <p:spPr>
          <a:xfrm>
            <a:off x="4372190" y="2637077"/>
            <a:ext cx="0" cy="1733400"/>
          </a:xfrm>
          <a:prstGeom prst="straightConnector1">
            <a:avLst/>
          </a:prstGeom>
          <a:noFill/>
          <a:ln cap="flat" cmpd="sng" w="9525">
            <a:solidFill>
              <a:schemeClr val="lt2"/>
            </a:solidFill>
            <a:prstDash val="solid"/>
            <a:miter lim="800000"/>
            <a:headEnd len="sm" w="sm" type="none"/>
            <a:tailEnd len="sm" w="sm" type="none"/>
          </a:ln>
        </p:spPr>
      </p:cxnSp>
      <p:sp>
        <p:nvSpPr>
          <p:cNvPr id="703" name="Google Shape;703;p70"/>
          <p:cNvSpPr txBox="1"/>
          <p:nvPr>
            <p:ph idx="5" type="body"/>
          </p:nvPr>
        </p:nvSpPr>
        <p:spPr>
          <a:xfrm>
            <a:off x="8563364" y="2610748"/>
            <a:ext cx="1824900" cy="660600"/>
          </a:xfrm>
          <a:prstGeom prst="rect">
            <a:avLst/>
          </a:prstGeom>
          <a:noFill/>
          <a:ln>
            <a:noFill/>
          </a:ln>
        </p:spPr>
        <p:txBody>
          <a:bodyPr anchorCtr="0" anchor="t" bIns="0" lIns="0" spcFirstLastPara="1" rIns="0" wrap="square" tIns="0">
            <a:noAutofit/>
          </a:bodyPr>
          <a:lstStyle>
            <a:lvl1pPr indent="-577850" lvl="0" marL="457200" rtl="0" algn="ctr">
              <a:lnSpc>
                <a:spcPct val="100000"/>
              </a:lnSpc>
              <a:spcBef>
                <a:spcPts val="1400"/>
              </a:spcBef>
              <a:spcAft>
                <a:spcPts val="0"/>
              </a:spcAft>
              <a:buClr>
                <a:schemeClr val="lt2"/>
              </a:buClr>
              <a:buSzPts val="5500"/>
              <a:buChar char="​"/>
              <a:defRPr sz="5500">
                <a:solidFill>
                  <a:schemeClr val="lt2"/>
                </a:solidFill>
              </a:defRPr>
            </a:lvl1pPr>
            <a:lvl2pPr indent="-374650" lvl="1" marL="914400" rtl="0" algn="ctr">
              <a:lnSpc>
                <a:spcPct val="100000"/>
              </a:lnSpc>
              <a:spcBef>
                <a:spcPts val="800"/>
              </a:spcBef>
              <a:spcAft>
                <a:spcPts val="0"/>
              </a:spcAft>
              <a:buClr>
                <a:schemeClr val="dk1"/>
              </a:buClr>
              <a:buSzPts val="2300"/>
              <a:buChar char="•"/>
              <a:defRPr sz="1700"/>
            </a:lvl2pPr>
            <a:lvl3pPr indent="-374650" lvl="2" marL="1371600" rtl="0" algn="ctr">
              <a:lnSpc>
                <a:spcPct val="100000"/>
              </a:lnSpc>
              <a:spcBef>
                <a:spcPts val="800"/>
              </a:spcBef>
              <a:spcAft>
                <a:spcPts val="0"/>
              </a:spcAft>
              <a:buClr>
                <a:srgbClr val="6B665F"/>
              </a:buClr>
              <a:buSzPts val="2300"/>
              <a:buChar char="－"/>
              <a:defRPr sz="1500"/>
            </a:lvl3pPr>
            <a:lvl4pPr indent="-374650" lvl="3" marL="1828800" rtl="0" algn="ctr">
              <a:lnSpc>
                <a:spcPct val="90000"/>
              </a:lnSpc>
              <a:spcBef>
                <a:spcPts val="1400"/>
              </a:spcBef>
              <a:spcAft>
                <a:spcPts val="0"/>
              </a:spcAft>
              <a:buSzPts val="2300"/>
              <a:buChar char="​"/>
              <a:defRPr sz="1550"/>
            </a:lvl4pPr>
            <a:lvl5pPr indent="-374650" lvl="4" marL="2286000" rtl="0" algn="ctr">
              <a:lnSpc>
                <a:spcPct val="100000"/>
              </a:lnSpc>
              <a:spcBef>
                <a:spcPts val="1400"/>
              </a:spcBef>
              <a:spcAft>
                <a:spcPts val="0"/>
              </a:spcAft>
              <a:buSzPts val="2300"/>
              <a:buChar char="​"/>
              <a:defRPr sz="1600"/>
            </a:lvl5pPr>
            <a:lvl6pPr indent="-374650" lvl="5" marL="2743200" rtl="0" algn="ctr">
              <a:lnSpc>
                <a:spcPct val="90000"/>
              </a:lnSpc>
              <a:spcBef>
                <a:spcPts val="2000"/>
              </a:spcBef>
              <a:spcAft>
                <a:spcPts val="0"/>
              </a:spcAft>
              <a:buSzPts val="2300"/>
              <a:buChar char="​"/>
              <a:defRPr sz="2900"/>
            </a:lvl6pPr>
            <a:lvl7pPr indent="-374650" lvl="6" marL="3200400" rtl="0" algn="ctr">
              <a:lnSpc>
                <a:spcPct val="90000"/>
              </a:lnSpc>
              <a:spcBef>
                <a:spcPts val="3300"/>
              </a:spcBef>
              <a:spcAft>
                <a:spcPts val="0"/>
              </a:spcAft>
              <a:buClr>
                <a:schemeClr val="dk1"/>
              </a:buClr>
              <a:buSzPts val="2300"/>
              <a:buChar char="​"/>
              <a:defRPr sz="4100"/>
            </a:lvl7pPr>
            <a:lvl8pPr indent="-374650" lvl="7" marL="3657600" rtl="0" algn="ctr">
              <a:lnSpc>
                <a:spcPct val="88000"/>
              </a:lnSpc>
              <a:spcBef>
                <a:spcPts val="1600"/>
              </a:spcBef>
              <a:spcAft>
                <a:spcPts val="0"/>
              </a:spcAft>
              <a:buSzPts val="2300"/>
              <a:buChar char="•"/>
              <a:defRPr sz="2300"/>
            </a:lvl8pPr>
            <a:lvl9pPr indent="-374650" lvl="8" marL="4114800" rtl="0" algn="ctr">
              <a:lnSpc>
                <a:spcPct val="88000"/>
              </a:lnSpc>
              <a:spcBef>
                <a:spcPts val="1600"/>
              </a:spcBef>
              <a:spcAft>
                <a:spcPts val="0"/>
              </a:spcAft>
              <a:buSzPts val="2300"/>
              <a:buChar char="•"/>
              <a:defRPr sz="2300"/>
            </a:lvl9pPr>
          </a:lstStyle>
          <a:p/>
        </p:txBody>
      </p:sp>
      <p:sp>
        <p:nvSpPr>
          <p:cNvPr id="704" name="Google Shape;704;p70"/>
          <p:cNvSpPr txBox="1"/>
          <p:nvPr>
            <p:ph idx="6" type="body"/>
          </p:nvPr>
        </p:nvSpPr>
        <p:spPr>
          <a:xfrm>
            <a:off x="8321134" y="3484022"/>
            <a:ext cx="2205000" cy="1877100"/>
          </a:xfrm>
          <a:prstGeom prst="rect">
            <a:avLst/>
          </a:prstGeom>
          <a:noFill/>
          <a:ln>
            <a:noFill/>
          </a:ln>
        </p:spPr>
        <p:txBody>
          <a:bodyPr anchorCtr="0" anchor="t" bIns="0" lIns="0" spcFirstLastPara="1" rIns="0" wrap="square" tIns="0">
            <a:noAutofit/>
          </a:bodyPr>
          <a:lstStyle>
            <a:lvl1pPr indent="-330200" lvl="0" marL="457200" rtl="0" algn="ctr">
              <a:lnSpc>
                <a:spcPct val="100000"/>
              </a:lnSpc>
              <a:spcBef>
                <a:spcPts val="1400"/>
              </a:spcBef>
              <a:spcAft>
                <a:spcPts val="0"/>
              </a:spcAft>
              <a:buClr>
                <a:schemeClr val="lt2"/>
              </a:buClr>
              <a:buSzPts val="1600"/>
              <a:buChar char="​"/>
              <a:defRPr sz="1600">
                <a:solidFill>
                  <a:schemeClr val="lt2"/>
                </a:solidFill>
              </a:defRPr>
            </a:lvl1pPr>
            <a:lvl2pPr indent="-304800" lvl="1" marL="914400" rtl="0" algn="ctr">
              <a:lnSpc>
                <a:spcPct val="100000"/>
              </a:lnSpc>
              <a:spcBef>
                <a:spcPts val="800"/>
              </a:spcBef>
              <a:spcAft>
                <a:spcPts val="0"/>
              </a:spcAft>
              <a:buClr>
                <a:schemeClr val="lt2"/>
              </a:buClr>
              <a:buSzPts val="1200"/>
              <a:buChar char="•"/>
              <a:defRPr b="0" i="0" sz="1200">
                <a:solidFill>
                  <a:schemeClr val="lt2"/>
                </a:solidFill>
                <a:latin typeface="Arial"/>
                <a:ea typeface="Arial"/>
                <a:cs typeface="Arial"/>
                <a:sym typeface="Arial"/>
              </a:defRPr>
            </a:lvl2pPr>
            <a:lvl3pPr indent="-228600" lvl="2" marL="1371600" rtl="0" algn="ctr">
              <a:lnSpc>
                <a:spcPct val="100000"/>
              </a:lnSpc>
              <a:spcBef>
                <a:spcPts val="800"/>
              </a:spcBef>
              <a:spcAft>
                <a:spcPts val="0"/>
              </a:spcAft>
              <a:buClr>
                <a:srgbClr val="6B665F"/>
              </a:buClr>
              <a:buSzPts val="1000"/>
              <a:buNone/>
              <a:defRPr/>
            </a:lvl3pPr>
            <a:lvl4pPr indent="-342900" lvl="3" marL="1828800" rtl="0" algn="ctr">
              <a:lnSpc>
                <a:spcPct val="90000"/>
              </a:lnSpc>
              <a:spcBef>
                <a:spcPts val="1400"/>
              </a:spcBef>
              <a:spcAft>
                <a:spcPts val="0"/>
              </a:spcAft>
              <a:buSzPts val="1800"/>
              <a:buChar char="​"/>
              <a:defRPr/>
            </a:lvl4pPr>
            <a:lvl5pPr indent="-342900" lvl="4" marL="2286000" rtl="0" algn="ctr">
              <a:lnSpc>
                <a:spcPct val="100000"/>
              </a:lnSpc>
              <a:spcBef>
                <a:spcPts val="1400"/>
              </a:spcBef>
              <a:spcAft>
                <a:spcPts val="0"/>
              </a:spcAft>
              <a:buSzPts val="1800"/>
              <a:buChar char="​"/>
              <a:defRPr/>
            </a:lvl5pPr>
            <a:lvl6pPr indent="-342900" lvl="5" marL="2743200" rtl="0" algn="ctr">
              <a:lnSpc>
                <a:spcPct val="90000"/>
              </a:lnSpc>
              <a:spcBef>
                <a:spcPts val="2000"/>
              </a:spcBef>
              <a:spcAft>
                <a:spcPts val="0"/>
              </a:spcAft>
              <a:buSzPts val="1800"/>
              <a:buChar char="​"/>
              <a:defRPr/>
            </a:lvl6pPr>
            <a:lvl7pPr indent="-342900" lvl="6" marL="3200400" rtl="0" algn="ctr">
              <a:lnSpc>
                <a:spcPct val="90000"/>
              </a:lnSpc>
              <a:spcBef>
                <a:spcPts val="3300"/>
              </a:spcBef>
              <a:spcAft>
                <a:spcPts val="0"/>
              </a:spcAft>
              <a:buClr>
                <a:schemeClr val="dk1"/>
              </a:buClr>
              <a:buSzPts val="1800"/>
              <a:buChar char="​"/>
              <a:defRPr/>
            </a:lvl7pPr>
            <a:lvl8pPr indent="-342900" lvl="7" marL="3657600" rtl="0" algn="ctr">
              <a:lnSpc>
                <a:spcPct val="88000"/>
              </a:lnSpc>
              <a:spcBef>
                <a:spcPts val="1600"/>
              </a:spcBef>
              <a:spcAft>
                <a:spcPts val="0"/>
              </a:spcAft>
              <a:buSzPts val="1800"/>
              <a:buChar char="•"/>
              <a:defRPr/>
            </a:lvl8pPr>
            <a:lvl9pPr indent="-342900" lvl="8" marL="4114800" rtl="0" algn="ctr">
              <a:lnSpc>
                <a:spcPct val="88000"/>
              </a:lnSpc>
              <a:spcBef>
                <a:spcPts val="1600"/>
              </a:spcBef>
              <a:spcAft>
                <a:spcPts val="0"/>
              </a:spcAft>
              <a:buSzPts val="1800"/>
              <a:buChar char="•"/>
              <a:defRPr/>
            </a:lvl9pPr>
          </a:lstStyle>
          <a:p/>
        </p:txBody>
      </p:sp>
      <p:cxnSp>
        <p:nvCxnSpPr>
          <p:cNvPr id="705" name="Google Shape;705;p70"/>
          <p:cNvCxnSpPr/>
          <p:nvPr/>
        </p:nvCxnSpPr>
        <p:spPr>
          <a:xfrm>
            <a:off x="7739859" y="2637077"/>
            <a:ext cx="0" cy="1733400"/>
          </a:xfrm>
          <a:prstGeom prst="straightConnector1">
            <a:avLst/>
          </a:prstGeom>
          <a:noFill/>
          <a:ln cap="flat" cmpd="sng" w="9525">
            <a:solidFill>
              <a:schemeClr val="lt2"/>
            </a:solidFill>
            <a:prstDash val="solid"/>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96"/>
                                        </p:tgtEl>
                                        <p:attrNameLst>
                                          <p:attrName>style.visibility</p:attrName>
                                        </p:attrNameLst>
                                      </p:cBhvr>
                                      <p:to>
                                        <p:strVal val="visible"/>
                                      </p:to>
                                    </p:set>
                                    <p:animEffect filter="fade" transition="in">
                                      <p:cBhvr>
                                        <p:cTn dur="750"/>
                                        <p:tgtEl>
                                          <p:spTgt spid="6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_Blue Circle" showMasterSp="0">
  <p:cSld name="d_Blank Sky_2">
    <p:bg>
      <p:bgPr>
        <a:gradFill>
          <a:gsLst>
            <a:gs pos="0">
              <a:srgbClr val="0F0F0F"/>
            </a:gs>
            <a:gs pos="66000">
              <a:srgbClr val="1F192C"/>
            </a:gs>
            <a:gs pos="87000">
              <a:srgbClr val="2A1951"/>
            </a:gs>
            <a:gs pos="100000">
              <a:srgbClr val="2F1863"/>
            </a:gs>
          </a:gsLst>
          <a:lin ang="18900044" scaled="0"/>
        </a:gradFill>
      </p:bgPr>
    </p:bg>
    <p:spTree>
      <p:nvGrpSpPr>
        <p:cNvPr id="706" name="Shape 706"/>
        <p:cNvGrpSpPr/>
        <p:nvPr/>
      </p:nvGrpSpPr>
      <p:grpSpPr>
        <a:xfrm>
          <a:off x="0" y="0"/>
          <a:ext cx="0" cy="0"/>
          <a:chOff x="0" y="0"/>
          <a:chExt cx="0" cy="0"/>
        </a:xfrm>
      </p:grpSpPr>
      <p:pic>
        <p:nvPicPr>
          <p:cNvPr id="707" name="Google Shape;707;p71"/>
          <p:cNvPicPr preferRelativeResize="0"/>
          <p:nvPr/>
        </p:nvPicPr>
        <p:blipFill rotWithShape="1">
          <a:blip r:embed="rId2">
            <a:alphaModFix/>
          </a:blip>
          <a:srcRect b="0" l="0" r="0" t="0"/>
          <a:stretch/>
        </p:blipFill>
        <p:spPr>
          <a:xfrm>
            <a:off x="2286438" y="-380563"/>
            <a:ext cx="7619124" cy="7619124"/>
          </a:xfrm>
          <a:prstGeom prst="rect">
            <a:avLst/>
          </a:prstGeom>
          <a:noFill/>
          <a:ln>
            <a:noFill/>
          </a:ln>
        </p:spPr>
      </p:pic>
      <p:grpSp>
        <p:nvGrpSpPr>
          <p:cNvPr id="708" name="Google Shape;708;p71"/>
          <p:cNvGrpSpPr/>
          <p:nvPr/>
        </p:nvGrpSpPr>
        <p:grpSpPr>
          <a:xfrm>
            <a:off x="491331" y="6363293"/>
            <a:ext cx="11201710" cy="246888"/>
            <a:chOff x="491331" y="6363293"/>
            <a:chExt cx="11201710" cy="246888"/>
          </a:xfrm>
        </p:grpSpPr>
        <p:grpSp>
          <p:nvGrpSpPr>
            <p:cNvPr id="709" name="Google Shape;709;p71"/>
            <p:cNvGrpSpPr/>
            <p:nvPr/>
          </p:nvGrpSpPr>
          <p:grpSpPr>
            <a:xfrm>
              <a:off x="491331" y="6363293"/>
              <a:ext cx="8016638" cy="246888"/>
              <a:chOff x="491331" y="6363293"/>
              <a:chExt cx="8016638" cy="246888"/>
            </a:xfrm>
          </p:grpSpPr>
          <p:pic>
            <p:nvPicPr>
              <p:cNvPr descr="Shape, icon&#10;&#10;Description automatically generated" id="710" name="Google Shape;710;p71"/>
              <p:cNvPicPr preferRelativeResize="0"/>
              <p:nvPr/>
            </p:nvPicPr>
            <p:blipFill rotWithShape="1">
              <a:blip r:embed="rId3">
                <a:alphaModFix/>
              </a:blip>
              <a:srcRect b="0" l="0" r="0" t="0"/>
              <a:stretch/>
            </p:blipFill>
            <p:spPr>
              <a:xfrm>
                <a:off x="491331" y="6363293"/>
                <a:ext cx="246888" cy="246888"/>
              </a:xfrm>
              <a:prstGeom prst="rect">
                <a:avLst/>
              </a:prstGeom>
              <a:noFill/>
              <a:ln>
                <a:noFill/>
              </a:ln>
            </p:spPr>
          </p:pic>
          <p:sp>
            <p:nvSpPr>
              <p:cNvPr id="711" name="Google Shape;711;p7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a:solidFill>
                      <a:srgbClr val="FFFFFF"/>
                    </a:solidFill>
                    <a:latin typeface="DM Sans"/>
                    <a:ea typeface="DM Sans"/>
                    <a:cs typeface="DM Sans"/>
                    <a:sym typeface="DM Sans"/>
                  </a:rPr>
                  <a:t>© Okta and/or its affiliates. All rights reserved. Confidential Information of Okta – For Recipient’s Internal Use Only.</a:t>
                </a:r>
                <a:endParaRPr/>
              </a:p>
            </p:txBody>
          </p:sp>
        </p:grpSp>
        <p:pic>
          <p:nvPicPr>
            <p:cNvPr descr="A picture containing text, clipart&#10;&#10;Description automatically generated" id="712" name="Google Shape;712;p71"/>
            <p:cNvPicPr preferRelativeResize="0"/>
            <p:nvPr/>
          </p:nvPicPr>
          <p:blipFill rotWithShape="1">
            <a:blip r:embed="rId4">
              <a:alphaModFix/>
            </a:blip>
            <a:srcRect b="0" l="0" r="0" t="0"/>
            <a:stretch/>
          </p:blipFill>
          <p:spPr>
            <a:xfrm>
              <a:off x="11244985" y="6403804"/>
              <a:ext cx="448056" cy="164287"/>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8.xml"/><Relationship Id="rId42" Type="http://schemas.openxmlformats.org/officeDocument/2006/relationships/slideLayout" Target="../slideLayouts/slideLayout40.xml"/><Relationship Id="rId41" Type="http://schemas.openxmlformats.org/officeDocument/2006/relationships/slideLayout" Target="../slideLayouts/slideLayout39.xml"/><Relationship Id="rId44" Type="http://schemas.openxmlformats.org/officeDocument/2006/relationships/slideLayout" Target="../slideLayouts/slideLayout42.xml"/><Relationship Id="rId43" Type="http://schemas.openxmlformats.org/officeDocument/2006/relationships/slideLayout" Target="../slideLayouts/slideLayout41.xml"/><Relationship Id="rId46" Type="http://schemas.openxmlformats.org/officeDocument/2006/relationships/slideLayout" Target="../slideLayouts/slideLayout44.xml"/><Relationship Id="rId45" Type="http://schemas.openxmlformats.org/officeDocument/2006/relationships/slideLayout" Target="../slideLayouts/slideLayout43.xml"/><Relationship Id="rId1" Type="http://schemas.openxmlformats.org/officeDocument/2006/relationships/image" Target="../media/image11.png"/><Relationship Id="rId2" Type="http://schemas.openxmlformats.org/officeDocument/2006/relationships/image" Target="../media/image14.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48" Type="http://schemas.openxmlformats.org/officeDocument/2006/relationships/slideLayout" Target="../slideLayouts/slideLayout46.xml"/><Relationship Id="rId47" Type="http://schemas.openxmlformats.org/officeDocument/2006/relationships/slideLayout" Target="../slideLayouts/slideLayout45.xml"/><Relationship Id="rId49" Type="http://schemas.openxmlformats.org/officeDocument/2006/relationships/slideLayout" Target="../slideLayouts/slideLayout4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73" Type="http://schemas.openxmlformats.org/officeDocument/2006/relationships/theme" Target="../theme/theme1.xml"/><Relationship Id="rId72" Type="http://schemas.openxmlformats.org/officeDocument/2006/relationships/slideLayout" Target="../slideLayouts/slideLayout70.xml"/><Relationship Id="rId31" Type="http://schemas.openxmlformats.org/officeDocument/2006/relationships/slideLayout" Target="../slideLayouts/slideLayout29.xml"/><Relationship Id="rId30" Type="http://schemas.openxmlformats.org/officeDocument/2006/relationships/slideLayout" Target="../slideLayouts/slideLayout28.xml"/><Relationship Id="rId33" Type="http://schemas.openxmlformats.org/officeDocument/2006/relationships/slideLayout" Target="../slideLayouts/slideLayout31.xml"/><Relationship Id="rId32" Type="http://schemas.openxmlformats.org/officeDocument/2006/relationships/slideLayout" Target="../slideLayouts/slideLayout30.xml"/><Relationship Id="rId35" Type="http://schemas.openxmlformats.org/officeDocument/2006/relationships/slideLayout" Target="../slideLayouts/slideLayout33.xml"/><Relationship Id="rId34" Type="http://schemas.openxmlformats.org/officeDocument/2006/relationships/slideLayout" Target="../slideLayouts/slideLayout32.xml"/><Relationship Id="rId71" Type="http://schemas.openxmlformats.org/officeDocument/2006/relationships/slideLayout" Target="../slideLayouts/slideLayout69.xml"/><Relationship Id="rId70" Type="http://schemas.openxmlformats.org/officeDocument/2006/relationships/slideLayout" Target="../slideLayouts/slideLayout68.xml"/><Relationship Id="rId37" Type="http://schemas.openxmlformats.org/officeDocument/2006/relationships/slideLayout" Target="../slideLayouts/slideLayout35.xml"/><Relationship Id="rId36" Type="http://schemas.openxmlformats.org/officeDocument/2006/relationships/slideLayout" Target="../slideLayouts/slideLayout34.xml"/><Relationship Id="rId39" Type="http://schemas.openxmlformats.org/officeDocument/2006/relationships/slideLayout" Target="../slideLayouts/slideLayout37.xml"/><Relationship Id="rId38" Type="http://schemas.openxmlformats.org/officeDocument/2006/relationships/slideLayout" Target="../slideLayouts/slideLayout36.xml"/><Relationship Id="rId62" Type="http://schemas.openxmlformats.org/officeDocument/2006/relationships/slideLayout" Target="../slideLayouts/slideLayout60.xml"/><Relationship Id="rId61" Type="http://schemas.openxmlformats.org/officeDocument/2006/relationships/slideLayout" Target="../slideLayouts/slideLayout59.xml"/><Relationship Id="rId20" Type="http://schemas.openxmlformats.org/officeDocument/2006/relationships/slideLayout" Target="../slideLayouts/slideLayout18.xml"/><Relationship Id="rId64" Type="http://schemas.openxmlformats.org/officeDocument/2006/relationships/slideLayout" Target="../slideLayouts/slideLayout62.xml"/><Relationship Id="rId63" Type="http://schemas.openxmlformats.org/officeDocument/2006/relationships/slideLayout" Target="../slideLayouts/slideLayout61.xml"/><Relationship Id="rId22" Type="http://schemas.openxmlformats.org/officeDocument/2006/relationships/slideLayout" Target="../slideLayouts/slideLayout20.xml"/><Relationship Id="rId66" Type="http://schemas.openxmlformats.org/officeDocument/2006/relationships/slideLayout" Target="../slideLayouts/slideLayout64.xml"/><Relationship Id="rId21" Type="http://schemas.openxmlformats.org/officeDocument/2006/relationships/slideLayout" Target="../slideLayouts/slideLayout19.xml"/><Relationship Id="rId65" Type="http://schemas.openxmlformats.org/officeDocument/2006/relationships/slideLayout" Target="../slideLayouts/slideLayout63.xml"/><Relationship Id="rId24" Type="http://schemas.openxmlformats.org/officeDocument/2006/relationships/slideLayout" Target="../slideLayouts/slideLayout22.xml"/><Relationship Id="rId68" Type="http://schemas.openxmlformats.org/officeDocument/2006/relationships/slideLayout" Target="../slideLayouts/slideLayout66.xml"/><Relationship Id="rId23" Type="http://schemas.openxmlformats.org/officeDocument/2006/relationships/slideLayout" Target="../slideLayouts/slideLayout21.xml"/><Relationship Id="rId67" Type="http://schemas.openxmlformats.org/officeDocument/2006/relationships/slideLayout" Target="../slideLayouts/slideLayout65.xml"/><Relationship Id="rId60" Type="http://schemas.openxmlformats.org/officeDocument/2006/relationships/slideLayout" Target="../slideLayouts/slideLayout58.xml"/><Relationship Id="rId26" Type="http://schemas.openxmlformats.org/officeDocument/2006/relationships/slideLayout" Target="../slideLayouts/slideLayout24.xml"/><Relationship Id="rId25" Type="http://schemas.openxmlformats.org/officeDocument/2006/relationships/slideLayout" Target="../slideLayouts/slideLayout23.xml"/><Relationship Id="rId69" Type="http://schemas.openxmlformats.org/officeDocument/2006/relationships/slideLayout" Target="../slideLayouts/slideLayout67.xml"/><Relationship Id="rId28" Type="http://schemas.openxmlformats.org/officeDocument/2006/relationships/slideLayout" Target="../slideLayouts/slideLayout26.xml"/><Relationship Id="rId27" Type="http://schemas.openxmlformats.org/officeDocument/2006/relationships/slideLayout" Target="../slideLayouts/slideLayout25.xml"/><Relationship Id="rId29" Type="http://schemas.openxmlformats.org/officeDocument/2006/relationships/slideLayout" Target="../slideLayouts/slideLayout27.xml"/><Relationship Id="rId51" Type="http://schemas.openxmlformats.org/officeDocument/2006/relationships/slideLayout" Target="../slideLayouts/slideLayout49.xml"/><Relationship Id="rId50" Type="http://schemas.openxmlformats.org/officeDocument/2006/relationships/slideLayout" Target="../slideLayouts/slideLayout48.xml"/><Relationship Id="rId53" Type="http://schemas.openxmlformats.org/officeDocument/2006/relationships/slideLayout" Target="../slideLayouts/slideLayout51.xml"/><Relationship Id="rId52" Type="http://schemas.openxmlformats.org/officeDocument/2006/relationships/slideLayout" Target="../slideLayouts/slideLayout50.xml"/><Relationship Id="rId11" Type="http://schemas.openxmlformats.org/officeDocument/2006/relationships/slideLayout" Target="../slideLayouts/slideLayout9.xml"/><Relationship Id="rId55" Type="http://schemas.openxmlformats.org/officeDocument/2006/relationships/slideLayout" Target="../slideLayouts/slideLayout53.xml"/><Relationship Id="rId10" Type="http://schemas.openxmlformats.org/officeDocument/2006/relationships/slideLayout" Target="../slideLayouts/slideLayout8.xml"/><Relationship Id="rId54" Type="http://schemas.openxmlformats.org/officeDocument/2006/relationships/slideLayout" Target="../slideLayouts/slideLayout52.xml"/><Relationship Id="rId13" Type="http://schemas.openxmlformats.org/officeDocument/2006/relationships/slideLayout" Target="../slideLayouts/slideLayout11.xml"/><Relationship Id="rId57" Type="http://schemas.openxmlformats.org/officeDocument/2006/relationships/slideLayout" Target="../slideLayouts/slideLayout55.xml"/><Relationship Id="rId12" Type="http://schemas.openxmlformats.org/officeDocument/2006/relationships/slideLayout" Target="../slideLayouts/slideLayout10.xml"/><Relationship Id="rId56" Type="http://schemas.openxmlformats.org/officeDocument/2006/relationships/slideLayout" Target="../slideLayouts/slideLayout54.xml"/><Relationship Id="rId15" Type="http://schemas.openxmlformats.org/officeDocument/2006/relationships/slideLayout" Target="../slideLayouts/slideLayout13.xml"/><Relationship Id="rId59" Type="http://schemas.openxmlformats.org/officeDocument/2006/relationships/slideLayout" Target="../slideLayouts/slideLayout57.xml"/><Relationship Id="rId14" Type="http://schemas.openxmlformats.org/officeDocument/2006/relationships/slideLayout" Target="../slideLayouts/slideLayout12.xml"/><Relationship Id="rId58" Type="http://schemas.openxmlformats.org/officeDocument/2006/relationships/slideLayout" Target="../slideLayouts/slideLayout56.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19" Type="http://schemas.openxmlformats.org/officeDocument/2006/relationships/slideLayout" Target="../slideLayouts/slideLayout17.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97297" y="436413"/>
            <a:ext cx="11332500" cy="555900"/>
          </a:xfrm>
          <a:prstGeom prst="rect">
            <a:avLst/>
          </a:prstGeom>
          <a:noFill/>
          <a:ln>
            <a:noFill/>
          </a:ln>
        </p:spPr>
        <p:txBody>
          <a:bodyPr anchorCtr="0" anchor="b" bIns="45700" lIns="91425" spcFirstLastPara="1" rIns="91425" wrap="square" tIns="45700">
            <a:noAutofit/>
          </a:bodyPr>
          <a:lstStyle>
            <a:lvl1pPr lvl="0" marR="0" rtl="0" algn="l">
              <a:lnSpc>
                <a:spcPct val="85000"/>
              </a:lnSpc>
              <a:spcBef>
                <a:spcPts val="0"/>
              </a:spcBef>
              <a:spcAft>
                <a:spcPts val="0"/>
              </a:spcAft>
              <a:buClr>
                <a:schemeClr val="dk1"/>
              </a:buClr>
              <a:buSzPts val="3200"/>
              <a:buFont typeface="DM Sans"/>
              <a:buNone/>
              <a:defRPr b="0" i="0" sz="3200" u="none" cap="none" strike="noStrike">
                <a:solidFill>
                  <a:schemeClr val="dk1"/>
                </a:solidFill>
                <a:latin typeface="DM Sans"/>
                <a:ea typeface="DM Sans"/>
                <a:cs typeface="DM Sans"/>
                <a:sym typeface="DM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 name="Google Shape;7;p1"/>
          <p:cNvSpPr txBox="1"/>
          <p:nvPr>
            <p:ph idx="1" type="body"/>
          </p:nvPr>
        </p:nvSpPr>
        <p:spPr>
          <a:xfrm>
            <a:off x="496957" y="1606377"/>
            <a:ext cx="11196000" cy="4260900"/>
          </a:xfrm>
          <a:prstGeom prst="rect">
            <a:avLst/>
          </a:prstGeom>
          <a:noFill/>
          <a:ln>
            <a:noFill/>
          </a:ln>
        </p:spPr>
        <p:txBody>
          <a:bodyPr anchorCtr="0" anchor="t" bIns="0" lIns="0" spcFirstLastPara="1" rIns="0" wrap="square" tIns="0">
            <a:noAutofit/>
          </a:bodyPr>
          <a:lstStyle>
            <a:lvl1pPr indent="-330200" lvl="0" marL="457200" marR="0" rtl="0" algn="l">
              <a:lnSpc>
                <a:spcPct val="100000"/>
              </a:lnSpc>
              <a:spcBef>
                <a:spcPts val="1400"/>
              </a:spcBef>
              <a:spcAft>
                <a:spcPts val="0"/>
              </a:spcAft>
              <a:buClr>
                <a:schemeClr val="dk1"/>
              </a:buClr>
              <a:buSzPts val="1600"/>
              <a:buFont typeface="DM Sans"/>
              <a:buChar char="​"/>
              <a:defRPr i="0" sz="1600" u="none" cap="none" strike="noStrike">
                <a:solidFill>
                  <a:schemeClr val="dk1"/>
                </a:solidFill>
                <a:latin typeface="DM Sans"/>
                <a:ea typeface="DM Sans"/>
                <a:cs typeface="DM Sans"/>
                <a:sym typeface="DM Sans"/>
              </a:defRPr>
            </a:lvl1pPr>
            <a:lvl2pPr indent="-304800" lvl="1" marL="914400" marR="0" rtl="0" algn="l">
              <a:lnSpc>
                <a:spcPct val="100000"/>
              </a:lnSpc>
              <a:spcBef>
                <a:spcPts val="800"/>
              </a:spcBef>
              <a:spcAft>
                <a:spcPts val="0"/>
              </a:spcAft>
              <a:buClr>
                <a:schemeClr val="dk1"/>
              </a:buClr>
              <a:buSzPts val="1200"/>
              <a:buFont typeface="DM Sans"/>
              <a:buChar char="•"/>
              <a:defRPr i="0" sz="1200" u="none" cap="none" strike="noStrike">
                <a:solidFill>
                  <a:schemeClr val="dk1"/>
                </a:solidFill>
                <a:latin typeface="DM Sans"/>
                <a:ea typeface="DM Sans"/>
                <a:cs typeface="DM Sans"/>
                <a:sym typeface="DM Sans"/>
              </a:defRPr>
            </a:lvl2pPr>
            <a:lvl3pPr indent="-292100" lvl="2" marL="1371600" marR="0" rtl="0" algn="l">
              <a:lnSpc>
                <a:spcPct val="100000"/>
              </a:lnSpc>
              <a:spcBef>
                <a:spcPts val="800"/>
              </a:spcBef>
              <a:spcAft>
                <a:spcPts val="0"/>
              </a:spcAft>
              <a:buClr>
                <a:srgbClr val="6B665F"/>
              </a:buClr>
              <a:buSzPts val="1000"/>
              <a:buFont typeface="DM Sans"/>
              <a:buChar char="－"/>
              <a:defRPr i="0" sz="1000" u="none" cap="none" strike="noStrike">
                <a:solidFill>
                  <a:srgbClr val="6B665F"/>
                </a:solidFill>
                <a:latin typeface="DM Sans"/>
                <a:ea typeface="DM Sans"/>
                <a:cs typeface="DM Sans"/>
                <a:sym typeface="DM Sans"/>
              </a:defRPr>
            </a:lvl3pPr>
            <a:lvl4pPr indent="-295275" lvl="3" marL="1828800" marR="0" rtl="0" algn="l">
              <a:lnSpc>
                <a:spcPct val="90000"/>
              </a:lnSpc>
              <a:spcBef>
                <a:spcPts val="1400"/>
              </a:spcBef>
              <a:spcAft>
                <a:spcPts val="0"/>
              </a:spcAft>
              <a:buClr>
                <a:schemeClr val="dk1"/>
              </a:buClr>
              <a:buSzPts val="1050"/>
              <a:buFont typeface="DM Sans"/>
              <a:buChar char="​"/>
              <a:defRPr i="0" sz="1050" u="none" cap="none" strike="noStrike">
                <a:solidFill>
                  <a:schemeClr val="dk1"/>
                </a:solidFill>
                <a:latin typeface="DM Sans"/>
                <a:ea typeface="DM Sans"/>
                <a:cs typeface="DM Sans"/>
                <a:sym typeface="DM Sans"/>
              </a:defRPr>
            </a:lvl4pPr>
            <a:lvl5pPr indent="-298450" lvl="4" marL="2286000" marR="0" rtl="0" algn="l">
              <a:lnSpc>
                <a:spcPct val="100000"/>
              </a:lnSpc>
              <a:spcBef>
                <a:spcPts val="1400"/>
              </a:spcBef>
              <a:spcAft>
                <a:spcPts val="0"/>
              </a:spcAft>
              <a:buClr>
                <a:schemeClr val="dk1"/>
              </a:buClr>
              <a:buSzPts val="1100"/>
              <a:buFont typeface="DM Sans"/>
              <a:buChar char="​"/>
              <a:defRPr i="0" sz="1100" u="none" cap="none" strike="noStrike">
                <a:solidFill>
                  <a:schemeClr val="dk1"/>
                </a:solidFill>
                <a:latin typeface="DM Sans"/>
                <a:ea typeface="DM Sans"/>
                <a:cs typeface="DM Sans"/>
                <a:sym typeface="DM Sans"/>
              </a:defRPr>
            </a:lvl5pPr>
            <a:lvl6pPr indent="-381000" lvl="5" marL="2743200" marR="0" rtl="0" algn="l">
              <a:lnSpc>
                <a:spcPct val="90000"/>
              </a:lnSpc>
              <a:spcBef>
                <a:spcPts val="2000"/>
              </a:spcBef>
              <a:spcAft>
                <a:spcPts val="0"/>
              </a:spcAft>
              <a:buClr>
                <a:srgbClr val="FFE47B"/>
              </a:buClr>
              <a:buSzPts val="2400"/>
              <a:buFont typeface="DM Sans"/>
              <a:buChar char="​"/>
              <a:defRPr i="0" sz="2400" u="none" cap="none" strike="noStrike">
                <a:solidFill>
                  <a:schemeClr val="dk1"/>
                </a:solidFill>
                <a:latin typeface="DM Sans"/>
                <a:ea typeface="DM Sans"/>
                <a:cs typeface="DM Sans"/>
                <a:sym typeface="DM Sans"/>
              </a:defRPr>
            </a:lvl6pPr>
            <a:lvl7pPr indent="-457200" lvl="6" marL="3200400" marR="0" rtl="0" algn="l">
              <a:lnSpc>
                <a:spcPct val="90000"/>
              </a:lnSpc>
              <a:spcBef>
                <a:spcPts val="3300"/>
              </a:spcBef>
              <a:spcAft>
                <a:spcPts val="0"/>
              </a:spcAft>
              <a:buClr>
                <a:schemeClr val="dk1"/>
              </a:buClr>
              <a:buSzPts val="3600"/>
              <a:buFont typeface="DM Sans"/>
              <a:buChar char="​"/>
              <a:defRPr i="0" sz="3600" u="none" cap="none" strike="noStrike">
                <a:solidFill>
                  <a:schemeClr val="dk1"/>
                </a:solidFill>
                <a:latin typeface="DM Sans"/>
                <a:ea typeface="DM Sans"/>
                <a:cs typeface="DM Sans"/>
                <a:sym typeface="DM Sans"/>
              </a:defRPr>
            </a:lvl7pPr>
            <a:lvl8pPr indent="-342900" lvl="7" marL="3657600" marR="0" rtl="0" algn="l">
              <a:lnSpc>
                <a:spcPct val="88000"/>
              </a:lnSpc>
              <a:spcBef>
                <a:spcPts val="1600"/>
              </a:spcBef>
              <a:spcAft>
                <a:spcPts val="0"/>
              </a:spcAft>
              <a:buClr>
                <a:srgbClr val="EC3629"/>
              </a:buClr>
              <a:buSzPts val="1800"/>
              <a:buFont typeface="DM Sans"/>
              <a:buChar char="•"/>
              <a:defRPr i="0" sz="1800" u="none" cap="none" strike="noStrike">
                <a:solidFill>
                  <a:schemeClr val="dk1"/>
                </a:solidFill>
                <a:latin typeface="DM Sans"/>
                <a:ea typeface="DM Sans"/>
                <a:cs typeface="DM Sans"/>
                <a:sym typeface="DM Sans"/>
              </a:defRPr>
            </a:lvl8pPr>
            <a:lvl9pPr indent="-342900" lvl="8" marL="4114800" marR="0" rtl="0" algn="l">
              <a:lnSpc>
                <a:spcPct val="88000"/>
              </a:lnSpc>
              <a:spcBef>
                <a:spcPts val="1600"/>
              </a:spcBef>
              <a:spcAft>
                <a:spcPts val="0"/>
              </a:spcAft>
              <a:buClr>
                <a:srgbClr val="00B478"/>
              </a:buClr>
              <a:buSzPts val="1800"/>
              <a:buFont typeface="DM Sans"/>
              <a:buChar char="•"/>
              <a:defRPr i="0" sz="1800" u="none" cap="none" strike="noStrike">
                <a:solidFill>
                  <a:schemeClr val="dk1"/>
                </a:solidFill>
                <a:latin typeface="DM Sans"/>
                <a:ea typeface="DM Sans"/>
                <a:cs typeface="DM Sans"/>
                <a:sym typeface="DM Sans"/>
              </a:defRPr>
            </a:lvl9pPr>
          </a:lstStyle>
          <a:p/>
        </p:txBody>
      </p:sp>
      <p:pic>
        <p:nvPicPr>
          <p:cNvPr descr="A picture containing engine&#10;&#10;Description automatically generated" id="8" name="Google Shape;8;p1"/>
          <p:cNvPicPr preferRelativeResize="0"/>
          <p:nvPr/>
        </p:nvPicPr>
        <p:blipFill rotWithShape="1">
          <a:blip r:embed="rId1">
            <a:alphaModFix/>
          </a:blip>
          <a:srcRect b="0" l="0" r="0" t="0"/>
          <a:stretch/>
        </p:blipFill>
        <p:spPr>
          <a:xfrm>
            <a:off x="490827" y="6363293"/>
            <a:ext cx="249366" cy="249366"/>
          </a:xfrm>
          <a:prstGeom prst="rect">
            <a:avLst/>
          </a:prstGeom>
          <a:noFill/>
          <a:ln>
            <a:noFill/>
          </a:ln>
        </p:spPr>
      </p:pic>
      <p:sp>
        <p:nvSpPr>
          <p:cNvPr id="9" name="Google Shape;9;p1"/>
          <p:cNvSpPr/>
          <p:nvPr/>
        </p:nvSpPr>
        <p:spPr>
          <a:xfrm>
            <a:off x="1192769" y="6445914"/>
            <a:ext cx="7315200" cy="9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600" u="none" cap="none" strike="noStrike">
                <a:solidFill>
                  <a:srgbClr val="191919"/>
                </a:solidFill>
                <a:latin typeface="DM Sans"/>
                <a:ea typeface="DM Sans"/>
                <a:cs typeface="DM Sans"/>
                <a:sym typeface="DM Sans"/>
              </a:rPr>
              <a:t>© Okta and/or its affiliates. All rights reserved. Confidential Information of Okta – For Recipient’s Internal Use Only.</a:t>
            </a:r>
            <a:endParaRPr/>
          </a:p>
        </p:txBody>
      </p:sp>
      <p:pic>
        <p:nvPicPr>
          <p:cNvPr descr="Shape&#10;&#10;Description automatically generated with medium confidence" id="10" name="Google Shape;10;p1"/>
          <p:cNvPicPr preferRelativeResize="0"/>
          <p:nvPr/>
        </p:nvPicPr>
        <p:blipFill rotWithShape="1">
          <a:blip r:embed="rId2">
            <a:alphaModFix/>
          </a:blip>
          <a:srcRect b="0" l="0" r="0" t="0"/>
          <a:stretch/>
        </p:blipFill>
        <p:spPr>
          <a:xfrm>
            <a:off x="11244985" y="6403804"/>
            <a:ext cx="448056" cy="16428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 id="2147483674" r:id="rId29"/>
    <p:sldLayoutId id="2147483675" r:id="rId30"/>
    <p:sldLayoutId id="2147483676" r:id="rId31"/>
    <p:sldLayoutId id="2147483677" r:id="rId32"/>
    <p:sldLayoutId id="2147483678" r:id="rId33"/>
    <p:sldLayoutId id="2147483679" r:id="rId34"/>
    <p:sldLayoutId id="2147483680" r:id="rId35"/>
    <p:sldLayoutId id="2147483681" r:id="rId36"/>
    <p:sldLayoutId id="2147483682" r:id="rId37"/>
    <p:sldLayoutId id="2147483683" r:id="rId38"/>
    <p:sldLayoutId id="2147483684" r:id="rId39"/>
    <p:sldLayoutId id="2147483685" r:id="rId40"/>
    <p:sldLayoutId id="2147483686" r:id="rId41"/>
    <p:sldLayoutId id="2147483687" r:id="rId42"/>
    <p:sldLayoutId id="2147483688" r:id="rId43"/>
    <p:sldLayoutId id="2147483689" r:id="rId44"/>
    <p:sldLayoutId id="2147483690" r:id="rId45"/>
    <p:sldLayoutId id="2147483691" r:id="rId46"/>
    <p:sldLayoutId id="2147483692" r:id="rId47"/>
    <p:sldLayoutId id="2147483693" r:id="rId48"/>
    <p:sldLayoutId id="2147483694" r:id="rId49"/>
    <p:sldLayoutId id="2147483695" r:id="rId50"/>
    <p:sldLayoutId id="2147483696" r:id="rId51"/>
    <p:sldLayoutId id="2147483697" r:id="rId52"/>
    <p:sldLayoutId id="2147483698" r:id="rId53"/>
    <p:sldLayoutId id="2147483699" r:id="rId54"/>
    <p:sldLayoutId id="2147483700" r:id="rId55"/>
    <p:sldLayoutId id="2147483701" r:id="rId56"/>
    <p:sldLayoutId id="2147483702" r:id="rId57"/>
    <p:sldLayoutId id="2147483703" r:id="rId58"/>
    <p:sldLayoutId id="2147483704" r:id="rId59"/>
    <p:sldLayoutId id="2147483705" r:id="rId60"/>
    <p:sldLayoutId id="2147483706" r:id="rId61"/>
    <p:sldLayoutId id="2147483707" r:id="rId62"/>
    <p:sldLayoutId id="2147483708" r:id="rId63"/>
    <p:sldLayoutId id="2147483709" r:id="rId64"/>
    <p:sldLayoutId id="2147483710" r:id="rId65"/>
    <p:sldLayoutId id="2147483711" r:id="rId66"/>
    <p:sldLayoutId id="2147483712" r:id="rId67"/>
    <p:sldLayoutId id="2147483713" r:id="rId68"/>
    <p:sldLayoutId id="2147483714" r:id="rId69"/>
    <p:sldLayoutId id="2147483715" r:id="rId70"/>
    <p:sldLayoutId id="2147483716" r:id="rId71"/>
    <p:sldLayoutId id="2147483717" r:id="rId72"/>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312">
          <p15:clr>
            <a:srgbClr val="F26B43"/>
          </p15:clr>
        </p15:guide>
        <p15:guide id="4" pos="7368">
          <p15:clr>
            <a:srgbClr val="F26B43"/>
          </p15:clr>
        </p15:guide>
        <p15:guide id="5" orient="horz" pos="336">
          <p15:clr>
            <a:srgbClr val="F26B43"/>
          </p15:clr>
        </p15:guide>
        <p15:guide id="6" orient="horz" pos="3864">
          <p15:clr>
            <a:srgbClr val="F26B43"/>
          </p15:clr>
        </p15:guide>
        <p15:guide id="7" orient="horz" pos="10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xml"/><Relationship Id="rId3" Type="http://schemas.openxmlformats.org/officeDocument/2006/relationships/image" Target="../media/image3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xml"/><Relationship Id="rId3" Type="http://schemas.openxmlformats.org/officeDocument/2006/relationships/image" Target="../media/image4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6.xml"/><Relationship Id="rId3" Type="http://schemas.openxmlformats.org/officeDocument/2006/relationships/image" Target="../media/image4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4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9.xml"/><Relationship Id="rId3" Type="http://schemas.openxmlformats.org/officeDocument/2006/relationships/image" Target="../media/image4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72"/>
          <p:cNvSpPr txBox="1"/>
          <p:nvPr>
            <p:ph type="ctrTitle"/>
          </p:nvPr>
        </p:nvSpPr>
        <p:spPr>
          <a:xfrm>
            <a:off x="491325" y="2034800"/>
            <a:ext cx="11205300" cy="2732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lt2"/>
              </a:buClr>
              <a:buSzPts val="5400"/>
              <a:buFont typeface="DM Sans"/>
              <a:buNone/>
            </a:pPr>
            <a:r>
              <a:rPr lang="en-US" sz="6600"/>
              <a:t>Welcome!</a:t>
            </a:r>
            <a:endParaRPr sz="6600"/>
          </a:p>
          <a:p>
            <a:pPr indent="0" lvl="0" marL="0" rtl="0" algn="l">
              <a:spcBef>
                <a:spcPts val="0"/>
              </a:spcBef>
              <a:spcAft>
                <a:spcPts val="0"/>
              </a:spcAft>
              <a:buClr>
                <a:schemeClr val="lt2"/>
              </a:buClr>
              <a:buSzPts val="5400"/>
              <a:buFont typeface="DM Sans"/>
              <a:buNone/>
            </a:pPr>
            <a:r>
              <a:t/>
            </a:r>
            <a:endParaRPr sz="6600"/>
          </a:p>
          <a:p>
            <a:pPr indent="0" lvl="0" marL="0" rtl="0" algn="l">
              <a:spcBef>
                <a:spcPts val="0"/>
              </a:spcBef>
              <a:spcAft>
                <a:spcPts val="0"/>
              </a:spcAft>
              <a:buClr>
                <a:schemeClr val="lt2"/>
              </a:buClr>
              <a:buSzPts val="5400"/>
              <a:buFont typeface="DM Sans"/>
              <a:buNone/>
            </a:pPr>
            <a:r>
              <a:rPr lang="en-US" sz="6600"/>
              <a:t>Q1 Release Roundup</a:t>
            </a:r>
            <a:endParaRPr sz="6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73"/>
          <p:cNvSpPr txBox="1"/>
          <p:nvPr>
            <p:ph type="title"/>
          </p:nvPr>
        </p:nvSpPr>
        <p:spPr>
          <a:xfrm>
            <a:off x="5517931" y="425406"/>
            <a:ext cx="6190500" cy="93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6000"/>
              <a:t>Jess Temporal</a:t>
            </a:r>
            <a:endParaRPr sz="6000"/>
          </a:p>
        </p:txBody>
      </p:sp>
      <p:pic>
        <p:nvPicPr>
          <p:cNvPr id="723" name="Google Shape;723;p73"/>
          <p:cNvPicPr preferRelativeResize="0"/>
          <p:nvPr>
            <p:ph idx="5" type="pic"/>
          </p:nvPr>
        </p:nvPicPr>
        <p:blipFill rotWithShape="1">
          <a:blip r:embed="rId3">
            <a:alphaModFix/>
          </a:blip>
          <a:srcRect b="0" l="15272" r="15272" t="0"/>
          <a:stretch/>
        </p:blipFill>
        <p:spPr>
          <a:xfrm>
            <a:off x="481012" y="492124"/>
            <a:ext cx="3732900" cy="5374500"/>
          </a:xfrm>
          <a:prstGeom prst="roundRect">
            <a:avLst>
              <a:gd fmla="val 16667" name="adj"/>
            </a:avLst>
          </a:prstGeom>
        </p:spPr>
      </p:pic>
      <p:sp>
        <p:nvSpPr>
          <p:cNvPr id="724" name="Google Shape;724;p73"/>
          <p:cNvSpPr txBox="1"/>
          <p:nvPr>
            <p:ph idx="2" type="body"/>
          </p:nvPr>
        </p:nvSpPr>
        <p:spPr>
          <a:xfrm>
            <a:off x="5630576" y="1698603"/>
            <a:ext cx="4132200" cy="6276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3000"/>
              <a:t>Sr Developer Advocate</a:t>
            </a:r>
            <a:endParaRPr sz="3000"/>
          </a:p>
        </p:txBody>
      </p:sp>
      <p:sp>
        <p:nvSpPr>
          <p:cNvPr id="725" name="Google Shape;725;p73"/>
          <p:cNvSpPr txBox="1"/>
          <p:nvPr>
            <p:ph idx="4" type="body"/>
          </p:nvPr>
        </p:nvSpPr>
        <p:spPr>
          <a:xfrm>
            <a:off x="5630576" y="4777997"/>
            <a:ext cx="4132200" cy="6117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000"/>
              <a:t>jtemporal.com/socials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74"/>
          <p:cNvSpPr txBox="1"/>
          <p:nvPr>
            <p:ph idx="2" type="body"/>
          </p:nvPr>
        </p:nvSpPr>
        <p:spPr>
          <a:xfrm>
            <a:off x="495300" y="2923101"/>
            <a:ext cx="8804700" cy="1570200"/>
          </a:xfrm>
          <a:prstGeom prst="rect">
            <a:avLst/>
          </a:prstGeom>
          <a:noFill/>
          <a:ln>
            <a:noFill/>
          </a:ln>
        </p:spPr>
        <p:txBody>
          <a:bodyPr anchorCtr="0" anchor="ctr" bIns="0" lIns="0" spcFirstLastPara="1" rIns="0" wrap="square" tIns="0">
            <a:noAutofit/>
          </a:bodyPr>
          <a:lstStyle/>
          <a:p>
            <a:pPr indent="-457200" lvl="0" marL="0" rtl="0" algn="l">
              <a:spcBef>
                <a:spcPts val="0"/>
              </a:spcBef>
              <a:spcAft>
                <a:spcPts val="0"/>
              </a:spcAft>
              <a:buSzPts val="7200"/>
              <a:buChar char="​"/>
            </a:pPr>
            <a:r>
              <a:rPr lang="en-US" sz="7200"/>
              <a:t>Developer Releases Guide</a:t>
            </a:r>
            <a:endParaRPr sz="7200"/>
          </a:p>
        </p:txBody>
      </p:sp>
      <p:sp>
        <p:nvSpPr>
          <p:cNvPr id="731" name="Google Shape;731;p74"/>
          <p:cNvSpPr txBox="1"/>
          <p:nvPr>
            <p:ph idx="1" type="body"/>
          </p:nvPr>
        </p:nvSpPr>
        <p:spPr>
          <a:xfrm>
            <a:off x="508420" y="3853332"/>
            <a:ext cx="6821700" cy="215400"/>
          </a:xfrm>
          <a:prstGeom prst="rect">
            <a:avLst/>
          </a:prstGeom>
          <a:noFill/>
          <a:ln>
            <a:noFill/>
          </a:ln>
        </p:spPr>
        <p:txBody>
          <a:bodyPr anchorCtr="0" anchor="t" bIns="0" lIns="0" spcFirstLastPara="1" rIns="0" wrap="square" tIns="0">
            <a:spAutoFit/>
          </a:bodyPr>
          <a:lstStyle/>
          <a:p>
            <a:pPr indent="-88900" lvl="0" marL="0" rtl="0" algn="l">
              <a:spcBef>
                <a:spcPts val="0"/>
              </a:spcBef>
              <a:spcAft>
                <a:spcPts val="0"/>
              </a:spcAft>
              <a:buSzPts val="1400"/>
              <a:buChar char="​"/>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75"/>
          <p:cNvSpPr txBox="1"/>
          <p:nvPr>
            <p:ph type="title"/>
          </p:nvPr>
        </p:nvSpPr>
        <p:spPr>
          <a:xfrm>
            <a:off x="5517931" y="425406"/>
            <a:ext cx="6190500" cy="93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6000"/>
              <a:t>Abbie</a:t>
            </a:r>
            <a:r>
              <a:rPr lang="en-US" sz="6000"/>
              <a:t> Carlson</a:t>
            </a:r>
            <a:endParaRPr sz="6000"/>
          </a:p>
        </p:txBody>
      </p:sp>
      <p:sp>
        <p:nvSpPr>
          <p:cNvPr id="737" name="Google Shape;737;p75"/>
          <p:cNvSpPr txBox="1"/>
          <p:nvPr>
            <p:ph idx="2" type="body"/>
          </p:nvPr>
        </p:nvSpPr>
        <p:spPr>
          <a:xfrm>
            <a:off x="5630575" y="1355700"/>
            <a:ext cx="4995900" cy="6276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700"/>
              <a:t>Sr Product Marketing Manager</a:t>
            </a:r>
            <a:endParaRPr sz="2700"/>
          </a:p>
        </p:txBody>
      </p:sp>
      <p:sp>
        <p:nvSpPr>
          <p:cNvPr id="738" name="Google Shape;738;p75"/>
          <p:cNvSpPr txBox="1"/>
          <p:nvPr>
            <p:ph idx="4" type="body"/>
          </p:nvPr>
        </p:nvSpPr>
        <p:spPr>
          <a:xfrm>
            <a:off x="5630576" y="4777997"/>
            <a:ext cx="4132200" cy="6117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000"/>
              <a:t>linkedin.com/in/abbiecarlson</a:t>
            </a:r>
            <a:endParaRPr sz="2000"/>
          </a:p>
        </p:txBody>
      </p:sp>
      <p:pic>
        <p:nvPicPr>
          <p:cNvPr id="739" name="Google Shape;739;p75"/>
          <p:cNvPicPr preferRelativeResize="0"/>
          <p:nvPr>
            <p:ph idx="5" type="pic"/>
          </p:nvPr>
        </p:nvPicPr>
        <p:blipFill rotWithShape="1">
          <a:blip r:embed="rId3">
            <a:alphaModFix/>
          </a:blip>
          <a:srcRect b="0" l="13185" r="13192" t="0"/>
          <a:stretch/>
        </p:blipFill>
        <p:spPr>
          <a:xfrm>
            <a:off x="481012" y="492124"/>
            <a:ext cx="3732900" cy="5374500"/>
          </a:xfrm>
          <a:prstGeom prst="roundRect">
            <a:avLst>
              <a:gd fmla="val 16667" name="adj"/>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76"/>
          <p:cNvSpPr txBox="1"/>
          <p:nvPr>
            <p:ph idx="2" type="body"/>
          </p:nvPr>
        </p:nvSpPr>
        <p:spPr>
          <a:xfrm>
            <a:off x="491325" y="2098150"/>
            <a:ext cx="8471700" cy="2663400"/>
          </a:xfrm>
          <a:prstGeom prst="rect">
            <a:avLst/>
          </a:prstGeom>
          <a:noFill/>
          <a:ln>
            <a:noFill/>
          </a:ln>
        </p:spPr>
        <p:txBody>
          <a:bodyPr anchorCtr="0" anchor="ctr" bIns="0" lIns="0" spcFirstLastPara="1" rIns="0" wrap="square" tIns="0">
            <a:noAutofit/>
          </a:bodyPr>
          <a:lstStyle/>
          <a:p>
            <a:pPr indent="-457200" lvl="0" marL="0" rtl="0" algn="l">
              <a:lnSpc>
                <a:spcPct val="90000"/>
              </a:lnSpc>
              <a:spcBef>
                <a:spcPts val="0"/>
              </a:spcBef>
              <a:spcAft>
                <a:spcPts val="0"/>
              </a:spcAft>
              <a:buClr>
                <a:schemeClr val="lt2"/>
              </a:buClr>
              <a:buSzPts val="7200"/>
              <a:buChar char="​"/>
            </a:pPr>
            <a:r>
              <a:rPr lang="en-US" sz="7200"/>
              <a:t>Passkeys</a:t>
            </a:r>
            <a:endParaRPr sz="7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77"/>
          <p:cNvSpPr txBox="1"/>
          <p:nvPr>
            <p:ph type="title"/>
          </p:nvPr>
        </p:nvSpPr>
        <p:spPr>
          <a:xfrm>
            <a:off x="5517931" y="425406"/>
            <a:ext cx="6190500" cy="93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6000"/>
              <a:t>Salman Ladha</a:t>
            </a:r>
            <a:endParaRPr sz="6000"/>
          </a:p>
        </p:txBody>
      </p:sp>
      <p:pic>
        <p:nvPicPr>
          <p:cNvPr id="750" name="Google Shape;750;p77"/>
          <p:cNvPicPr preferRelativeResize="0"/>
          <p:nvPr>
            <p:ph idx="5" type="pic"/>
          </p:nvPr>
        </p:nvPicPr>
        <p:blipFill rotWithShape="1">
          <a:blip r:embed="rId3">
            <a:alphaModFix/>
          </a:blip>
          <a:srcRect b="0" l="15272" r="15272" t="0"/>
          <a:stretch/>
        </p:blipFill>
        <p:spPr>
          <a:xfrm>
            <a:off x="481012" y="492124"/>
            <a:ext cx="3732900" cy="5374500"/>
          </a:xfrm>
          <a:prstGeom prst="roundRect">
            <a:avLst>
              <a:gd fmla="val 16667" name="adj"/>
            </a:avLst>
          </a:prstGeom>
        </p:spPr>
      </p:pic>
      <p:sp>
        <p:nvSpPr>
          <p:cNvPr id="751" name="Google Shape;751;p77"/>
          <p:cNvSpPr txBox="1"/>
          <p:nvPr>
            <p:ph idx="2" type="body"/>
          </p:nvPr>
        </p:nvSpPr>
        <p:spPr>
          <a:xfrm>
            <a:off x="5630575" y="1355700"/>
            <a:ext cx="4995900" cy="6276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700"/>
              <a:t>Sr Product Marketing Manager</a:t>
            </a:r>
            <a:endParaRPr sz="2700"/>
          </a:p>
        </p:txBody>
      </p:sp>
      <p:sp>
        <p:nvSpPr>
          <p:cNvPr id="752" name="Google Shape;752;p77"/>
          <p:cNvSpPr txBox="1"/>
          <p:nvPr>
            <p:ph idx="4" type="body"/>
          </p:nvPr>
        </p:nvSpPr>
        <p:spPr>
          <a:xfrm>
            <a:off x="5630575" y="4778000"/>
            <a:ext cx="5801400" cy="6117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000"/>
              <a:t>linkedin.com/in/salmanladha</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78"/>
          <p:cNvSpPr txBox="1"/>
          <p:nvPr>
            <p:ph idx="4294967295" type="body"/>
          </p:nvPr>
        </p:nvSpPr>
        <p:spPr>
          <a:xfrm>
            <a:off x="9656850" y="1456700"/>
            <a:ext cx="2535300" cy="32409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b="1" lang="en-US" sz="3500">
                <a:solidFill>
                  <a:schemeClr val="lt2"/>
                </a:solidFill>
              </a:rPr>
              <a:t>Time for a demo!</a:t>
            </a:r>
            <a:endParaRPr b="1" sz="3500">
              <a:solidFill>
                <a:schemeClr val="lt2"/>
              </a:solidFill>
            </a:endParaRPr>
          </a:p>
        </p:txBody>
      </p:sp>
      <p:pic>
        <p:nvPicPr>
          <p:cNvPr id="758" name="Google Shape;758;p78"/>
          <p:cNvPicPr preferRelativeResize="0"/>
          <p:nvPr/>
        </p:nvPicPr>
        <p:blipFill>
          <a:blip r:embed="rId3">
            <a:alphaModFix/>
          </a:blip>
          <a:stretch>
            <a:fillRect/>
          </a:stretch>
        </p:blipFill>
        <p:spPr>
          <a:xfrm>
            <a:off x="0" y="230088"/>
            <a:ext cx="9859077" cy="6397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79"/>
          <p:cNvSpPr txBox="1"/>
          <p:nvPr>
            <p:ph idx="1" type="body"/>
          </p:nvPr>
        </p:nvSpPr>
        <p:spPr>
          <a:xfrm>
            <a:off x="508420" y="4767732"/>
            <a:ext cx="6821700" cy="215400"/>
          </a:xfrm>
          <a:prstGeom prst="rect">
            <a:avLst/>
          </a:prstGeom>
        </p:spPr>
        <p:txBody>
          <a:bodyPr anchorCtr="0" anchor="t" bIns="0" lIns="0" spcFirstLastPara="1" rIns="0" wrap="square" tIns="0">
            <a:spAutoFit/>
          </a:bodyPr>
          <a:lstStyle/>
          <a:p>
            <a:pPr indent="0" lvl="0" marL="0" rtl="0" algn="l">
              <a:spcBef>
                <a:spcPts val="1400"/>
              </a:spcBef>
              <a:spcAft>
                <a:spcPts val="0"/>
              </a:spcAft>
              <a:buNone/>
            </a:pPr>
            <a:r>
              <a:t/>
            </a:r>
            <a:endParaRPr/>
          </a:p>
        </p:txBody>
      </p:sp>
      <p:sp>
        <p:nvSpPr>
          <p:cNvPr id="764" name="Google Shape;764;p79"/>
          <p:cNvSpPr txBox="1"/>
          <p:nvPr>
            <p:ph idx="2" type="body"/>
          </p:nvPr>
        </p:nvSpPr>
        <p:spPr>
          <a:xfrm>
            <a:off x="491331" y="1848435"/>
            <a:ext cx="8804700" cy="2913000"/>
          </a:xfrm>
          <a:prstGeom prst="rect">
            <a:avLst/>
          </a:prstGeom>
        </p:spPr>
        <p:txBody>
          <a:bodyPr anchorCtr="0" anchor="ctr" bIns="0" lIns="0" spcFirstLastPara="1" rIns="0" wrap="square" tIns="0">
            <a:noAutofit/>
          </a:bodyPr>
          <a:lstStyle/>
          <a:p>
            <a:pPr indent="0" lvl="0" marL="0" rtl="0" algn="l">
              <a:spcBef>
                <a:spcPts val="1400"/>
              </a:spcBef>
              <a:spcAft>
                <a:spcPts val="0"/>
              </a:spcAft>
              <a:buNone/>
            </a:pPr>
            <a:r>
              <a:rPr lang="en-US" sz="7200"/>
              <a:t>Auth0 Guardian App</a:t>
            </a:r>
            <a:endParaRPr sz="7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80"/>
          <p:cNvSpPr txBox="1"/>
          <p:nvPr>
            <p:ph type="title"/>
          </p:nvPr>
        </p:nvSpPr>
        <p:spPr>
          <a:xfrm>
            <a:off x="5517931" y="425406"/>
            <a:ext cx="6190500" cy="930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6000"/>
              <a:t>Jessie Jacobson</a:t>
            </a:r>
            <a:endParaRPr sz="6000"/>
          </a:p>
        </p:txBody>
      </p:sp>
      <p:pic>
        <p:nvPicPr>
          <p:cNvPr id="770" name="Google Shape;770;p80"/>
          <p:cNvPicPr preferRelativeResize="0"/>
          <p:nvPr>
            <p:ph idx="5" type="pic"/>
          </p:nvPr>
        </p:nvPicPr>
        <p:blipFill rotWithShape="1">
          <a:blip r:embed="rId3">
            <a:alphaModFix/>
          </a:blip>
          <a:srcRect b="0" l="7337" r="7337" t="0"/>
          <a:stretch/>
        </p:blipFill>
        <p:spPr>
          <a:xfrm>
            <a:off x="481012" y="492124"/>
            <a:ext cx="3732900" cy="5374500"/>
          </a:xfrm>
          <a:prstGeom prst="roundRect">
            <a:avLst>
              <a:gd fmla="val 16667" name="adj"/>
            </a:avLst>
          </a:prstGeom>
        </p:spPr>
      </p:pic>
      <p:sp>
        <p:nvSpPr>
          <p:cNvPr id="771" name="Google Shape;771;p80"/>
          <p:cNvSpPr txBox="1"/>
          <p:nvPr>
            <p:ph idx="2" type="body"/>
          </p:nvPr>
        </p:nvSpPr>
        <p:spPr>
          <a:xfrm>
            <a:off x="5630576" y="1355703"/>
            <a:ext cx="4132200" cy="6276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700"/>
              <a:t>Sr Product Manager</a:t>
            </a:r>
            <a:endParaRPr sz="2700"/>
          </a:p>
        </p:txBody>
      </p:sp>
      <p:sp>
        <p:nvSpPr>
          <p:cNvPr id="772" name="Google Shape;772;p80"/>
          <p:cNvSpPr txBox="1"/>
          <p:nvPr>
            <p:ph idx="4" type="body"/>
          </p:nvPr>
        </p:nvSpPr>
        <p:spPr>
          <a:xfrm>
            <a:off x="5630575" y="4778000"/>
            <a:ext cx="5463000" cy="6117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lang="en-US" sz="2000"/>
              <a:t>linkedin.com/in/jessie-jacobson-minneapolis</a:t>
            </a:r>
            <a:endParaRPr i="1"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81"/>
          <p:cNvSpPr txBox="1"/>
          <p:nvPr>
            <p:ph idx="4294967295" type="body"/>
          </p:nvPr>
        </p:nvSpPr>
        <p:spPr>
          <a:xfrm>
            <a:off x="9656850" y="1456700"/>
            <a:ext cx="2535300" cy="3240900"/>
          </a:xfrm>
          <a:prstGeom prst="rect">
            <a:avLst/>
          </a:prstGeom>
        </p:spPr>
        <p:txBody>
          <a:bodyPr anchorCtr="0" anchor="t" bIns="0" lIns="0" spcFirstLastPara="1" rIns="0" wrap="square" tIns="0">
            <a:noAutofit/>
          </a:bodyPr>
          <a:lstStyle/>
          <a:p>
            <a:pPr indent="0" lvl="0" marL="0" rtl="0" algn="l">
              <a:spcBef>
                <a:spcPts val="1400"/>
              </a:spcBef>
              <a:spcAft>
                <a:spcPts val="0"/>
              </a:spcAft>
              <a:buNone/>
            </a:pPr>
            <a:r>
              <a:rPr b="1" lang="en-US" sz="3500">
                <a:solidFill>
                  <a:schemeClr val="lt2"/>
                </a:solidFill>
              </a:rPr>
              <a:t>Time for a demo!</a:t>
            </a:r>
            <a:endParaRPr b="1" sz="3500">
              <a:solidFill>
                <a:schemeClr val="lt2"/>
              </a:solidFill>
            </a:endParaRPr>
          </a:p>
        </p:txBody>
      </p:sp>
      <p:pic>
        <p:nvPicPr>
          <p:cNvPr id="778" name="Google Shape;778;p81"/>
          <p:cNvPicPr preferRelativeResize="0"/>
          <p:nvPr/>
        </p:nvPicPr>
        <p:blipFill rotWithShape="1">
          <a:blip r:embed="rId3">
            <a:alphaModFix/>
          </a:blip>
          <a:srcRect b="514" l="0" r="0" t="524"/>
          <a:stretch/>
        </p:blipFill>
        <p:spPr>
          <a:xfrm>
            <a:off x="0" y="230088"/>
            <a:ext cx="9859077" cy="63978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82"/>
          <p:cNvSpPr txBox="1"/>
          <p:nvPr>
            <p:ph idx="1" type="body"/>
          </p:nvPr>
        </p:nvSpPr>
        <p:spPr>
          <a:xfrm>
            <a:off x="507206" y="5718842"/>
            <a:ext cx="2439900" cy="246300"/>
          </a:xfrm>
          <a:prstGeom prst="rect">
            <a:avLst/>
          </a:prstGeom>
        </p:spPr>
        <p:txBody>
          <a:bodyPr anchorCtr="0" anchor="t" bIns="0" lIns="0" spcFirstLastPara="1" rIns="0" wrap="square" tIns="0">
            <a:spAutoFit/>
          </a:bodyPr>
          <a:lstStyle/>
          <a:p>
            <a:pPr indent="0" lvl="0" marL="0" rtl="0" algn="l">
              <a:spcBef>
                <a:spcPts val="1400"/>
              </a:spcBef>
              <a:spcAft>
                <a:spcPts val="0"/>
              </a:spcAft>
              <a:buNone/>
            </a:pPr>
            <a:r>
              <a:rPr lang="en-US"/>
              <a:t>Abbie Carlson</a:t>
            </a:r>
            <a:endParaRPr/>
          </a:p>
        </p:txBody>
      </p:sp>
      <p:sp>
        <p:nvSpPr>
          <p:cNvPr id="784" name="Google Shape;784;p82"/>
          <p:cNvSpPr txBox="1"/>
          <p:nvPr>
            <p:ph type="ctrTitle"/>
          </p:nvPr>
        </p:nvSpPr>
        <p:spPr>
          <a:xfrm>
            <a:off x="495305" y="2256157"/>
            <a:ext cx="7256400" cy="2345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US"/>
              <a:t>Q&amp;A</a:t>
            </a:r>
            <a:endParaRPr/>
          </a:p>
        </p:txBody>
      </p:sp>
      <p:sp>
        <p:nvSpPr>
          <p:cNvPr id="785" name="Google Shape;785;p82"/>
          <p:cNvSpPr txBox="1"/>
          <p:nvPr>
            <p:ph idx="2" type="body"/>
          </p:nvPr>
        </p:nvSpPr>
        <p:spPr>
          <a:xfrm>
            <a:off x="3133745" y="5718842"/>
            <a:ext cx="2439900" cy="246300"/>
          </a:xfrm>
          <a:prstGeom prst="rect">
            <a:avLst/>
          </a:prstGeom>
        </p:spPr>
        <p:txBody>
          <a:bodyPr anchorCtr="0" anchor="t" bIns="0" lIns="0" spcFirstLastPara="1" rIns="0" wrap="square" tIns="0">
            <a:spAutoFit/>
          </a:bodyPr>
          <a:lstStyle/>
          <a:p>
            <a:pPr indent="0" lvl="0" marL="0" rtl="0" algn="l">
              <a:spcBef>
                <a:spcPts val="1400"/>
              </a:spcBef>
              <a:spcAft>
                <a:spcPts val="0"/>
              </a:spcAft>
              <a:buNone/>
            </a:pPr>
            <a:r>
              <a:rPr lang="en-US"/>
              <a:t>Jessie Jacobson</a:t>
            </a:r>
            <a:endParaRPr/>
          </a:p>
        </p:txBody>
      </p:sp>
      <p:sp>
        <p:nvSpPr>
          <p:cNvPr id="786" name="Google Shape;786;p82"/>
          <p:cNvSpPr txBox="1"/>
          <p:nvPr>
            <p:ph idx="3" type="body"/>
          </p:nvPr>
        </p:nvSpPr>
        <p:spPr>
          <a:xfrm>
            <a:off x="5760284" y="5718842"/>
            <a:ext cx="2438100" cy="246300"/>
          </a:xfrm>
          <a:prstGeom prst="rect">
            <a:avLst/>
          </a:prstGeom>
        </p:spPr>
        <p:txBody>
          <a:bodyPr anchorCtr="0" anchor="t" bIns="0" lIns="0" spcFirstLastPara="1" rIns="0" wrap="square" tIns="0">
            <a:spAutoFit/>
          </a:bodyPr>
          <a:lstStyle/>
          <a:p>
            <a:pPr indent="0" lvl="0" marL="0" rtl="0" algn="l">
              <a:spcBef>
                <a:spcPts val="1400"/>
              </a:spcBef>
              <a:spcAft>
                <a:spcPts val="0"/>
              </a:spcAft>
              <a:buNone/>
            </a:pPr>
            <a:r>
              <a:rPr lang="en-US"/>
              <a:t>Salman Ladha</a:t>
            </a:r>
            <a:endParaRPr/>
          </a:p>
        </p:txBody>
      </p:sp>
      <p:sp>
        <p:nvSpPr>
          <p:cNvPr id="787" name="Google Shape;787;p82"/>
          <p:cNvSpPr txBox="1"/>
          <p:nvPr>
            <p:ph idx="3" type="body"/>
          </p:nvPr>
        </p:nvSpPr>
        <p:spPr>
          <a:xfrm>
            <a:off x="8385009" y="5718842"/>
            <a:ext cx="2438100" cy="246300"/>
          </a:xfrm>
          <a:prstGeom prst="rect">
            <a:avLst/>
          </a:prstGeom>
        </p:spPr>
        <p:txBody>
          <a:bodyPr anchorCtr="0" anchor="t" bIns="0" lIns="0" spcFirstLastPara="1" rIns="0" wrap="square" tIns="0">
            <a:spAutoFit/>
          </a:bodyPr>
          <a:lstStyle/>
          <a:p>
            <a:pPr indent="0" lvl="0" marL="0" rtl="0" algn="l">
              <a:spcBef>
                <a:spcPts val="1400"/>
              </a:spcBef>
              <a:spcAft>
                <a:spcPts val="0"/>
              </a:spcAft>
              <a:buNone/>
            </a:pPr>
            <a:r>
              <a:rPr lang="en-US"/>
              <a:t>Jessica Temporal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83"/>
          <p:cNvSpPr txBox="1"/>
          <p:nvPr>
            <p:ph type="title"/>
          </p:nvPr>
        </p:nvSpPr>
        <p:spPr>
          <a:xfrm>
            <a:off x="389625" y="441398"/>
            <a:ext cx="11332500" cy="15390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en-US" sz="7200"/>
              <a:t>Recap</a:t>
            </a:r>
            <a:endParaRPr sz="7200"/>
          </a:p>
        </p:txBody>
      </p:sp>
      <p:sp>
        <p:nvSpPr>
          <p:cNvPr id="793" name="Google Shape;793;p83"/>
          <p:cNvSpPr txBox="1"/>
          <p:nvPr>
            <p:ph idx="5" type="body"/>
          </p:nvPr>
        </p:nvSpPr>
        <p:spPr>
          <a:xfrm>
            <a:off x="4419074" y="2283159"/>
            <a:ext cx="3273600" cy="2291700"/>
          </a:xfrm>
          <a:prstGeom prst="rect">
            <a:avLst/>
          </a:prstGeom>
        </p:spPr>
        <p:txBody>
          <a:bodyPr anchorCtr="0" anchor="ctr" bIns="0" lIns="0" spcFirstLastPara="1" rIns="0" wrap="square" tIns="0">
            <a:noAutofit/>
          </a:bodyPr>
          <a:lstStyle/>
          <a:p>
            <a:pPr indent="0" lvl="0" marL="0" rtl="0" algn="l">
              <a:spcBef>
                <a:spcPts val="1400"/>
              </a:spcBef>
              <a:spcAft>
                <a:spcPts val="0"/>
              </a:spcAft>
              <a:buNone/>
            </a:pPr>
            <a:r>
              <a:rPr lang="en-US"/>
              <a:t>Passkeys</a:t>
            </a:r>
            <a:endParaRPr/>
          </a:p>
        </p:txBody>
      </p:sp>
      <p:sp>
        <p:nvSpPr>
          <p:cNvPr id="794" name="Google Shape;794;p83"/>
          <p:cNvSpPr txBox="1"/>
          <p:nvPr>
            <p:ph idx="3" type="body"/>
          </p:nvPr>
        </p:nvSpPr>
        <p:spPr>
          <a:xfrm>
            <a:off x="513300" y="2283159"/>
            <a:ext cx="3273600" cy="2291700"/>
          </a:xfrm>
          <a:prstGeom prst="rect">
            <a:avLst/>
          </a:prstGeom>
        </p:spPr>
        <p:txBody>
          <a:bodyPr anchorCtr="0" anchor="ctr" bIns="0" lIns="0" spcFirstLastPara="1" rIns="0" wrap="square" tIns="0">
            <a:noAutofit/>
          </a:bodyPr>
          <a:lstStyle/>
          <a:p>
            <a:pPr indent="0" lvl="0" marL="0" rtl="0" algn="l">
              <a:spcBef>
                <a:spcPts val="1400"/>
              </a:spcBef>
              <a:spcAft>
                <a:spcPts val="0"/>
              </a:spcAft>
              <a:buNone/>
            </a:pPr>
            <a:r>
              <a:rPr lang="en-US"/>
              <a:t>Developer Releases</a:t>
            </a:r>
            <a:endParaRPr/>
          </a:p>
        </p:txBody>
      </p:sp>
      <p:sp>
        <p:nvSpPr>
          <p:cNvPr id="795" name="Google Shape;795;p83"/>
          <p:cNvSpPr txBox="1"/>
          <p:nvPr>
            <p:ph idx="7" type="body"/>
          </p:nvPr>
        </p:nvSpPr>
        <p:spPr>
          <a:xfrm>
            <a:off x="8324847" y="2283159"/>
            <a:ext cx="3273600" cy="2291700"/>
          </a:xfrm>
          <a:prstGeom prst="rect">
            <a:avLst/>
          </a:prstGeom>
        </p:spPr>
        <p:txBody>
          <a:bodyPr anchorCtr="0" anchor="ctr" bIns="0" lIns="0" spcFirstLastPara="1" rIns="0" wrap="square" tIns="0">
            <a:noAutofit/>
          </a:bodyPr>
          <a:lstStyle/>
          <a:p>
            <a:pPr indent="0" lvl="0" marL="0" rtl="0" algn="l">
              <a:spcBef>
                <a:spcPts val="1400"/>
              </a:spcBef>
              <a:spcAft>
                <a:spcPts val="0"/>
              </a:spcAft>
              <a:buNone/>
            </a:pPr>
            <a:r>
              <a:rPr lang="en-US"/>
              <a:t>Guardian</a:t>
            </a:r>
            <a:r>
              <a:rPr lang="en-US"/>
              <a:t> App</a:t>
            </a:r>
            <a:endParaRPr/>
          </a:p>
        </p:txBody>
      </p:sp>
      <p:sp>
        <p:nvSpPr>
          <p:cNvPr id="796" name="Google Shape;796;p83"/>
          <p:cNvSpPr txBox="1"/>
          <p:nvPr>
            <p:ph idx="1" type="body"/>
          </p:nvPr>
        </p:nvSpPr>
        <p:spPr>
          <a:xfrm>
            <a:off x="482600" y="1007346"/>
            <a:ext cx="11248200" cy="253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84"/>
          <p:cNvSpPr txBox="1"/>
          <p:nvPr>
            <p:ph type="title"/>
          </p:nvPr>
        </p:nvSpPr>
        <p:spPr>
          <a:xfrm>
            <a:off x="389625" y="441398"/>
            <a:ext cx="11332500" cy="15390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en-US" sz="7200"/>
              <a:t>Thank you</a:t>
            </a:r>
            <a:endParaRPr sz="7200"/>
          </a:p>
        </p:txBody>
      </p:sp>
      <p:sp>
        <p:nvSpPr>
          <p:cNvPr id="802" name="Google Shape;802;p84"/>
          <p:cNvSpPr txBox="1"/>
          <p:nvPr>
            <p:ph idx="3" type="body"/>
          </p:nvPr>
        </p:nvSpPr>
        <p:spPr>
          <a:xfrm>
            <a:off x="482600" y="3347050"/>
            <a:ext cx="9826200" cy="2291700"/>
          </a:xfrm>
          <a:prstGeom prst="rect">
            <a:avLst/>
          </a:prstGeom>
        </p:spPr>
        <p:txBody>
          <a:bodyPr anchorCtr="0" anchor="ctr" bIns="0" lIns="0" spcFirstLastPara="1" rIns="0" wrap="square" tIns="0">
            <a:noAutofit/>
          </a:bodyPr>
          <a:lstStyle/>
          <a:p>
            <a:pPr indent="0" lvl="0" marL="0" rtl="0" algn="l">
              <a:spcBef>
                <a:spcPts val="1400"/>
              </a:spcBef>
              <a:spcAft>
                <a:spcPts val="0"/>
              </a:spcAft>
              <a:buNone/>
            </a:pPr>
            <a:r>
              <a:rPr lang="en-US"/>
              <a:t>a0.to/code-identity-q1-roundup</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kta Developer Template - 2023">
  <a:themeElements>
    <a:clrScheme name="Okta 2023">
      <a:dk1>
        <a:srgbClr val="191919"/>
      </a:dk1>
      <a:lt1>
        <a:srgbClr val="F6F1E7"/>
      </a:lt1>
      <a:dk2>
        <a:srgbClr val="3F59E3"/>
      </a:dk2>
      <a:lt2>
        <a:srgbClr val="FFFEFA"/>
      </a:lt2>
      <a:accent1>
        <a:srgbClr val="4CB7A3"/>
      </a:accent1>
      <a:accent2>
        <a:srgbClr val="EF9B05"/>
      </a:accent2>
      <a:accent3>
        <a:srgbClr val="E27133"/>
      </a:accent3>
      <a:accent4>
        <a:srgbClr val="149750"/>
      </a:accent4>
      <a:accent5>
        <a:srgbClr val="7549F2"/>
      </a:accent5>
      <a:accent6>
        <a:srgbClr val="E8DCC7"/>
      </a:accent6>
      <a:hlink>
        <a:srgbClr val="1A30A9"/>
      </a:hlink>
      <a:folHlink>
        <a:srgbClr val="B6C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