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69" r:id="rId3"/>
    <p:sldMasterId id="2147483770" r:id="rId4"/>
    <p:sldMasterId id="2147483771" r:id="rId5"/>
    <p:sldMasterId id="2147483772" r:id="rId6"/>
    <p:sldMasterId id="214748377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19" r:id="rId72"/>
    <p:sldId id="320" r:id="rId73"/>
    <p:sldId id="321" r:id="rId74"/>
    <p:sldId id="322" r:id="rId75"/>
    <p:sldId id="323" r:id="rId76"/>
    <p:sldId id="324" r:id="rId77"/>
    <p:sldId id="325" r:id="rId78"/>
    <p:sldId id="326" r:id="rId79"/>
    <p:sldId id="327" r:id="rId80"/>
    <p:sldId id="328" r:id="rId81"/>
    <p:sldId id="329" r:id="rId82"/>
    <p:sldId id="330" r:id="rId83"/>
    <p:sldId id="331" r:id="rId84"/>
    <p:sldId id="332" r:id="rId85"/>
    <p:sldId id="333" r:id="rId86"/>
    <p:sldId id="334" r:id="rId87"/>
    <p:sldId id="335" r:id="rId88"/>
    <p:sldId id="336" r:id="rId89"/>
    <p:sldId id="337" r:id="rId90"/>
    <p:sldId id="338" r:id="rId91"/>
  </p:sldIdLst>
  <p:sldSz cy="5143500" cx="9144000"/>
  <p:notesSz cx="6858000" cy="9144000"/>
  <p:embeddedFontLst>
    <p:embeddedFont>
      <p:font typeface="Roboto Thin"/>
      <p:regular r:id="rId92"/>
      <p:bold r:id="rId93"/>
      <p:italic r:id="rId94"/>
      <p:boldItalic r:id="rId95"/>
    </p:embeddedFont>
    <p:embeddedFont>
      <p:font typeface="Roboto Mono Medium"/>
      <p:regular r:id="rId96"/>
      <p:bold r:id="rId97"/>
      <p:italic r:id="rId98"/>
      <p:boldItalic r:id="rId99"/>
    </p:embeddedFont>
    <p:embeddedFont>
      <p:font typeface="Roboto"/>
      <p:regular r:id="rId100"/>
      <p:bold r:id="rId101"/>
      <p:italic r:id="rId102"/>
      <p:boldItalic r:id="rId103"/>
    </p:embeddedFont>
    <p:embeddedFont>
      <p:font typeface="Roboto Medium"/>
      <p:regular r:id="rId104"/>
      <p:bold r:id="rId105"/>
      <p:italic r:id="rId106"/>
      <p:boldItalic r:id="rId107"/>
    </p:embeddedFont>
    <p:embeddedFont>
      <p:font typeface="Google Sans"/>
      <p:regular r:id="rId108"/>
      <p:bold r:id="rId109"/>
      <p:italic r:id="rId110"/>
      <p:boldItalic r:id="rId111"/>
    </p:embeddedFont>
    <p:embeddedFont>
      <p:font typeface="Roboto Light"/>
      <p:regular r:id="rId112"/>
      <p:bold r:id="rId113"/>
      <p:italic r:id="rId114"/>
      <p:boldItalic r:id="rId115"/>
    </p:embeddedFont>
    <p:embeddedFont>
      <p:font typeface="Roboto Mono"/>
      <p:regular r:id="rId116"/>
      <p:bold r:id="rId117"/>
      <p:italic r:id="rId118"/>
      <p:boldItalic r:id="rId1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107" Type="http://schemas.openxmlformats.org/officeDocument/2006/relationships/font" Target="fonts/RobotoMedium-boldItalic.fntdata"/><Relationship Id="rId106" Type="http://schemas.openxmlformats.org/officeDocument/2006/relationships/font" Target="fonts/RobotoMedium-italic.fntdata"/><Relationship Id="rId105" Type="http://schemas.openxmlformats.org/officeDocument/2006/relationships/font" Target="fonts/RobotoMedium-bold.fntdata"/><Relationship Id="rId104" Type="http://schemas.openxmlformats.org/officeDocument/2006/relationships/font" Target="fonts/RobotoMedium-regular.fntdata"/><Relationship Id="rId109" Type="http://schemas.openxmlformats.org/officeDocument/2006/relationships/font" Target="fonts/GoogleSans-bold.fntdata"/><Relationship Id="rId108" Type="http://schemas.openxmlformats.org/officeDocument/2006/relationships/font" Target="fonts/GoogleSans-regular.fntdata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103" Type="http://schemas.openxmlformats.org/officeDocument/2006/relationships/font" Target="fonts/Roboto-boldItalic.fntdata"/><Relationship Id="rId102" Type="http://schemas.openxmlformats.org/officeDocument/2006/relationships/font" Target="fonts/Roboto-italic.fntdata"/><Relationship Id="rId101" Type="http://schemas.openxmlformats.org/officeDocument/2006/relationships/font" Target="fonts/Roboto-bold.fntdata"/><Relationship Id="rId100" Type="http://schemas.openxmlformats.org/officeDocument/2006/relationships/font" Target="fonts/Roboto-regular.fntdata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95" Type="http://schemas.openxmlformats.org/officeDocument/2006/relationships/font" Target="fonts/RobotoThin-boldItalic.fntdata"/><Relationship Id="rId94" Type="http://schemas.openxmlformats.org/officeDocument/2006/relationships/font" Target="fonts/RobotoThin-italic.fntdata"/><Relationship Id="rId97" Type="http://schemas.openxmlformats.org/officeDocument/2006/relationships/font" Target="fonts/RobotoMonoMedium-bold.fntdata"/><Relationship Id="rId96" Type="http://schemas.openxmlformats.org/officeDocument/2006/relationships/font" Target="fonts/RobotoMonoMedium-regular.fntdata"/><Relationship Id="rId11" Type="http://schemas.openxmlformats.org/officeDocument/2006/relationships/slide" Target="slides/slide3.xml"/><Relationship Id="rId99" Type="http://schemas.openxmlformats.org/officeDocument/2006/relationships/font" Target="fonts/RobotoMonoMedium-boldItalic.fntdata"/><Relationship Id="rId10" Type="http://schemas.openxmlformats.org/officeDocument/2006/relationships/slide" Target="slides/slide2.xml"/><Relationship Id="rId98" Type="http://schemas.openxmlformats.org/officeDocument/2006/relationships/font" Target="fonts/RobotoMonoMedium-italic.fnt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91" Type="http://schemas.openxmlformats.org/officeDocument/2006/relationships/slide" Target="slides/slide83.xml"/><Relationship Id="rId90" Type="http://schemas.openxmlformats.org/officeDocument/2006/relationships/slide" Target="slides/slide82.xml"/><Relationship Id="rId93" Type="http://schemas.openxmlformats.org/officeDocument/2006/relationships/font" Target="fonts/RobotoThin-bold.fntdata"/><Relationship Id="rId92" Type="http://schemas.openxmlformats.org/officeDocument/2006/relationships/font" Target="fonts/RobotoThin-regular.fntdata"/><Relationship Id="rId118" Type="http://schemas.openxmlformats.org/officeDocument/2006/relationships/font" Target="fonts/RobotoMono-italic.fntdata"/><Relationship Id="rId117" Type="http://schemas.openxmlformats.org/officeDocument/2006/relationships/font" Target="fonts/RobotoMono-bold.fntdata"/><Relationship Id="rId116" Type="http://schemas.openxmlformats.org/officeDocument/2006/relationships/font" Target="fonts/RobotoMono-regular.fntdata"/><Relationship Id="rId115" Type="http://schemas.openxmlformats.org/officeDocument/2006/relationships/font" Target="fonts/RobotoLight-boldItalic.fntdata"/><Relationship Id="rId119" Type="http://schemas.openxmlformats.org/officeDocument/2006/relationships/font" Target="fonts/RobotoMono-boldItalic.fntdata"/><Relationship Id="rId15" Type="http://schemas.openxmlformats.org/officeDocument/2006/relationships/slide" Target="slides/slide7.xml"/><Relationship Id="rId110" Type="http://schemas.openxmlformats.org/officeDocument/2006/relationships/font" Target="fonts/GoogleSans-italic.fntdata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14" Type="http://schemas.openxmlformats.org/officeDocument/2006/relationships/font" Target="fonts/RobotoLight-italic.fntdata"/><Relationship Id="rId18" Type="http://schemas.openxmlformats.org/officeDocument/2006/relationships/slide" Target="slides/slide10.xml"/><Relationship Id="rId113" Type="http://schemas.openxmlformats.org/officeDocument/2006/relationships/font" Target="fonts/RobotoLight-bold.fntdata"/><Relationship Id="rId112" Type="http://schemas.openxmlformats.org/officeDocument/2006/relationships/font" Target="fonts/RobotoLight-regular.fntdata"/><Relationship Id="rId111" Type="http://schemas.openxmlformats.org/officeDocument/2006/relationships/font" Target="fonts/GoogleSans-boldItalic.fntdata"/><Relationship Id="rId84" Type="http://schemas.openxmlformats.org/officeDocument/2006/relationships/slide" Target="slides/slide76.xml"/><Relationship Id="rId83" Type="http://schemas.openxmlformats.org/officeDocument/2006/relationships/slide" Target="slides/slide75.xml"/><Relationship Id="rId86" Type="http://schemas.openxmlformats.org/officeDocument/2006/relationships/slide" Target="slides/slide78.xml"/><Relationship Id="rId85" Type="http://schemas.openxmlformats.org/officeDocument/2006/relationships/slide" Target="slides/slide77.xml"/><Relationship Id="rId88" Type="http://schemas.openxmlformats.org/officeDocument/2006/relationships/slide" Target="slides/slide80.xml"/><Relationship Id="rId87" Type="http://schemas.openxmlformats.org/officeDocument/2006/relationships/slide" Target="slides/slide79.xml"/><Relationship Id="rId89" Type="http://schemas.openxmlformats.org/officeDocument/2006/relationships/slide" Target="slides/slide81.xml"/><Relationship Id="rId80" Type="http://schemas.openxmlformats.org/officeDocument/2006/relationships/slide" Target="slides/slide72.xml"/><Relationship Id="rId82" Type="http://schemas.openxmlformats.org/officeDocument/2006/relationships/slide" Target="slides/slide74.xml"/><Relationship Id="rId81" Type="http://schemas.openxmlformats.org/officeDocument/2006/relationships/slide" Target="slides/slide73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1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7" Type="http://schemas.openxmlformats.org/officeDocument/2006/relationships/slideMaster" Target="slideMasters/slideMaster5.xml"/><Relationship Id="rId8" Type="http://schemas.openxmlformats.org/officeDocument/2006/relationships/notesMaster" Target="notesMasters/notesMaster1.xml"/><Relationship Id="rId73" Type="http://schemas.openxmlformats.org/officeDocument/2006/relationships/slide" Target="slides/slide65.xml"/><Relationship Id="rId72" Type="http://schemas.openxmlformats.org/officeDocument/2006/relationships/slide" Target="slides/slide64.xml"/><Relationship Id="rId75" Type="http://schemas.openxmlformats.org/officeDocument/2006/relationships/slide" Target="slides/slide67.xml"/><Relationship Id="rId74" Type="http://schemas.openxmlformats.org/officeDocument/2006/relationships/slide" Target="slides/slide66.xml"/><Relationship Id="rId77" Type="http://schemas.openxmlformats.org/officeDocument/2006/relationships/slide" Target="slides/slide69.xml"/><Relationship Id="rId76" Type="http://schemas.openxmlformats.org/officeDocument/2006/relationships/slide" Target="slides/slide68.xml"/><Relationship Id="rId79" Type="http://schemas.openxmlformats.org/officeDocument/2006/relationships/slide" Target="slides/slide71.xml"/><Relationship Id="rId78" Type="http://schemas.openxmlformats.org/officeDocument/2006/relationships/slide" Target="slides/slide70.xml"/><Relationship Id="rId71" Type="http://schemas.openxmlformats.org/officeDocument/2006/relationships/slide" Target="slides/slide63.xml"/><Relationship Id="rId70" Type="http://schemas.openxmlformats.org/officeDocument/2006/relationships/slide" Target="slides/slide62.xml"/><Relationship Id="rId62" Type="http://schemas.openxmlformats.org/officeDocument/2006/relationships/slide" Target="slides/slide54.xml"/><Relationship Id="rId61" Type="http://schemas.openxmlformats.org/officeDocument/2006/relationships/slide" Target="slides/slide53.xml"/><Relationship Id="rId64" Type="http://schemas.openxmlformats.org/officeDocument/2006/relationships/slide" Target="slides/slide56.xml"/><Relationship Id="rId63" Type="http://schemas.openxmlformats.org/officeDocument/2006/relationships/slide" Target="slides/slide55.xml"/><Relationship Id="rId66" Type="http://schemas.openxmlformats.org/officeDocument/2006/relationships/slide" Target="slides/slide58.xml"/><Relationship Id="rId65" Type="http://schemas.openxmlformats.org/officeDocument/2006/relationships/slide" Target="slides/slide57.xml"/><Relationship Id="rId68" Type="http://schemas.openxmlformats.org/officeDocument/2006/relationships/slide" Target="slides/slide60.xml"/><Relationship Id="rId67" Type="http://schemas.openxmlformats.org/officeDocument/2006/relationships/slide" Target="slides/slide59.xml"/><Relationship Id="rId60" Type="http://schemas.openxmlformats.org/officeDocument/2006/relationships/slide" Target="slides/slide52.xml"/><Relationship Id="rId69" Type="http://schemas.openxmlformats.org/officeDocument/2006/relationships/slide" Target="slides/slide61.xml"/><Relationship Id="rId51" Type="http://schemas.openxmlformats.org/officeDocument/2006/relationships/slide" Target="slides/slide43.xml"/><Relationship Id="rId50" Type="http://schemas.openxmlformats.org/officeDocument/2006/relationships/slide" Target="slides/slide42.xml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55" Type="http://schemas.openxmlformats.org/officeDocument/2006/relationships/slide" Target="slides/slide47.xml"/><Relationship Id="rId54" Type="http://schemas.openxmlformats.org/officeDocument/2006/relationships/slide" Target="slides/slide46.xml"/><Relationship Id="rId57" Type="http://schemas.openxmlformats.org/officeDocument/2006/relationships/slide" Target="slides/slide49.xml"/><Relationship Id="rId56" Type="http://schemas.openxmlformats.org/officeDocument/2006/relationships/slide" Target="slides/slide48.xml"/><Relationship Id="rId59" Type="http://schemas.openxmlformats.org/officeDocument/2006/relationships/slide" Target="slides/slide51.xml"/><Relationship Id="rId58" Type="http://schemas.openxmlformats.org/officeDocument/2006/relationships/slide" Target="slides/slide5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update.angular.io" TargetMode="External"/><Relationship Id="rId3" Type="http://schemas.openxmlformats.org/officeDocument/2006/relationships/hyperlink" Target="http://next.angular.io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next.angular.io/guide/deployment#differential-loading" TargetMode="Externa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next.angular.io/guide/deployment#differential-loading" TargetMode="Externa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blog.angular.io/introducing-cli-builders-d012d4489f1b" TargetMode="External"/><Relationship Id="rId3" Type="http://schemas.openxmlformats.org/officeDocument/2006/relationships/hyperlink" Target="https://github.com/angular/angularfire2/pull/2046" TargetMode="External"/><Relationship Id="rId4" Type="http://schemas.openxmlformats.org/officeDocument/2006/relationships/hyperlink" Target="https://next.angular.io/guide/web-worker" TargetMode="External"/><Relationship Id="rId5" Type="http://schemas.openxmlformats.org/officeDocument/2006/relationships/hyperlink" Target="https://next.angular.io/guide/deprecations#loadchildren-string-syntax" TargetMode="External"/><Relationship Id="rId6" Type="http://schemas.openxmlformats.org/officeDocument/2006/relationships/hyperlink" Target="https://github.com/phenomnomnominal/angular-lazy-routes-fix" TargetMode="External"/><Relationship Id="rId7" Type="http://schemas.openxmlformats.org/officeDocument/2006/relationships/hyperlink" Target="https://next.angular.io/getting-started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bazel.angular.io" TargetMode="External"/><Relationship Id="rId3" Type="http://schemas.openxmlformats.org/officeDocument/2006/relationships/hyperlink" Target="http://bazel.angular.io" TargetMode="Externa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next.angular.io/guide/ivy" TargetMode="Externa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github.com/angular/angular/issues/21324" TargetMode="External"/><Relationship Id="rId3" Type="http://schemas.openxmlformats.org/officeDocument/2006/relationships/hyperlink" Target="https://github.com/angular/angular/issues/7289" TargetMode="External"/><Relationship Id="rId4" Type="http://schemas.openxmlformats.org/officeDocument/2006/relationships/hyperlink" Target="https://github.com/angular/angular/issues/10098" TargetMode="External"/><Relationship Id="rId5" Type="http://schemas.openxmlformats.org/officeDocument/2006/relationships/hyperlink" Target="https://github.com/angular/angular/issues/21800" TargetMode="External"/><Relationship Id="rId6" Type="http://schemas.openxmlformats.org/officeDocument/2006/relationships/hyperlink" Target="https://github.com/angular/angular/issues/25961" TargetMode="External"/><Relationship Id="rId7" Type="http://schemas.openxmlformats.org/officeDocument/2006/relationships/hyperlink" Target="https://github.com/angular/angular/issues/14769" TargetMode="External"/><Relationship Id="rId8" Type="http://schemas.openxmlformats.org/officeDocument/2006/relationships/hyperlink" Target="https://github.com/angular/angular/issues/27504" TargetMode="Externa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twitter.com/eugeniyoz/status/1122438248847089664" TargetMode="Externa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angular.io/cli/update" TargetMode="Externa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medium.com/airfrance-klm/how-we-upgraded-a-website-with-half-a-billion-annual-users-to-angular-7-in-less-then-a-day-71de33a1108e" TargetMode="Externa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26d86d3325_0_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26d86d332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58b668a754_0_173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58b668a754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58b668a754_0_305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58b668a754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58b668a754_0_557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58b668a754_0_5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58b668a754_0_566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58b668a754_0_5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58b668a754_0_33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58b668a754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58ec1f44da_0_115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58ec1f44da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58ec1f44da_1_83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58ec1f44da_1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Upgrade instructions: </a:t>
            </a:r>
            <a:r>
              <a:rPr lang="en" u="sng">
                <a:solidFill>
                  <a:schemeClr val="hlink"/>
                </a:solidFill>
                <a:hlinkClick r:id="rId2"/>
              </a:rPr>
              <a:t>update.angular.io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Version 8 docs: </a:t>
            </a:r>
            <a:r>
              <a:rPr lang="en" u="sng">
                <a:solidFill>
                  <a:schemeClr val="hlink"/>
                </a:solidFill>
                <a:hlinkClick r:id="rId3"/>
              </a:rPr>
              <a:t>next.angular.io</a:t>
            </a:r>
            <a:r>
              <a:rPr lang="en"/>
              <a:t> (will become just angular.io once we reach final release)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58b668a754_0_13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58b668a754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https://next.angular.io/guide/deployment#differential-loading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58b668a754_0_537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0" name="Google Shape;810;g58b668a754_0_5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accent5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https://next.angular.io/guide/deployment#differential-loading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58ec1f44da_0_16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1" name="Google Shape;821;g58ec1f44d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Builders: </a:t>
            </a:r>
            <a:r>
              <a:rPr lang="en" u="sng">
                <a:solidFill>
                  <a:schemeClr val="accent5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https://blog.angular.io/introducing-cli-builders-d012d4489f1b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Deploy: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https://github.com/angular/angularfire2/pull/2046</a:t>
            </a:r>
            <a:r>
              <a:rPr lang="en"/>
              <a:t> (work in progress)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Web Workers: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https://next.angular.io/guide/web-worker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Lazy loading via import():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https://next.angular.io/guide/deprecations#loadchildren-string-syntax</a:t>
            </a:r>
            <a:r>
              <a:rPr lang="en">
                <a:solidFill>
                  <a:schemeClr val="dk1"/>
                </a:solidFill>
              </a:rPr>
              <a:t>. Perform this automatically for your app with the </a:t>
            </a:r>
            <a:r>
              <a:rPr lang="en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angular-lazy-routes-fix</a:t>
            </a:r>
            <a:r>
              <a:rPr lang="en">
                <a:solidFill>
                  <a:schemeClr val="dk1"/>
                </a:solidFill>
              </a:rPr>
              <a:t> tool!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Simplified “Getting Started” Guide: </a:t>
            </a:r>
            <a:r>
              <a:rPr lang="en" u="sng">
                <a:solidFill>
                  <a:schemeClr val="hlink"/>
                </a:solidFill>
                <a:hlinkClick r:id="rId7"/>
              </a:rPr>
              <a:t>https://next.angular.io/getting-started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58b668a754_0_433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58b668a754_0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58ec1f44da_0_138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Google Shape;834;g58ec1f44da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58b668a754_0_29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58b668a754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58ec1f44da_0_153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Google Shape;845;g58ec1f44da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58ec1f44da_0_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58ec1f44d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build and test can be incremental: a small change requires a proportionally small rebuild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Compile, test, and deploy your frontend and backend code together. type-check schema uses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Much faster CI: Bazel caches intermediate build artifacts, but in case of massive cache miss, use hundreds of remote CPUs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58b668a754_0_61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Google Shape;866;g58b668a754_0_6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590ab1726d_0_69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590ab1726d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58b668a754_0_588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g58b668a754_0_5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angular's own build &amp; test on CircleCI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58b668a754_0_638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8" name="Google Shape;938;g58b668a754_0_6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b</a:t>
            </a:r>
            <a:r>
              <a:rPr lang="en" u="sng">
                <a:solidFill>
                  <a:schemeClr val="hlink"/>
                </a:solidFill>
                <a:hlinkClick r:id="rId3"/>
              </a:rPr>
              <a:t>azel.angular.io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5131ff7344_2_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4" name="Google Shape;944;g5131ff7344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58ec1f44da_1_26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1" name="Google Shape;951;g58ec1f44da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58b668a754_0_44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58b668a754_0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58b668a754_0_37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58b668a754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58b668a754_0_58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58b668a754_0_5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next.angular.io/guide/ivy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g58ec1f44da_0_169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8" name="Google Shape;978;g58ec1f44da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g590ab1726d_0_9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6" name="Google Shape;986;g590ab1726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58b668a754_0_711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Google Shape;995;g58b668a754_0_7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g58b668a754_0_723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2" name="Google Shape;1002;g58b668a754_0_7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 u="sng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For "hello world" CLI app (master):</a:t>
            </a:r>
            <a:endParaRPr b="1" sz="1050" u="sng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VE: 151 kB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VE + differential: 131 KB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Ivy compat: 126 kB                                    (17% smaller)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Ivy compat + differential: 109 kB            (17% smaller)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Ivy non-compat: 14kB                               (91% smaller)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g58ec1f44da_1_36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" name="Google Shape;1049;g58ec1f44da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Application w</a:t>
            </a:r>
            <a:r>
              <a:rPr b="1" lang="en" u="sng"/>
              <a:t>ithout styles (100 x 100 table) - profile using Chrome Dev Tools:</a:t>
            </a:r>
            <a:endParaRPr b="1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Total memory (KB): 30% down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Application w</a:t>
            </a:r>
            <a:r>
              <a:rPr b="1" lang="en" u="sng"/>
              <a:t>ith style bindings (100 x 100 table) - profile using Chrome Dev Tools:</a:t>
            </a:r>
            <a:endParaRPr b="1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Total memory (KB): 55% down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g58ec1f44da_1_47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9" name="Google Shape;1059;g58ec1f44da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Framework unit tests: 38% faster  (average: 15.3 seconds vs 9.5 seconds)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Material unit tests: 80% faster (average: 342.1 seconds vs 69.4 seconds)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Material unit test memory: 91% smaller (average: 1640 MB vs 144MB)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7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58ec1f44da_1_58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58ec1f44da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Change detection runs too often - Change detection still running for detached components that are projected (</a:t>
            </a:r>
            <a:r>
              <a:rPr lang="en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21324</a:t>
            </a:r>
            <a:r>
              <a:rPr lang="en">
                <a:solidFill>
                  <a:schemeClr val="dk1"/>
                </a:solidFill>
              </a:rPr>
              <a:t>)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Class bindings always override other classes (</a:t>
            </a:r>
            <a:r>
              <a:rPr lang="en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7289</a:t>
            </a:r>
            <a:r>
              <a:rPr lang="en">
                <a:solidFill>
                  <a:schemeClr val="dk1"/>
                </a:solidFill>
              </a:rPr>
              <a:t>)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Confusing query behavior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ContentChildren queries select host node (</a:t>
            </a:r>
            <a:r>
              <a:rPr lang="en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10098</a:t>
            </a:r>
            <a:r>
              <a:rPr lang="en">
                <a:solidFill>
                  <a:schemeClr val="dk1"/>
                </a:solidFill>
              </a:rPr>
              <a:t>) 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Queries have inconsistent resolution timing (</a:t>
            </a:r>
            <a:r>
              <a:rPr lang="en" u="sng">
                <a:solidFill>
                  <a:srgbClr val="1155CC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21800</a:t>
            </a:r>
            <a:r>
              <a:rPr lang="en">
                <a:solidFill>
                  <a:schemeClr val="dk1"/>
                </a:solidFill>
              </a:rPr>
              <a:t>, </a:t>
            </a:r>
            <a:r>
              <a:rPr lang="en" u="sng">
                <a:solidFill>
                  <a:srgbClr val="1155CC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25961</a:t>
            </a:r>
            <a:r>
              <a:rPr lang="en">
                <a:solidFill>
                  <a:schemeClr val="dk1"/>
                </a:solidFill>
              </a:rPr>
              <a:t>)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Descendants flag works inconsistently (</a:t>
            </a:r>
            <a:r>
              <a:rPr lang="en" u="sng">
                <a:solidFill>
                  <a:srgbClr val="1155CC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14769</a:t>
            </a:r>
            <a:r>
              <a:rPr lang="en">
                <a:solidFill>
                  <a:schemeClr val="dk1"/>
                </a:solidFill>
              </a:rPr>
              <a:t>, </a:t>
            </a:r>
            <a:r>
              <a:rPr lang="en" u="sng">
                <a:solidFill>
                  <a:srgbClr val="1155CC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27504</a:t>
            </a:r>
            <a:r>
              <a:rPr lang="en">
                <a:solidFill>
                  <a:schemeClr val="dk1"/>
                </a:solidFill>
              </a:rPr>
              <a:t>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g590ab1726d_0_2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9" name="Google Shape;1079;g590ab1726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510eaa2607_0_15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510eaa260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Upgrade story going from Angular v5 to v8 in 3 days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https://twitter.com/eugeniyoz/status/1122438248847089664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58b668a754_0_76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6" name="Google Shape;1096;g58b668a754_0_7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g58ec1f44da_1_71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9" name="Google Shape;1109;g58ec1f44da_1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g590ab1726d_0_54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6" name="Google Shape;1116;g590ab1726d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g590b5226f5_0_131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3" name="Google Shape;1123;g590b5226f5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users left behind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g590b5228a4_3_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9" name="Google Shape;1129;g590b5228a4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users left behind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g590b5228a4_3_6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5" name="Google Shape;1135;g590b5228a4_3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users left behind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590b5228a4_3_11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Google Shape;1141;g590b5228a4_3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users left behind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g590b5228a4_3_17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7" name="Google Shape;1147;g590b5228a4_3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users left behind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51394eb973_2_3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51394eb973_2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g590b5228a4_3_777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8" name="Google Shape;1168;g590b5228a4_3_7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58b668a754_0_528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58b668a754_0_5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API docs: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https://angular.io/cli/update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g590b5228a4_3_85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" name="Google Shape;1185;g590b5228a4_3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g590b5228a4_3_101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3" name="Google Shape;1203;g590b5228a4_3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9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g590b5228a4_3_117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1" name="Google Shape;1221;g590b5228a4_3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590b5228a4_3_133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9" name="Google Shape;1239;g590b5228a4_3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5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g590b5228a4_3_149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7" name="Google Shape;1257;g590b5228a4_3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3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g590b5228a4_3_171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5" name="Google Shape;1275;g590b5228a4_3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g590b5228a4_3_552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3" name="Google Shape;1283;g590b5228a4_3_5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9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g590b5228a4_3_206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1" name="Google Shape;1301;g590b5228a4_3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6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g590b5228a4_3_372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8" name="Google Shape;1308;g590b5228a4_3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users left behind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g590b5228a4_3_342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4" name="Google Shape;1314;g590b5228a4_3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58b668a754_0_50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58b668a754_0_5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https://medium.com/airfrance-klm/how-we-upgraded-a-website-with-half-a-billion-annual-users-to-angular-7-in-less-then-a-day-71de33a1108e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8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590b5228a4_3_365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0" name="Google Shape;1320;g590b5228a4_3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5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g590b5226f5_0_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7" name="Google Shape;1327;g590b5226f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2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g590b5228a4_3_377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4" name="Google Shape;1334;g590b5228a4_3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users left behind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8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g590b5228a4_3_529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0" name="Google Shape;1340;g590b5228a4_3_5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5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g590b5228a4_3_793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7" name="Google Shape;1347;g590b5228a4_3_7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2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g590b5228a4_6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4" name="Google Shape;1354;g590b5228a4_6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g590b5228a4_1_105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2" name="Google Shape;1362;g590b5228a4_1_10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8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590b5228a4_1_1243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0" name="Google Shape;1410;g590b5228a4_1_1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8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g590b5228a4_3_5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0" name="Google Shape;1420;g590b5228a4_3_5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g590b5228a4_1_909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3" name="Google Shape;1453;g590b5228a4_1_9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58b668a754_0_494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58b668a754_0_4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g590b5228a4_1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3" name="Google Shape;1463;g590b5228a4_1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g590b5228a4_3_6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6" name="Google Shape;1496;g590b5228a4_3_6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8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g590b5228a4_14_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0" name="Google Shape;1540;g590b5228a4_1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6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g590b5228a4_1_918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8" name="Google Shape;1548;g590b5228a4_1_9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3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g590b5228a4_1_471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5" name="Google Shape;1555;g590b5228a4_1_4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6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g590b5228a4_1_65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8" name="Google Shape;1578;g590b5228a4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6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g590b5228a4_1_54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8" name="Google Shape;1588;g590b5228a4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2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g590b5228a4_1_43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4" name="Google Shape;1594;g590b5228a4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9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g590b5228a4_1_36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1" name="Google Shape;1601;g590b5228a4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6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g590b5228a4_1_3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8" name="Google Shape;1608;g590b5228a4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512a7f452b_0_184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512a7f452b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0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g590b5228a4_1_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2" name="Google Shape;1612;g590b5228a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5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g590b5228a4_16_32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7" name="Google Shape;1617;g590b5228a4_16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g590b5228a4_3_957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3" name="Google Shape;1623;g590b5228a4_3_9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2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g590b5228a4_3_815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4" name="Google Shape;1634;g590b5228a4_3_8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510eaa2607_0_7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510eaa260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5.png"/><Relationship Id="rId3" Type="http://schemas.openxmlformats.org/officeDocument/2006/relationships/image" Target="../media/image1.png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5.png"/><Relationship Id="rId3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5.png"/><Relationship Id="rId3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5.png"/><Relationship Id="rId3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itle" type="title">
  <p:cSld name="TITLE">
    <p:bg>
      <p:bgPr>
        <a:solidFill>
          <a:srgbClr val="233B52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3750" y="4236450"/>
            <a:ext cx="9136500" cy="906900"/>
          </a:xfrm>
          <a:prstGeom prst="rtTriangle">
            <a:avLst/>
          </a:prstGeom>
          <a:solidFill>
            <a:srgbClr val="3048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0" y="1283899"/>
            <a:ext cx="8520600" cy="128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Roboto Thin"/>
              <a:buNone/>
              <a:defRPr sz="5200">
                <a:latin typeface="Roboto Thin"/>
                <a:ea typeface="Roboto Thin"/>
                <a:cs typeface="Roboto Thin"/>
                <a:sym typeface="Roboto Thi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Roboto Thin"/>
              <a:buNone/>
              <a:defRPr sz="5200">
                <a:latin typeface="Roboto Thin"/>
                <a:ea typeface="Roboto Thin"/>
                <a:cs typeface="Roboto Thin"/>
                <a:sym typeface="Roboto Thi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Roboto Thin"/>
              <a:buNone/>
              <a:defRPr sz="5200">
                <a:latin typeface="Roboto Thin"/>
                <a:ea typeface="Roboto Thin"/>
                <a:cs typeface="Roboto Thin"/>
                <a:sym typeface="Roboto Thi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Roboto Thin"/>
              <a:buNone/>
              <a:defRPr sz="5200">
                <a:latin typeface="Roboto Thin"/>
                <a:ea typeface="Roboto Thin"/>
                <a:cs typeface="Roboto Thin"/>
                <a:sym typeface="Roboto Thi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Roboto Thin"/>
              <a:buNone/>
              <a:defRPr sz="5200">
                <a:latin typeface="Roboto Thin"/>
                <a:ea typeface="Roboto Thin"/>
                <a:cs typeface="Roboto Thin"/>
                <a:sym typeface="Roboto Thi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Roboto Thin"/>
              <a:buNone/>
              <a:defRPr sz="5200">
                <a:latin typeface="Roboto Thin"/>
                <a:ea typeface="Roboto Thin"/>
                <a:cs typeface="Roboto Thin"/>
                <a:sym typeface="Roboto Thi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Roboto Thin"/>
              <a:buNone/>
              <a:defRPr sz="5200">
                <a:latin typeface="Roboto Thin"/>
                <a:ea typeface="Roboto Thin"/>
                <a:cs typeface="Roboto Thin"/>
                <a:sym typeface="Roboto Thi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Roboto Thin"/>
              <a:buNone/>
              <a:defRPr sz="5200"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608949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Roboto Light"/>
              <a:buNone/>
              <a:defRPr sz="240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descr="angular-logo-full.png"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35275" y="178624"/>
            <a:ext cx="964406" cy="2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idx="2" type="body"/>
          </p:nvPr>
        </p:nvSpPr>
        <p:spPr>
          <a:xfrm>
            <a:off x="833125" y="4431868"/>
            <a:ext cx="1998900" cy="3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200"/>
              <a:buChar char="●"/>
              <a:defRPr sz="1200">
                <a:solidFill>
                  <a:srgbClr val="EEEEEE"/>
                </a:solidFill>
              </a:defRPr>
            </a:lvl1pPr>
            <a:lvl2pPr indent="-304800" lvl="1" marL="914400" rtl="0" algn="l">
              <a:spcBef>
                <a:spcPts val="1600"/>
              </a:spcBef>
              <a:spcAft>
                <a:spcPts val="0"/>
              </a:spcAft>
              <a:buClr>
                <a:srgbClr val="EEEEEE"/>
              </a:buClr>
              <a:buSzPts val="1200"/>
              <a:buChar char="○"/>
              <a:defRPr sz="1200">
                <a:solidFill>
                  <a:srgbClr val="EEEEEE"/>
                </a:solidFill>
              </a:defRPr>
            </a:lvl2pPr>
            <a:lvl3pPr indent="-304800" lvl="2" marL="1371600" rtl="0" algn="l">
              <a:spcBef>
                <a:spcPts val="1600"/>
              </a:spcBef>
              <a:spcAft>
                <a:spcPts val="0"/>
              </a:spcAft>
              <a:buClr>
                <a:srgbClr val="EEEEEE"/>
              </a:buClr>
              <a:buSzPts val="1200"/>
              <a:buChar char="■"/>
              <a:defRPr sz="1200">
                <a:solidFill>
                  <a:srgbClr val="EEEEEE"/>
                </a:solidFill>
              </a:defRPr>
            </a:lvl3pPr>
            <a:lvl4pPr indent="-304800" lvl="3" marL="1828800" rtl="0" algn="l">
              <a:spcBef>
                <a:spcPts val="1600"/>
              </a:spcBef>
              <a:spcAft>
                <a:spcPts val="0"/>
              </a:spcAft>
              <a:buClr>
                <a:srgbClr val="EEEEEE"/>
              </a:buClr>
              <a:buSzPts val="1200"/>
              <a:buChar char="●"/>
              <a:defRPr sz="1200">
                <a:solidFill>
                  <a:srgbClr val="EEEEEE"/>
                </a:solidFill>
              </a:defRPr>
            </a:lvl4pPr>
            <a:lvl5pPr indent="-304800" lvl="4" marL="2286000" rtl="0" algn="l">
              <a:spcBef>
                <a:spcPts val="1600"/>
              </a:spcBef>
              <a:spcAft>
                <a:spcPts val="0"/>
              </a:spcAft>
              <a:buClr>
                <a:srgbClr val="EEEEEE"/>
              </a:buClr>
              <a:buSzPts val="1200"/>
              <a:buChar char="○"/>
              <a:defRPr sz="1200">
                <a:solidFill>
                  <a:srgbClr val="EEEEEE"/>
                </a:solidFill>
              </a:defRPr>
            </a:lvl5pPr>
            <a:lvl6pPr indent="-304800" lvl="5" marL="2743200" rtl="0" algn="l">
              <a:spcBef>
                <a:spcPts val="1600"/>
              </a:spcBef>
              <a:spcAft>
                <a:spcPts val="0"/>
              </a:spcAft>
              <a:buClr>
                <a:srgbClr val="EEEEEE"/>
              </a:buClr>
              <a:buSzPts val="1200"/>
              <a:buChar char="■"/>
              <a:defRPr sz="1200">
                <a:solidFill>
                  <a:srgbClr val="EEEEEE"/>
                </a:solidFill>
              </a:defRPr>
            </a:lvl6pPr>
            <a:lvl7pPr indent="-304800" lvl="6" marL="3200400" rtl="0" algn="l">
              <a:spcBef>
                <a:spcPts val="1600"/>
              </a:spcBef>
              <a:spcAft>
                <a:spcPts val="0"/>
              </a:spcAft>
              <a:buClr>
                <a:srgbClr val="EEEEEE"/>
              </a:buClr>
              <a:buSzPts val="1200"/>
              <a:buChar char="●"/>
              <a:defRPr sz="1200">
                <a:solidFill>
                  <a:srgbClr val="EEEEEE"/>
                </a:solidFill>
              </a:defRPr>
            </a:lvl7pPr>
            <a:lvl8pPr indent="-304800" lvl="7" marL="3657600" rtl="0" algn="l">
              <a:spcBef>
                <a:spcPts val="1600"/>
              </a:spcBef>
              <a:spcAft>
                <a:spcPts val="0"/>
              </a:spcAft>
              <a:buClr>
                <a:srgbClr val="EEEEEE"/>
              </a:buClr>
              <a:buSzPts val="1200"/>
              <a:buChar char="○"/>
              <a:defRPr sz="1200">
                <a:solidFill>
                  <a:srgbClr val="EEEEEE"/>
                </a:solidFill>
              </a:defRPr>
            </a:lvl8pPr>
            <a:lvl9pPr indent="-304800" lvl="8" marL="4114800" rtl="0" algn="l">
              <a:spcBef>
                <a:spcPts val="1600"/>
              </a:spcBef>
              <a:spcAft>
                <a:spcPts val="1600"/>
              </a:spcAft>
              <a:buClr>
                <a:srgbClr val="EEEEEE"/>
              </a:buClr>
              <a:buSzPts val="1200"/>
              <a:buChar char="■"/>
              <a:defRPr sz="1200">
                <a:solidFill>
                  <a:srgbClr val="EEEEEE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3" type="body"/>
          </p:nvPr>
        </p:nvSpPr>
        <p:spPr>
          <a:xfrm>
            <a:off x="833125" y="4236443"/>
            <a:ext cx="1998900" cy="3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1pPr>
            <a:lvl2pPr indent="-304800" lvl="1" marL="91440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indent="-304800" lvl="2" marL="137160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indent="-304800" lvl="3" marL="182880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algn="l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rgbClr val="233B52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 rot="-5400000">
            <a:off x="6170200" y="2169900"/>
            <a:ext cx="5143500" cy="803700"/>
          </a:xfrm>
          <a:prstGeom prst="rtTriangle">
            <a:avLst/>
          </a:prstGeom>
          <a:solidFill>
            <a:srgbClr val="3048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type="title"/>
          </p:nvPr>
        </p:nvSpPr>
        <p:spPr>
          <a:xfrm>
            <a:off x="311700" y="555600"/>
            <a:ext cx="81606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None/>
              <a:defRPr sz="3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11700" y="1389600"/>
            <a:ext cx="2808000" cy="35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600">
                <a:solidFill>
                  <a:srgbClr val="FFFFFF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600">
                <a:solidFill>
                  <a:srgbClr val="FFFFFF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600">
                <a:solidFill>
                  <a:srgbClr val="FFFFFF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600">
                <a:solidFill>
                  <a:srgbClr val="FFFFFF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600">
                <a:solidFill>
                  <a:srgbClr val="FFFFFF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600">
                <a:solidFill>
                  <a:srgbClr val="FFFFFF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600">
                <a:solidFill>
                  <a:srgbClr val="FFFFFF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600">
                <a:solidFill>
                  <a:srgbClr val="FFFFFF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6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descr="angular-logo.png" id="56" name="Google Shape;56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Subheader Simple">
  <p:cSld name="SECTION_HEADER_1">
    <p:bg>
      <p:bgPr>
        <a:solidFill>
          <a:srgbClr val="233B52"/>
        </a:solidFill>
      </p:bgPr>
    </p:bg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0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Light"/>
              <a:buNone/>
              <a:defRPr sz="3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descr="angular-logo.png" id="512" name="Google Shape;512;p10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(Side Slice)" type="tx">
  <p:cSld name="TITLE_AND_BODY">
    <p:bg>
      <p:bgPr>
        <a:solidFill>
          <a:srgbClr val="30485F"/>
        </a:solidFill>
      </p:bgPr>
    </p:bg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06"/>
          <p:cNvSpPr/>
          <p:nvPr/>
        </p:nvSpPr>
        <p:spPr>
          <a:xfrm>
            <a:off x="8198050" y="0"/>
            <a:ext cx="969000" cy="5143500"/>
          </a:xfrm>
          <a:prstGeom prst="triangle">
            <a:avLst>
              <a:gd fmla="val 99984" name="adj"/>
            </a:avLst>
          </a:prstGeom>
          <a:solidFill>
            <a:srgbClr val="3048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5" name="Google Shape;515;p10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4" y="0"/>
            <a:ext cx="9140029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10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Light"/>
              <a:buNone/>
              <a:defRPr sz="3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17" name="Google Shape;517;p106"/>
          <p:cNvSpPr txBox="1"/>
          <p:nvPr>
            <p:ph idx="1" type="body"/>
          </p:nvPr>
        </p:nvSpPr>
        <p:spPr>
          <a:xfrm>
            <a:off x="311700" y="1609675"/>
            <a:ext cx="8520600" cy="334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2pPr>
            <a:lvl3pPr indent="-3429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3pPr>
            <a:lvl4pPr indent="-3429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4pPr>
            <a:lvl5pPr indent="-3429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5pPr>
            <a:lvl6pPr indent="-3429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6pPr>
            <a:lvl7pPr indent="-3429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7pPr>
            <a:lvl8pPr indent="-3429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8pPr>
            <a:lvl9pPr indent="-3429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descr="angular-logo.png" id="518" name="Google Shape;518;p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106"/>
          <p:cNvSpPr txBox="1"/>
          <p:nvPr/>
        </p:nvSpPr>
        <p:spPr>
          <a:xfrm>
            <a:off x="6974200" y="4672875"/>
            <a:ext cx="19539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EEEEE"/>
                </a:solidFill>
                <a:latin typeface="Roboto Light"/>
                <a:ea typeface="Roboto Light"/>
                <a:cs typeface="Roboto Light"/>
                <a:sym typeface="Roboto Light"/>
              </a:rPr>
              <a:t>@yourtwitter</a:t>
            </a:r>
            <a:endParaRPr sz="1200">
              <a:solidFill>
                <a:srgbClr val="EEEEE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(Bottom Slice)">
  <p:cSld name="TITLE_AND_BODY_2">
    <p:bg>
      <p:bgPr>
        <a:solidFill>
          <a:srgbClr val="233B52"/>
        </a:solidFill>
      </p:bgPr>
    </p:bg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07"/>
          <p:cNvSpPr/>
          <p:nvPr/>
        </p:nvSpPr>
        <p:spPr>
          <a:xfrm>
            <a:off x="3750" y="3636600"/>
            <a:ext cx="9136500" cy="1506900"/>
          </a:xfrm>
          <a:prstGeom prst="rtTriangle">
            <a:avLst/>
          </a:prstGeom>
          <a:solidFill>
            <a:srgbClr val="3048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10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Light"/>
              <a:buNone/>
              <a:defRPr sz="3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23" name="Google Shape;523;p107"/>
          <p:cNvSpPr txBox="1"/>
          <p:nvPr>
            <p:ph idx="1" type="body"/>
          </p:nvPr>
        </p:nvSpPr>
        <p:spPr>
          <a:xfrm>
            <a:off x="311700" y="1152475"/>
            <a:ext cx="7622700" cy="3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2pPr>
            <a:lvl3pPr indent="-3429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3pPr>
            <a:lvl4pPr indent="-3429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4pPr>
            <a:lvl5pPr indent="-3429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5pPr>
            <a:lvl6pPr indent="-3429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6pPr>
            <a:lvl7pPr indent="-3429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7pPr>
            <a:lvl8pPr indent="-3429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8pPr>
            <a:lvl9pPr indent="-3429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descr="angular-logo.png" id="524" name="Google Shape;524;p10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107"/>
          <p:cNvSpPr txBox="1"/>
          <p:nvPr>
            <p:ph idx="2" type="body"/>
          </p:nvPr>
        </p:nvSpPr>
        <p:spPr>
          <a:xfrm>
            <a:off x="311700" y="4645075"/>
            <a:ext cx="2946000" cy="2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233B52"/>
              </a:buClr>
              <a:buSzPts val="1200"/>
              <a:buChar char="●"/>
              <a:defRPr sz="1200">
                <a:solidFill>
                  <a:srgbClr val="233B52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233B52"/>
              </a:buClr>
              <a:buSzPts val="1200"/>
              <a:buChar char="○"/>
              <a:defRPr sz="1200">
                <a:solidFill>
                  <a:srgbClr val="233B52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233B52"/>
              </a:buClr>
              <a:buSzPts val="1200"/>
              <a:buChar char="■"/>
              <a:defRPr sz="1200">
                <a:solidFill>
                  <a:srgbClr val="233B52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233B52"/>
              </a:buClr>
              <a:buSzPts val="1200"/>
              <a:buChar char="●"/>
              <a:defRPr sz="1200">
                <a:solidFill>
                  <a:srgbClr val="233B52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233B52"/>
              </a:buClr>
              <a:buSzPts val="1200"/>
              <a:buChar char="○"/>
              <a:defRPr sz="1200">
                <a:solidFill>
                  <a:srgbClr val="233B52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233B52"/>
              </a:buClr>
              <a:buSzPts val="1200"/>
              <a:buChar char="■"/>
              <a:defRPr sz="1200">
                <a:solidFill>
                  <a:srgbClr val="233B52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233B52"/>
              </a:buClr>
              <a:buSzPts val="1200"/>
              <a:buChar char="●"/>
              <a:defRPr sz="1200">
                <a:solidFill>
                  <a:srgbClr val="233B52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233B52"/>
              </a:buClr>
              <a:buSzPts val="1200"/>
              <a:buChar char="○"/>
              <a:defRPr sz="1200">
                <a:solidFill>
                  <a:srgbClr val="233B52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233B52"/>
              </a:buClr>
              <a:buSzPts val="1200"/>
              <a:buChar char="■"/>
              <a:defRPr sz="1200">
                <a:solidFill>
                  <a:srgbClr val="233B5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r Title and Body">
  <p:cSld name="TITLE_AND_BODY_1">
    <p:bg>
      <p:bgPr>
        <a:solidFill>
          <a:srgbClr val="233B52"/>
        </a:solidFill>
      </p:bgPr>
    </p:bg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108"/>
          <p:cNvSpPr txBox="1"/>
          <p:nvPr>
            <p:ph type="title"/>
          </p:nvPr>
        </p:nvSpPr>
        <p:spPr>
          <a:xfrm>
            <a:off x="311700" y="1182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Light"/>
              <a:buNone/>
              <a:defRPr sz="3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28" name="Google Shape;528;p108"/>
          <p:cNvSpPr txBox="1"/>
          <p:nvPr>
            <p:ph idx="1" type="body"/>
          </p:nvPr>
        </p:nvSpPr>
        <p:spPr>
          <a:xfrm>
            <a:off x="311700" y="1890025"/>
            <a:ext cx="8520600" cy="30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2pPr>
            <a:lvl3pPr indent="-3429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3pPr>
            <a:lvl4pPr indent="-3429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4pPr>
            <a:lvl5pPr indent="-3429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5pPr>
            <a:lvl6pPr indent="-3429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6pPr>
            <a:lvl7pPr indent="-3429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7pPr>
            <a:lvl8pPr indent="-3429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8pPr>
            <a:lvl9pPr indent="-3429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descr="angular-logo.png" id="529" name="Google Shape;529;p10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108"/>
          <p:cNvSpPr/>
          <p:nvPr/>
        </p:nvSpPr>
        <p:spPr>
          <a:xfrm>
            <a:off x="0" y="-200"/>
            <a:ext cx="9144000" cy="943800"/>
          </a:xfrm>
          <a:prstGeom prst="rect">
            <a:avLst/>
          </a:prstGeom>
          <a:solidFill>
            <a:srgbClr val="3048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howcase">
  <p:cSld name="TITLE_AND_BODY_1_1">
    <p:bg>
      <p:bgPr>
        <a:solidFill>
          <a:srgbClr val="233B52"/>
        </a:solidFill>
      </p:bgPr>
    </p:bg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09"/>
          <p:cNvSpPr/>
          <p:nvPr/>
        </p:nvSpPr>
        <p:spPr>
          <a:xfrm flipH="1" rot="10800000">
            <a:off x="-21475" y="0"/>
            <a:ext cx="9176100" cy="6160200"/>
          </a:xfrm>
          <a:prstGeom prst="rtTriangle">
            <a:avLst/>
          </a:prstGeom>
          <a:solidFill>
            <a:srgbClr val="3048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109"/>
          <p:cNvSpPr txBox="1"/>
          <p:nvPr>
            <p:ph type="title"/>
          </p:nvPr>
        </p:nvSpPr>
        <p:spPr>
          <a:xfrm>
            <a:off x="311700" y="1182575"/>
            <a:ext cx="735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Light"/>
              <a:buNone/>
              <a:defRPr sz="3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34" name="Google Shape;534;p109"/>
          <p:cNvSpPr txBox="1"/>
          <p:nvPr>
            <p:ph idx="1" type="body"/>
          </p:nvPr>
        </p:nvSpPr>
        <p:spPr>
          <a:xfrm>
            <a:off x="311700" y="1890025"/>
            <a:ext cx="4789800" cy="30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2pPr>
            <a:lvl3pPr indent="-3429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3pPr>
            <a:lvl4pPr indent="-3429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4pPr>
            <a:lvl5pPr indent="-3429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5pPr>
            <a:lvl6pPr indent="-3429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6pPr>
            <a:lvl7pPr indent="-3429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7pPr>
            <a:lvl8pPr indent="-3429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8pPr>
            <a:lvl9pPr indent="-3429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descr="angular-logo.png" id="535" name="Google Shape;535;p10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rgbClr val="233B52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Light"/>
              <a:buNone/>
              <a:defRPr sz="3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38" name="Google Shape;538;p110"/>
          <p:cNvSpPr txBox="1"/>
          <p:nvPr>
            <p:ph idx="1" type="body"/>
          </p:nvPr>
        </p:nvSpPr>
        <p:spPr>
          <a:xfrm>
            <a:off x="311700" y="1304875"/>
            <a:ext cx="3999900" cy="36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2pPr>
            <a:lvl3pPr indent="-3429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3pPr>
            <a:lvl4pPr indent="-3429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4pPr>
            <a:lvl5pPr indent="-3429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5pPr>
            <a:lvl6pPr indent="-3429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6pPr>
            <a:lvl7pPr indent="-3429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7pPr>
            <a:lvl8pPr indent="-3429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8pPr>
            <a:lvl9pPr indent="-3429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39" name="Google Shape;539;p110"/>
          <p:cNvSpPr txBox="1"/>
          <p:nvPr>
            <p:ph idx="2" type="body"/>
          </p:nvPr>
        </p:nvSpPr>
        <p:spPr>
          <a:xfrm>
            <a:off x="4832400" y="1304875"/>
            <a:ext cx="3999900" cy="36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1pPr>
            <a:lvl2pPr indent="-342900" lvl="1" marL="9144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2pPr>
            <a:lvl3pPr indent="-342900" lvl="2" marL="13716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3pPr>
            <a:lvl4pPr indent="-342900" lvl="3" marL="18288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4pPr>
            <a:lvl5pPr indent="-342900" lvl="4" marL="22860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5pPr>
            <a:lvl6pPr indent="-342900" lvl="5" marL="2743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6pPr>
            <a:lvl7pPr indent="-342900" lvl="6" marL="32004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7pPr>
            <a:lvl8pPr indent="-342900" lvl="7" marL="36576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8pPr>
            <a:lvl9pPr indent="-342900" lvl="8" marL="411480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descr="angular-logo.png" id="540" name="Google Shape;540;p1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Blank" type="titleOnly">
  <p:cSld name="TITLE_ONLY">
    <p:bg>
      <p:bgPr>
        <a:solidFill>
          <a:srgbClr val="233B52"/>
        </a:solidFill>
      </p:bgPr>
    </p:bg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Light"/>
              <a:buNone/>
              <a:defRPr sz="3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descr="angular-logo.png" id="543" name="Google Shape;543;p1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rgbClr val="233B52"/>
        </a:solidFill>
      </p:bgPr>
    </p:bg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12"/>
          <p:cNvSpPr/>
          <p:nvPr/>
        </p:nvSpPr>
        <p:spPr>
          <a:xfrm rot="-5400000">
            <a:off x="6170200" y="2169900"/>
            <a:ext cx="5143500" cy="803700"/>
          </a:xfrm>
          <a:prstGeom prst="rtTriangle">
            <a:avLst/>
          </a:prstGeom>
          <a:solidFill>
            <a:srgbClr val="3048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112"/>
          <p:cNvSpPr txBox="1"/>
          <p:nvPr>
            <p:ph type="title"/>
          </p:nvPr>
        </p:nvSpPr>
        <p:spPr>
          <a:xfrm>
            <a:off x="311700" y="555600"/>
            <a:ext cx="81606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Light"/>
              <a:buNone/>
              <a:defRPr sz="3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47" name="Google Shape;547;p112"/>
          <p:cNvSpPr txBox="1"/>
          <p:nvPr>
            <p:ph idx="1" type="body"/>
          </p:nvPr>
        </p:nvSpPr>
        <p:spPr>
          <a:xfrm>
            <a:off x="311700" y="1389600"/>
            <a:ext cx="2808000" cy="35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600">
                <a:solidFill>
                  <a:srgbClr val="FFFFFF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600">
                <a:solidFill>
                  <a:srgbClr val="FFFFFF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600">
                <a:solidFill>
                  <a:srgbClr val="FFFFFF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600">
                <a:solidFill>
                  <a:srgbClr val="FFFFFF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600">
                <a:solidFill>
                  <a:srgbClr val="FFFFFF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600">
                <a:solidFill>
                  <a:srgbClr val="FFFFFF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600">
                <a:solidFill>
                  <a:srgbClr val="FFFFFF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600">
                <a:solidFill>
                  <a:srgbClr val="FFFFFF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6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descr="angular-logo.png" id="548" name="Google Shape;548;p1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112"/>
          <p:cNvSpPr txBox="1"/>
          <p:nvPr/>
        </p:nvSpPr>
        <p:spPr>
          <a:xfrm>
            <a:off x="6974200" y="4672875"/>
            <a:ext cx="19539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EEEEE"/>
                </a:solidFill>
                <a:latin typeface="Roboto Light"/>
                <a:ea typeface="Roboto Light"/>
                <a:cs typeface="Roboto Light"/>
                <a:sym typeface="Roboto Light"/>
              </a:rPr>
              <a:t>@yourtwitter</a:t>
            </a:r>
            <a:endParaRPr sz="1200">
              <a:solidFill>
                <a:srgbClr val="EEEEE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233B52"/>
        </a:solidFill>
      </p:bgPr>
    </p:bg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13"/>
          <p:cNvSpPr/>
          <p:nvPr/>
        </p:nvSpPr>
        <p:spPr>
          <a:xfrm rot="-5400000">
            <a:off x="6170200" y="2169900"/>
            <a:ext cx="5143500" cy="803700"/>
          </a:xfrm>
          <a:prstGeom prst="rtTriangle">
            <a:avLst/>
          </a:prstGeom>
          <a:solidFill>
            <a:srgbClr val="3048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11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Thin"/>
              <a:buNone/>
              <a:defRPr sz="48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descr="angular-logo.png" id="553" name="Google Shape;553;p1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MAIN_POINT_1">
    <p:bg>
      <p:bgPr>
        <a:solidFill>
          <a:srgbClr val="233B52"/>
        </a:solidFill>
      </p:bgPr>
    </p:bg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14"/>
          <p:cNvSpPr/>
          <p:nvPr/>
        </p:nvSpPr>
        <p:spPr>
          <a:xfrm rot="-5400000">
            <a:off x="6170200" y="2169900"/>
            <a:ext cx="5143500" cy="803700"/>
          </a:xfrm>
          <a:prstGeom prst="rtTriangle">
            <a:avLst/>
          </a:prstGeom>
          <a:solidFill>
            <a:srgbClr val="3048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ngular-logo.png" id="556" name="Google Shape;556;p1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114"/>
          <p:cNvSpPr/>
          <p:nvPr/>
        </p:nvSpPr>
        <p:spPr>
          <a:xfrm>
            <a:off x="1632607" y="823801"/>
            <a:ext cx="5878800" cy="3495900"/>
          </a:xfrm>
          <a:prstGeom prst="rect">
            <a:avLst/>
          </a:prstGeom>
          <a:solidFill>
            <a:srgbClr val="30485F"/>
          </a:solidFill>
          <a:ln>
            <a:noFill/>
          </a:ln>
          <a:effectLst>
            <a:outerShdw blurRad="57150" rotWithShape="0" algn="bl" dir="5400000" dist="19050">
              <a:srgbClr val="233B52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114"/>
          <p:cNvSpPr txBox="1"/>
          <p:nvPr>
            <p:ph type="title"/>
          </p:nvPr>
        </p:nvSpPr>
        <p:spPr>
          <a:xfrm>
            <a:off x="2153425" y="1147800"/>
            <a:ext cx="5126700" cy="229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Thin"/>
              <a:buNone/>
              <a:defRPr sz="48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559" name="Google Shape;559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9200" y="366600"/>
            <a:ext cx="1078625" cy="107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966175" y="3698275"/>
            <a:ext cx="1078625" cy="1078625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114"/>
          <p:cNvSpPr txBox="1"/>
          <p:nvPr>
            <p:ph idx="1" type="subTitle"/>
          </p:nvPr>
        </p:nvSpPr>
        <p:spPr>
          <a:xfrm>
            <a:off x="2177825" y="3622075"/>
            <a:ext cx="4045200" cy="52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1600"/>
              <a:buFont typeface="Roboto"/>
              <a:buNone/>
              <a:defRPr sz="1600">
                <a:solidFill>
                  <a:srgbClr val="90A4A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1600"/>
              <a:buFont typeface="Roboto"/>
              <a:buNone/>
              <a:defRPr sz="1600">
                <a:solidFill>
                  <a:srgbClr val="90A4A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1600"/>
              <a:buFont typeface="Roboto"/>
              <a:buNone/>
              <a:defRPr sz="1600">
                <a:solidFill>
                  <a:srgbClr val="90A4A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1600"/>
              <a:buFont typeface="Roboto"/>
              <a:buNone/>
              <a:defRPr sz="1600">
                <a:solidFill>
                  <a:srgbClr val="90A4A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1600"/>
              <a:buFont typeface="Roboto"/>
              <a:buNone/>
              <a:defRPr sz="1600">
                <a:solidFill>
                  <a:srgbClr val="90A4A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1600"/>
              <a:buFont typeface="Roboto"/>
              <a:buNone/>
              <a:defRPr sz="1600">
                <a:solidFill>
                  <a:srgbClr val="90A4A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1600"/>
              <a:buFont typeface="Roboto"/>
              <a:buNone/>
              <a:defRPr sz="1600">
                <a:solidFill>
                  <a:srgbClr val="90A4A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1600"/>
              <a:buFont typeface="Roboto"/>
              <a:buNone/>
              <a:defRPr sz="1600">
                <a:solidFill>
                  <a:srgbClr val="90A4A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1600"/>
              <a:buFont typeface="Roboto"/>
              <a:buNone/>
              <a:defRPr sz="1600">
                <a:solidFill>
                  <a:srgbClr val="90A4A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62" name="Google Shape;562;p114"/>
          <p:cNvSpPr txBox="1"/>
          <p:nvPr/>
        </p:nvSpPr>
        <p:spPr>
          <a:xfrm>
            <a:off x="6974200" y="4672875"/>
            <a:ext cx="19539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EEEEE"/>
                </a:solidFill>
                <a:latin typeface="Roboto Light"/>
                <a:ea typeface="Roboto Light"/>
                <a:cs typeface="Roboto Light"/>
                <a:sym typeface="Roboto Light"/>
              </a:rPr>
              <a:t>@yourtwitter</a:t>
            </a:r>
            <a:endParaRPr sz="1200">
              <a:solidFill>
                <a:srgbClr val="EEEEE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233B52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/>
          <p:nvPr/>
        </p:nvSpPr>
        <p:spPr>
          <a:xfrm rot="-5400000">
            <a:off x="6170200" y="2169900"/>
            <a:ext cx="5143500" cy="803700"/>
          </a:xfrm>
          <a:prstGeom prst="rtTriangle">
            <a:avLst/>
          </a:prstGeom>
          <a:solidFill>
            <a:srgbClr val="3048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descr="angular-logo.png" id="60" name="Google Shape;60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rgbClr val="233B52"/>
        </a:solidFill>
      </p:bgPr>
    </p:bg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1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3048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11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Light"/>
              <a:buNone/>
              <a:defRPr sz="3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66" name="Google Shape;566;p11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Roboto Thin"/>
              <a:buNone/>
              <a:defRPr sz="21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67" name="Google Shape;567;p11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descr="angular-logo.png" id="568" name="Google Shape;568;p1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rgbClr val="233B52"/>
        </a:solidFill>
      </p:bgPr>
    </p:bg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1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</a:lstStyle>
          <a:p/>
        </p:txBody>
      </p:sp>
      <p:pic>
        <p:nvPicPr>
          <p:cNvPr descr="angular-logo.png" id="571" name="Google Shape;571;p1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Small">
  <p:cSld name="CUSTOM_3_1">
    <p:bg>
      <p:bgPr>
        <a:solidFill>
          <a:srgbClr val="233B52"/>
        </a:solidFill>
      </p:bgPr>
    </p:bg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17"/>
          <p:cNvSpPr/>
          <p:nvPr/>
        </p:nvSpPr>
        <p:spPr>
          <a:xfrm>
            <a:off x="6617975" y="-125"/>
            <a:ext cx="2526000" cy="5143500"/>
          </a:xfrm>
          <a:prstGeom prst="rect">
            <a:avLst/>
          </a:prstGeom>
          <a:solidFill>
            <a:srgbClr val="3048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117"/>
          <p:cNvSpPr txBox="1"/>
          <p:nvPr>
            <p:ph type="title"/>
          </p:nvPr>
        </p:nvSpPr>
        <p:spPr>
          <a:xfrm>
            <a:off x="311700" y="445025"/>
            <a:ext cx="4831800" cy="7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575" name="Google Shape;575;p117"/>
          <p:cNvSpPr txBox="1"/>
          <p:nvPr>
            <p:ph idx="1" type="body"/>
          </p:nvPr>
        </p:nvSpPr>
        <p:spPr>
          <a:xfrm>
            <a:off x="311700" y="1407150"/>
            <a:ext cx="4289400" cy="252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lout Number">
  <p:cSld name="BIG_NUMBER">
    <p:bg>
      <p:bgPr>
        <a:solidFill>
          <a:srgbClr val="1976D2"/>
        </a:solidFill>
      </p:bgPr>
    </p:bg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18"/>
          <p:cNvSpPr txBox="1"/>
          <p:nvPr>
            <p:ph hasCustomPrompt="1" type="title"/>
          </p:nvPr>
        </p:nvSpPr>
        <p:spPr>
          <a:xfrm>
            <a:off x="311700" y="1106125"/>
            <a:ext cx="8520600" cy="196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Roboto Thin"/>
              <a:buNone/>
              <a:defRPr sz="120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78" name="Google Shape;578;p118"/>
          <p:cNvSpPr txBox="1"/>
          <p:nvPr>
            <p:ph idx="1" type="body"/>
          </p:nvPr>
        </p:nvSpPr>
        <p:spPr>
          <a:xfrm>
            <a:off x="311700" y="3152225"/>
            <a:ext cx="8520600" cy="13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1pPr>
            <a:lvl2pPr indent="-304800" lvl="1" marL="9144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2pPr>
            <a:lvl3pPr indent="-304800" lvl="2" marL="13716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3pPr>
            <a:lvl4pPr indent="-304800" lvl="3" marL="18288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4pPr>
            <a:lvl5pPr indent="-304800" lvl="4" marL="22860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5pPr>
            <a:lvl6pPr indent="-304800" lvl="5" marL="27432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6pPr>
            <a:lvl7pPr indent="-304800" lvl="6" marL="32004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7pPr>
            <a:lvl8pPr indent="-304800" lvl="7" marL="36576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8pPr>
            <a:lvl9pPr indent="-304800" lvl="8" marL="4114800" rtl="0" algn="ctr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descr="angular-logo.png" id="579" name="Google Shape;579;p1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lout Number 1">
  <p:cSld name="BIG_NUMBER_1">
    <p:bg>
      <p:bgPr>
        <a:solidFill>
          <a:srgbClr val="DD0031"/>
        </a:solidFill>
      </p:bgPr>
    </p:bg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19"/>
          <p:cNvSpPr txBox="1"/>
          <p:nvPr>
            <p:ph hasCustomPrompt="1" type="title"/>
          </p:nvPr>
        </p:nvSpPr>
        <p:spPr>
          <a:xfrm>
            <a:off x="311700" y="1106125"/>
            <a:ext cx="8520600" cy="196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Roboto"/>
              <a:buNone/>
              <a:defRPr b="1" sz="1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Roboto"/>
              <a:buNone/>
              <a:defRPr b="1" sz="1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Roboto"/>
              <a:buNone/>
              <a:defRPr b="1" sz="1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Roboto"/>
              <a:buNone/>
              <a:defRPr b="1" sz="1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Roboto"/>
              <a:buNone/>
              <a:defRPr b="1" sz="1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Roboto"/>
              <a:buNone/>
              <a:defRPr b="1" sz="1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Roboto"/>
              <a:buNone/>
              <a:defRPr b="1" sz="1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Roboto"/>
              <a:buNone/>
              <a:defRPr b="1" sz="1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Roboto"/>
              <a:buNone/>
              <a:defRPr b="1" sz="1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t>xx%</a:t>
            </a:r>
          </a:p>
        </p:txBody>
      </p:sp>
      <p:sp>
        <p:nvSpPr>
          <p:cNvPr id="582" name="Google Shape;582;p119"/>
          <p:cNvSpPr txBox="1"/>
          <p:nvPr>
            <p:ph idx="1" type="body"/>
          </p:nvPr>
        </p:nvSpPr>
        <p:spPr>
          <a:xfrm>
            <a:off x="311700" y="3152225"/>
            <a:ext cx="8520600" cy="13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●"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○"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■"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●"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○"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■"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●"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○"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rtl="0" algn="ctr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Font typeface="Roboto"/>
              <a:buChar char="■"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descr="angular-logo.png" id="583" name="Google Shape;583;p1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de">
  <p:cSld name="CUSTOM_5_1">
    <p:bg>
      <p:bgPr>
        <a:solidFill>
          <a:srgbClr val="263238"/>
        </a:solidFill>
      </p:bgPr>
    </p:bg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21"/>
          <p:cNvSpPr txBox="1"/>
          <p:nvPr>
            <p:ph idx="1" type="body"/>
          </p:nvPr>
        </p:nvSpPr>
        <p:spPr>
          <a:xfrm>
            <a:off x="521450" y="1793500"/>
            <a:ext cx="8106300" cy="315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Roboto Mono Medium"/>
              <a:buChar char="●"/>
              <a:defRPr sz="1200">
                <a:solidFill>
                  <a:srgbClr val="42424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Roboto Mono Medium"/>
              <a:buChar char="○"/>
              <a:defRPr sz="1200">
                <a:solidFill>
                  <a:srgbClr val="42424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Roboto Mono Medium"/>
              <a:buChar char="■"/>
              <a:defRPr sz="1200">
                <a:solidFill>
                  <a:srgbClr val="42424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Roboto Mono Medium"/>
              <a:buChar char="●"/>
              <a:defRPr sz="1200">
                <a:solidFill>
                  <a:srgbClr val="42424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Roboto Mono Medium"/>
              <a:buChar char="○"/>
              <a:defRPr sz="1200">
                <a:solidFill>
                  <a:srgbClr val="42424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Roboto Mono Medium"/>
              <a:buChar char="■"/>
              <a:defRPr sz="1200">
                <a:solidFill>
                  <a:srgbClr val="42424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Roboto Mono Medium"/>
              <a:buChar char="●"/>
              <a:defRPr sz="1200">
                <a:solidFill>
                  <a:srgbClr val="42424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Roboto Mono Medium"/>
              <a:buChar char="○"/>
              <a:defRPr sz="1200">
                <a:solidFill>
                  <a:srgbClr val="42424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424242"/>
              </a:buClr>
              <a:buSzPts val="1200"/>
              <a:buFont typeface="Roboto Mono Medium"/>
              <a:buChar char="■"/>
              <a:defRPr sz="1200">
                <a:solidFill>
                  <a:srgbClr val="42424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/>
        </p:txBody>
      </p:sp>
      <p:pic>
        <p:nvPicPr>
          <p:cNvPr id="587" name="Google Shape;587;p1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4581" y="1258244"/>
            <a:ext cx="8564799" cy="5011123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121"/>
          <p:cNvSpPr txBox="1"/>
          <p:nvPr>
            <p:ph idx="2" type="body"/>
          </p:nvPr>
        </p:nvSpPr>
        <p:spPr>
          <a:xfrm>
            <a:off x="512700" y="1672641"/>
            <a:ext cx="8118600" cy="32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342900" lvl="1" marL="9144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○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342900" lvl="2" marL="13716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■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342900" lvl="3" marL="18288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342900" lvl="4" marL="22860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○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342900" lvl="5" marL="2743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■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indent="-342900" lvl="6" marL="32004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indent="-342900" lvl="7" marL="36576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○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indent="-342900" lvl="8" marL="411480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Roboto Mono"/>
              <a:buChar char="■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589" name="Google Shape;589;p1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8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pic>
        <p:nvPicPr>
          <p:cNvPr descr="angular-logo.png" id="590" name="Google Shape;590;p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de - No Title">
  <p:cSld name="CUSTOM_5_1_1">
    <p:bg>
      <p:bgPr>
        <a:solidFill>
          <a:srgbClr val="263238"/>
        </a:solidFill>
      </p:bgPr>
    </p:bg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" name="Google Shape;592;p1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650" y="44605"/>
            <a:ext cx="9026700" cy="5281375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122"/>
          <p:cNvSpPr txBox="1"/>
          <p:nvPr>
            <p:ph idx="1" type="body"/>
          </p:nvPr>
        </p:nvSpPr>
        <p:spPr>
          <a:xfrm>
            <a:off x="202350" y="521125"/>
            <a:ext cx="8739300" cy="41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  <a:defRPr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○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3429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■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3429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3429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○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3429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■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indent="-3429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indent="-3429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○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indent="-3429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■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pic>
        <p:nvPicPr>
          <p:cNvPr descr="angular-logo.png" id="594" name="Google Shape;594;p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Code Comparison">
  <p:cSld name="CUSTOM_5_1_1_1">
    <p:bg>
      <p:bgPr>
        <a:solidFill>
          <a:srgbClr val="263238"/>
        </a:solidFill>
      </p:bgPr>
    </p:bg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6" name="Google Shape;596;p1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650" y="44605"/>
            <a:ext cx="9026700" cy="5281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gular-logo.png" id="597" name="Google Shape;597;p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123"/>
          <p:cNvSpPr txBox="1"/>
          <p:nvPr>
            <p:ph idx="1" type="body"/>
          </p:nvPr>
        </p:nvSpPr>
        <p:spPr>
          <a:xfrm>
            <a:off x="311700" y="1102900"/>
            <a:ext cx="3999900" cy="38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  <a:defRPr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○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3429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■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3429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3429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○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3429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■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indent="-3429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indent="-3429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○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indent="-3429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■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599" name="Google Shape;599;p123"/>
          <p:cNvSpPr txBox="1"/>
          <p:nvPr>
            <p:ph idx="2" type="body"/>
          </p:nvPr>
        </p:nvSpPr>
        <p:spPr>
          <a:xfrm>
            <a:off x="4832400" y="1102900"/>
            <a:ext cx="3999900" cy="38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  <a:defRPr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○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3429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■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3429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3429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○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3429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■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indent="-3429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indent="-3429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○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indent="-3429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■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cxnSp>
        <p:nvCxnSpPr>
          <p:cNvPr id="600" name="Google Shape;600;p123"/>
          <p:cNvCxnSpPr/>
          <p:nvPr/>
        </p:nvCxnSpPr>
        <p:spPr>
          <a:xfrm>
            <a:off x="4572000" y="1116100"/>
            <a:ext cx="0" cy="384240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1" name="Google Shape;601;p123"/>
          <p:cNvSpPr txBox="1"/>
          <p:nvPr>
            <p:ph idx="3" type="subTitle"/>
          </p:nvPr>
        </p:nvSpPr>
        <p:spPr>
          <a:xfrm>
            <a:off x="311700" y="502100"/>
            <a:ext cx="3226200" cy="3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602" name="Google Shape;602;p123"/>
          <p:cNvSpPr txBox="1"/>
          <p:nvPr>
            <p:ph idx="4" type="subTitle"/>
          </p:nvPr>
        </p:nvSpPr>
        <p:spPr>
          <a:xfrm>
            <a:off x="4832400" y="502100"/>
            <a:ext cx="3226200" cy="3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file">
  <p:cSld name="CUSTOM_6">
    <p:bg>
      <p:bgPr>
        <a:solidFill>
          <a:srgbClr val="233B52"/>
        </a:solidFill>
      </p:bgPr>
    </p:bg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24"/>
          <p:cNvSpPr/>
          <p:nvPr/>
        </p:nvSpPr>
        <p:spPr>
          <a:xfrm rot="-5400000">
            <a:off x="6170200" y="2169900"/>
            <a:ext cx="5143500" cy="803700"/>
          </a:xfrm>
          <a:prstGeom prst="rtTriangle">
            <a:avLst/>
          </a:prstGeom>
          <a:solidFill>
            <a:srgbClr val="3048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124"/>
          <p:cNvSpPr txBox="1"/>
          <p:nvPr>
            <p:ph type="title"/>
          </p:nvPr>
        </p:nvSpPr>
        <p:spPr>
          <a:xfrm>
            <a:off x="3736000" y="1529400"/>
            <a:ext cx="476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606" name="Google Shape;606;p124"/>
          <p:cNvSpPr/>
          <p:nvPr/>
        </p:nvSpPr>
        <p:spPr>
          <a:xfrm>
            <a:off x="910650" y="1529400"/>
            <a:ext cx="2084700" cy="2084700"/>
          </a:xfrm>
          <a:prstGeom prst="ellipse">
            <a:avLst/>
          </a:prstGeom>
          <a:solidFill>
            <a:srgbClr val="9E9E9E"/>
          </a:solidFill>
          <a:ln cap="flat" cmpd="sng" w="9525">
            <a:solidFill>
              <a:srgbClr val="90A4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124"/>
          <p:cNvSpPr txBox="1"/>
          <p:nvPr>
            <p:ph idx="1" type="body"/>
          </p:nvPr>
        </p:nvSpPr>
        <p:spPr>
          <a:xfrm>
            <a:off x="3736000" y="2743525"/>
            <a:ext cx="4075800" cy="91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08" name="Google Shape;608;p124"/>
          <p:cNvSpPr txBox="1"/>
          <p:nvPr>
            <p:ph idx="2" type="subTitle"/>
          </p:nvPr>
        </p:nvSpPr>
        <p:spPr>
          <a:xfrm>
            <a:off x="3736000" y="2149525"/>
            <a:ext cx="3982200" cy="4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/>
        </p:txBody>
      </p:sp>
      <p:sp>
        <p:nvSpPr>
          <p:cNvPr id="609" name="Google Shape;609;p124"/>
          <p:cNvSpPr txBox="1"/>
          <p:nvPr/>
        </p:nvSpPr>
        <p:spPr>
          <a:xfrm>
            <a:off x="6974200" y="4672875"/>
            <a:ext cx="19539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EEEEE"/>
                </a:solidFill>
                <a:latin typeface="Roboto Light"/>
                <a:ea typeface="Roboto Light"/>
                <a:cs typeface="Roboto Light"/>
                <a:sym typeface="Roboto Light"/>
              </a:rPr>
              <a:t>@yourtwitter</a:t>
            </a:r>
            <a:endParaRPr sz="1200">
              <a:solidFill>
                <a:srgbClr val="EEEEE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MAIN_POINT_1">
    <p:bg>
      <p:bgPr>
        <a:solidFill>
          <a:srgbClr val="233B5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/>
          <p:nvPr/>
        </p:nvSpPr>
        <p:spPr>
          <a:xfrm rot="-5400000">
            <a:off x="6170200" y="2169900"/>
            <a:ext cx="5143500" cy="803700"/>
          </a:xfrm>
          <a:prstGeom prst="rtTriangle">
            <a:avLst/>
          </a:prstGeom>
          <a:solidFill>
            <a:srgbClr val="3048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ngular-logo.png" id="63" name="Google Shape;6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/>
          <p:nvPr/>
        </p:nvSpPr>
        <p:spPr>
          <a:xfrm>
            <a:off x="1632607" y="823801"/>
            <a:ext cx="5878800" cy="3495900"/>
          </a:xfrm>
          <a:prstGeom prst="rect">
            <a:avLst/>
          </a:prstGeom>
          <a:solidFill>
            <a:srgbClr val="30485F"/>
          </a:solidFill>
          <a:ln>
            <a:noFill/>
          </a:ln>
          <a:effectLst>
            <a:outerShdw blurRad="57150" rotWithShape="0" algn="bl" dir="5400000" dist="19050">
              <a:srgbClr val="233B52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 txBox="1"/>
          <p:nvPr>
            <p:ph type="title"/>
          </p:nvPr>
        </p:nvSpPr>
        <p:spPr>
          <a:xfrm>
            <a:off x="2153425" y="1147800"/>
            <a:ext cx="5126700" cy="229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9200" y="366600"/>
            <a:ext cx="1078625" cy="107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966175" y="3698275"/>
            <a:ext cx="1078625" cy="10786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2177825" y="3622075"/>
            <a:ext cx="4045200" cy="52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1600"/>
              <a:buNone/>
              <a:defRPr sz="1600">
                <a:solidFill>
                  <a:srgbClr val="90A4AE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1600"/>
              <a:buNone/>
              <a:defRPr sz="1600">
                <a:solidFill>
                  <a:srgbClr val="90A4AE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1600"/>
              <a:buNone/>
              <a:defRPr sz="1600">
                <a:solidFill>
                  <a:srgbClr val="90A4AE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1600"/>
              <a:buNone/>
              <a:defRPr sz="1600">
                <a:solidFill>
                  <a:srgbClr val="90A4AE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1600"/>
              <a:buNone/>
              <a:defRPr sz="1600">
                <a:solidFill>
                  <a:srgbClr val="90A4AE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1600"/>
              <a:buNone/>
              <a:defRPr sz="1600">
                <a:solidFill>
                  <a:srgbClr val="90A4AE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1600"/>
              <a:buNone/>
              <a:defRPr sz="1600">
                <a:solidFill>
                  <a:srgbClr val="90A4AE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1600"/>
              <a:buNone/>
              <a:defRPr sz="1600">
                <a:solidFill>
                  <a:srgbClr val="90A4AE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1600"/>
              <a:buNone/>
              <a:defRPr sz="1600">
                <a:solidFill>
                  <a:srgbClr val="90A4A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oints 1">
  <p:cSld name="CUSTOM_2_1">
    <p:bg>
      <p:bgPr>
        <a:solidFill>
          <a:srgbClr val="233B52"/>
        </a:solidFill>
      </p:bgPr>
    </p:bg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1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612" name="Google Shape;612;p125"/>
          <p:cNvSpPr txBox="1"/>
          <p:nvPr>
            <p:ph idx="1" type="body"/>
          </p:nvPr>
        </p:nvSpPr>
        <p:spPr>
          <a:xfrm>
            <a:off x="311700" y="2312475"/>
            <a:ext cx="2234400" cy="26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429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2pPr>
            <a:lvl3pPr indent="-3429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3pPr>
            <a:lvl4pPr indent="-3429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4pPr>
            <a:lvl5pPr indent="-3429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5pPr>
            <a:lvl6pPr indent="-3429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6pPr>
            <a:lvl7pPr indent="-3429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7pPr>
            <a:lvl8pPr indent="-3429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8pPr>
            <a:lvl9pPr indent="-3429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13" name="Google Shape;613;p125"/>
          <p:cNvSpPr txBox="1"/>
          <p:nvPr>
            <p:ph idx="2" type="subTitle"/>
          </p:nvPr>
        </p:nvSpPr>
        <p:spPr>
          <a:xfrm>
            <a:off x="311700" y="1547475"/>
            <a:ext cx="2234400" cy="7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descr="angular-logo.png" id="614" name="Google Shape;614;p1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p125"/>
          <p:cNvSpPr txBox="1"/>
          <p:nvPr>
            <p:ph idx="3" type="body"/>
          </p:nvPr>
        </p:nvSpPr>
        <p:spPr>
          <a:xfrm>
            <a:off x="3456825" y="2312475"/>
            <a:ext cx="2234400" cy="26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Light"/>
              <a:buChar char="●"/>
              <a:def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429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Light"/>
              <a:buChar char="○"/>
              <a:def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429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Light"/>
              <a:buChar char="■"/>
              <a:def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429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Light"/>
              <a:buChar char="●"/>
              <a:def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429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Light"/>
              <a:buChar char="○"/>
              <a:def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429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Light"/>
              <a:buChar char="■"/>
              <a:def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429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Light"/>
              <a:buChar char="●"/>
              <a:def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429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Light"/>
              <a:buChar char="○"/>
              <a:def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429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Roboto Light"/>
              <a:buChar char="■"/>
              <a:def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616" name="Google Shape;616;p125"/>
          <p:cNvSpPr txBox="1"/>
          <p:nvPr>
            <p:ph idx="4" type="body"/>
          </p:nvPr>
        </p:nvSpPr>
        <p:spPr>
          <a:xfrm>
            <a:off x="6601950" y="2312475"/>
            <a:ext cx="2234400" cy="26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429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2pPr>
            <a:lvl3pPr indent="-3429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3pPr>
            <a:lvl4pPr indent="-3429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4pPr>
            <a:lvl5pPr indent="-3429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5pPr>
            <a:lvl6pPr indent="-3429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6pPr>
            <a:lvl7pPr indent="-3429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7pPr>
            <a:lvl8pPr indent="-3429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8pPr>
            <a:lvl9pPr indent="-3429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17" name="Google Shape;617;p125"/>
          <p:cNvSpPr txBox="1"/>
          <p:nvPr>
            <p:ph idx="5" type="subTitle"/>
          </p:nvPr>
        </p:nvSpPr>
        <p:spPr>
          <a:xfrm>
            <a:off x="3456813" y="1547475"/>
            <a:ext cx="2234400" cy="7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618" name="Google Shape;618;p125"/>
          <p:cNvSpPr txBox="1"/>
          <p:nvPr>
            <p:ph idx="6" type="subTitle"/>
          </p:nvPr>
        </p:nvSpPr>
        <p:spPr>
          <a:xfrm>
            <a:off x="6601938" y="1547475"/>
            <a:ext cx="2234400" cy="7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">
  <p:cSld name="CUSTOM_7">
    <p:bg>
      <p:bgPr>
        <a:solidFill>
          <a:srgbClr val="FFFFFF"/>
        </a:solidFill>
      </p:bgPr>
    </p:bg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rgbClr val="233B52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3048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None/>
              <a:defRPr sz="38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2" name="Google Shape;72;p1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3" name="Google Shape;73;p1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descr="angular-logo.png" id="74" name="Google Shape;74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rgbClr val="233B52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</a:lstStyle>
          <a:p/>
        </p:txBody>
      </p:sp>
      <p:pic>
        <p:nvPicPr>
          <p:cNvPr descr="angular-logo.png" id="77" name="Google Shape;7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Small">
  <p:cSld name="CUSTOM_3_1">
    <p:bg>
      <p:bgPr>
        <a:solidFill>
          <a:srgbClr val="233B52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6617975" y="-125"/>
            <a:ext cx="2526000" cy="5143500"/>
          </a:xfrm>
          <a:prstGeom prst="rect">
            <a:avLst/>
          </a:prstGeom>
          <a:solidFill>
            <a:srgbClr val="3048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lout Number">
  <p:cSld name="BIG_NUMBER">
    <p:bg>
      <p:bgPr>
        <a:solidFill>
          <a:srgbClr val="1976D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hasCustomPrompt="1" type="title"/>
          </p:nvPr>
        </p:nvSpPr>
        <p:spPr>
          <a:xfrm>
            <a:off x="311700" y="1106125"/>
            <a:ext cx="8520600" cy="196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Roboto Thin"/>
              <a:buNone/>
              <a:defRPr sz="120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3152225"/>
            <a:ext cx="8520600" cy="13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1pPr>
            <a:lvl2pPr indent="-304800" lvl="1" marL="91440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2pPr>
            <a:lvl3pPr indent="-304800" lvl="2" marL="137160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3pPr>
            <a:lvl4pPr indent="-304800" lvl="3" marL="182880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4pPr>
            <a:lvl5pPr indent="-304800" lvl="4" marL="228600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5pPr>
            <a:lvl6pPr indent="-304800" lvl="5" marL="274320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6pPr>
            <a:lvl7pPr indent="-304800" lvl="6" marL="320040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7pPr>
            <a:lvl8pPr indent="-304800" lvl="7" marL="365760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8pPr>
            <a:lvl9pPr indent="-304800" lvl="8" marL="4114800" algn="ctr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descr="angular-logo.png" id="83" name="Google Shape;8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lout Number 1">
  <p:cSld name="BIG_NUMBER_1">
    <p:bg>
      <p:bgPr>
        <a:solidFill>
          <a:srgbClr val="DD003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hasCustomPrompt="1" type="title"/>
          </p:nvPr>
        </p:nvSpPr>
        <p:spPr>
          <a:xfrm>
            <a:off x="311700" y="1106125"/>
            <a:ext cx="8520600" cy="196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Roboto"/>
              <a:buNone/>
              <a:defRPr b="1" sz="1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Roboto"/>
              <a:buNone/>
              <a:defRPr b="1" sz="1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Roboto"/>
              <a:buNone/>
              <a:defRPr b="1" sz="1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Roboto"/>
              <a:buNone/>
              <a:defRPr b="1" sz="1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Roboto"/>
              <a:buNone/>
              <a:defRPr b="1" sz="1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Roboto"/>
              <a:buNone/>
              <a:defRPr b="1" sz="1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Roboto"/>
              <a:buNone/>
              <a:defRPr b="1" sz="1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Roboto"/>
              <a:buNone/>
              <a:defRPr b="1" sz="1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Roboto"/>
              <a:buNone/>
              <a:defRPr b="1" sz="1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t>xx%</a:t>
            </a:r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3152225"/>
            <a:ext cx="8520600" cy="13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●"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○"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■"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●"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○"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■"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●"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○"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rtl="0" algn="ctr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Font typeface="Roboto"/>
              <a:buChar char="■"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descr="angular-logo.png" id="87" name="Google Shape;87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de">
  <p:cSld name="CUSTOM_5_1">
    <p:bg>
      <p:bgPr>
        <a:solidFill>
          <a:srgbClr val="263238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/>
          <p:nvPr>
            <p:ph idx="1" type="body"/>
          </p:nvPr>
        </p:nvSpPr>
        <p:spPr>
          <a:xfrm>
            <a:off x="521450" y="1793500"/>
            <a:ext cx="8106300" cy="315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Roboto Mono Medium"/>
              <a:buChar char="●"/>
              <a:defRPr sz="1200">
                <a:solidFill>
                  <a:srgbClr val="42424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Roboto Mono Medium"/>
              <a:buChar char="○"/>
              <a:defRPr sz="1200">
                <a:solidFill>
                  <a:srgbClr val="42424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Roboto Mono Medium"/>
              <a:buChar char="■"/>
              <a:defRPr sz="1200">
                <a:solidFill>
                  <a:srgbClr val="42424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Roboto Mono Medium"/>
              <a:buChar char="●"/>
              <a:defRPr sz="1200">
                <a:solidFill>
                  <a:srgbClr val="42424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Roboto Mono Medium"/>
              <a:buChar char="○"/>
              <a:defRPr sz="1200">
                <a:solidFill>
                  <a:srgbClr val="42424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Roboto Mono Medium"/>
              <a:buChar char="■"/>
              <a:defRPr sz="1200">
                <a:solidFill>
                  <a:srgbClr val="42424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Roboto Mono Medium"/>
              <a:buChar char="●"/>
              <a:defRPr sz="1200">
                <a:solidFill>
                  <a:srgbClr val="42424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Roboto Mono Medium"/>
              <a:buChar char="○"/>
              <a:defRPr sz="1200">
                <a:solidFill>
                  <a:srgbClr val="42424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424242"/>
              </a:buClr>
              <a:buSzPts val="1200"/>
              <a:buFont typeface="Roboto Mono Medium"/>
              <a:buChar char="■"/>
              <a:defRPr sz="1200">
                <a:solidFill>
                  <a:srgbClr val="42424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/>
        </p:txBody>
      </p:sp>
      <p:pic>
        <p:nvPicPr>
          <p:cNvPr id="91" name="Google Shape;91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4581" y="1258244"/>
            <a:ext cx="8564799" cy="501112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0"/>
          <p:cNvSpPr txBox="1"/>
          <p:nvPr>
            <p:ph idx="2" type="body"/>
          </p:nvPr>
        </p:nvSpPr>
        <p:spPr>
          <a:xfrm>
            <a:off x="512700" y="1672641"/>
            <a:ext cx="8118600" cy="32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342900" lvl="1" marL="9144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○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342900" lvl="2" marL="13716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■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342900" lvl="3" marL="18288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342900" lvl="4" marL="22860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○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342900" lvl="5" marL="2743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■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indent="-342900" lvl="6" marL="32004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indent="-342900" lvl="7" marL="36576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○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indent="-342900" lvl="8" marL="411480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Roboto Mono"/>
              <a:buChar char="■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93" name="Google Shape;9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pic>
        <p:nvPicPr>
          <p:cNvPr descr="angular-logo.png" id="94" name="Google Shape;9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Subheader Plus" type="secHead">
  <p:cSld name="SECTION_HEADER">
    <p:bg>
      <p:bgPr>
        <a:solidFill>
          <a:srgbClr val="233B52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1771113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None/>
              <a:defRPr sz="38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descr="angular-logo.png" id="17" name="Google Shape;1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311700" y="2579786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de - No Title">
  <p:cSld name="CUSTOM_5_1_1">
    <p:bg>
      <p:bgPr>
        <a:solidFill>
          <a:srgbClr val="263238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650" y="44605"/>
            <a:ext cx="9026700" cy="52813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1"/>
          <p:cNvSpPr txBox="1"/>
          <p:nvPr>
            <p:ph idx="1" type="body"/>
          </p:nvPr>
        </p:nvSpPr>
        <p:spPr>
          <a:xfrm>
            <a:off x="202350" y="521125"/>
            <a:ext cx="8739300" cy="41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  <a:defRPr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○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3429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■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3429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3429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○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3429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■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indent="-3429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indent="-3429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○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indent="-3429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■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pic>
        <p:nvPicPr>
          <p:cNvPr descr="angular-logo.png" id="98" name="Google Shape;9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Code Comparison">
  <p:cSld name="CUSTOM_5_1_1_1">
    <p:bg>
      <p:bgPr>
        <a:solidFill>
          <a:srgbClr val="263238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650" y="44605"/>
            <a:ext cx="9026700" cy="5281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gular-logo.png" id="101" name="Google Shape;10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2"/>
          <p:cNvSpPr txBox="1"/>
          <p:nvPr>
            <p:ph idx="1" type="body"/>
          </p:nvPr>
        </p:nvSpPr>
        <p:spPr>
          <a:xfrm>
            <a:off x="311700" y="1102900"/>
            <a:ext cx="3999900" cy="38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  <a:defRPr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○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3429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■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3429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3429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○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3429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■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indent="-3429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indent="-3429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○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indent="-3429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■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103" name="Google Shape;103;p22"/>
          <p:cNvSpPr txBox="1"/>
          <p:nvPr>
            <p:ph idx="2" type="body"/>
          </p:nvPr>
        </p:nvSpPr>
        <p:spPr>
          <a:xfrm>
            <a:off x="4832400" y="1102900"/>
            <a:ext cx="3999900" cy="38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  <a:defRPr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○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3429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■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3429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3429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○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3429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■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indent="-3429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indent="-3429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○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indent="-3429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■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cxnSp>
        <p:nvCxnSpPr>
          <p:cNvPr id="104" name="Google Shape;104;p22"/>
          <p:cNvCxnSpPr/>
          <p:nvPr/>
        </p:nvCxnSpPr>
        <p:spPr>
          <a:xfrm>
            <a:off x="4572000" y="1116100"/>
            <a:ext cx="0" cy="384240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5" name="Google Shape;105;p22"/>
          <p:cNvSpPr txBox="1"/>
          <p:nvPr>
            <p:ph idx="3" type="subTitle"/>
          </p:nvPr>
        </p:nvSpPr>
        <p:spPr>
          <a:xfrm>
            <a:off x="311700" y="502100"/>
            <a:ext cx="3226200" cy="3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06" name="Google Shape;106;p22"/>
          <p:cNvSpPr txBox="1"/>
          <p:nvPr>
            <p:ph idx="4" type="subTitle"/>
          </p:nvPr>
        </p:nvSpPr>
        <p:spPr>
          <a:xfrm>
            <a:off x="4832400" y="502100"/>
            <a:ext cx="3226200" cy="3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file">
  <p:cSld name="CUSTOM_6">
    <p:bg>
      <p:bgPr>
        <a:solidFill>
          <a:srgbClr val="233B52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3"/>
          <p:cNvSpPr/>
          <p:nvPr/>
        </p:nvSpPr>
        <p:spPr>
          <a:xfrm rot="-5400000">
            <a:off x="6170200" y="2169900"/>
            <a:ext cx="5143500" cy="803700"/>
          </a:xfrm>
          <a:prstGeom prst="rtTriangle">
            <a:avLst/>
          </a:prstGeom>
          <a:solidFill>
            <a:srgbClr val="3048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3"/>
          <p:cNvSpPr txBox="1"/>
          <p:nvPr>
            <p:ph type="title"/>
          </p:nvPr>
        </p:nvSpPr>
        <p:spPr>
          <a:xfrm>
            <a:off x="3736000" y="1529400"/>
            <a:ext cx="476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10" name="Google Shape;110;p23"/>
          <p:cNvSpPr/>
          <p:nvPr/>
        </p:nvSpPr>
        <p:spPr>
          <a:xfrm>
            <a:off x="910650" y="1529400"/>
            <a:ext cx="2084700" cy="2084700"/>
          </a:xfrm>
          <a:prstGeom prst="ellipse">
            <a:avLst/>
          </a:prstGeom>
          <a:solidFill>
            <a:srgbClr val="9E9E9E"/>
          </a:solidFill>
          <a:ln cap="flat" cmpd="sng" w="9525">
            <a:solidFill>
              <a:srgbClr val="90A4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3"/>
          <p:cNvSpPr txBox="1"/>
          <p:nvPr>
            <p:ph idx="1" type="body"/>
          </p:nvPr>
        </p:nvSpPr>
        <p:spPr>
          <a:xfrm>
            <a:off x="3736000" y="2743525"/>
            <a:ext cx="4075800" cy="91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2" name="Google Shape;112;p23"/>
          <p:cNvSpPr txBox="1"/>
          <p:nvPr>
            <p:ph idx="2" type="subTitle"/>
          </p:nvPr>
        </p:nvSpPr>
        <p:spPr>
          <a:xfrm>
            <a:off x="3736000" y="2149525"/>
            <a:ext cx="3982200" cy="4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oints 1">
  <p:cSld name="CUSTOM_2_1">
    <p:bg>
      <p:bgPr>
        <a:solidFill>
          <a:srgbClr val="233B5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15" name="Google Shape;115;p24"/>
          <p:cNvSpPr txBox="1"/>
          <p:nvPr>
            <p:ph idx="1" type="body"/>
          </p:nvPr>
        </p:nvSpPr>
        <p:spPr>
          <a:xfrm>
            <a:off x="311700" y="2312475"/>
            <a:ext cx="2234400" cy="26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429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2pPr>
            <a:lvl3pPr indent="-3429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3pPr>
            <a:lvl4pPr indent="-3429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4pPr>
            <a:lvl5pPr indent="-3429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5pPr>
            <a:lvl6pPr indent="-3429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6pPr>
            <a:lvl7pPr indent="-3429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7pPr>
            <a:lvl8pPr indent="-3429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8pPr>
            <a:lvl9pPr indent="-3429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6" name="Google Shape;116;p24"/>
          <p:cNvSpPr txBox="1"/>
          <p:nvPr>
            <p:ph idx="2" type="subTitle"/>
          </p:nvPr>
        </p:nvSpPr>
        <p:spPr>
          <a:xfrm>
            <a:off x="311700" y="1547475"/>
            <a:ext cx="2234400" cy="7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descr="angular-logo.png" id="117" name="Google Shape;117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4"/>
          <p:cNvSpPr txBox="1"/>
          <p:nvPr>
            <p:ph idx="3" type="body"/>
          </p:nvPr>
        </p:nvSpPr>
        <p:spPr>
          <a:xfrm>
            <a:off x="3456825" y="2312475"/>
            <a:ext cx="2234400" cy="26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Light"/>
              <a:buChar char="●"/>
              <a:def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429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Light"/>
              <a:buChar char="○"/>
              <a:def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429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Light"/>
              <a:buChar char="■"/>
              <a:def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429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Light"/>
              <a:buChar char="●"/>
              <a:def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429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Light"/>
              <a:buChar char="○"/>
              <a:def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429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Light"/>
              <a:buChar char="■"/>
              <a:def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429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Light"/>
              <a:buChar char="●"/>
              <a:def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429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Light"/>
              <a:buChar char="○"/>
              <a:def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429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Roboto Light"/>
              <a:buChar char="■"/>
              <a:def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19" name="Google Shape;119;p24"/>
          <p:cNvSpPr txBox="1"/>
          <p:nvPr>
            <p:ph idx="4" type="body"/>
          </p:nvPr>
        </p:nvSpPr>
        <p:spPr>
          <a:xfrm>
            <a:off x="6601950" y="2312475"/>
            <a:ext cx="2234400" cy="26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429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2pPr>
            <a:lvl3pPr indent="-3429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3pPr>
            <a:lvl4pPr indent="-3429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4pPr>
            <a:lvl5pPr indent="-3429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5pPr>
            <a:lvl6pPr indent="-3429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6pPr>
            <a:lvl7pPr indent="-3429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7pPr>
            <a:lvl8pPr indent="-3429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8pPr>
            <a:lvl9pPr indent="-3429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0" name="Google Shape;120;p24"/>
          <p:cNvSpPr txBox="1"/>
          <p:nvPr>
            <p:ph idx="5" type="subTitle"/>
          </p:nvPr>
        </p:nvSpPr>
        <p:spPr>
          <a:xfrm>
            <a:off x="3456813" y="1547475"/>
            <a:ext cx="2234400" cy="7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121" name="Google Shape;121;p24"/>
          <p:cNvSpPr txBox="1"/>
          <p:nvPr>
            <p:ph idx="6" type="subTitle"/>
          </p:nvPr>
        </p:nvSpPr>
        <p:spPr>
          <a:xfrm>
            <a:off x="6601938" y="1547475"/>
            <a:ext cx="2234400" cy="7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">
  <p:cSld name="CUSTOM_7">
    <p:bg>
      <p:bgPr>
        <a:solidFill>
          <a:srgbClr val="FFFFFF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itle" type="title">
  <p:cSld name="TITLE">
    <p:bg>
      <p:bgPr>
        <a:solidFill>
          <a:srgbClr val="233B52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/>
          <p:nvPr/>
        </p:nvSpPr>
        <p:spPr>
          <a:xfrm flipH="1">
            <a:off x="3750" y="4236450"/>
            <a:ext cx="9136500" cy="906900"/>
          </a:xfrm>
          <a:prstGeom prst="rtTriangle">
            <a:avLst/>
          </a:prstGeom>
          <a:solidFill>
            <a:srgbClr val="3048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7"/>
          <p:cNvSpPr txBox="1"/>
          <p:nvPr>
            <p:ph type="ctrTitle"/>
          </p:nvPr>
        </p:nvSpPr>
        <p:spPr>
          <a:xfrm>
            <a:off x="311700" y="1283899"/>
            <a:ext cx="8520600" cy="128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Font typeface="Roboto Thin"/>
              <a:buNone/>
              <a:defRPr sz="5200">
                <a:latin typeface="Roboto Thin"/>
                <a:ea typeface="Roboto Thin"/>
                <a:cs typeface="Roboto Thin"/>
                <a:sym typeface="Roboto Thin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Font typeface="Roboto Thin"/>
              <a:buNone/>
              <a:defRPr sz="5200">
                <a:latin typeface="Roboto Thin"/>
                <a:ea typeface="Roboto Thin"/>
                <a:cs typeface="Roboto Thin"/>
                <a:sym typeface="Roboto Thin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Font typeface="Roboto Thin"/>
              <a:buNone/>
              <a:defRPr sz="5200">
                <a:latin typeface="Roboto Thin"/>
                <a:ea typeface="Roboto Thin"/>
                <a:cs typeface="Roboto Thin"/>
                <a:sym typeface="Roboto Thin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Font typeface="Roboto Thin"/>
              <a:buNone/>
              <a:defRPr sz="5200">
                <a:latin typeface="Roboto Thin"/>
                <a:ea typeface="Roboto Thin"/>
                <a:cs typeface="Roboto Thin"/>
                <a:sym typeface="Roboto Thin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Font typeface="Roboto Thin"/>
              <a:buNone/>
              <a:defRPr sz="5200">
                <a:latin typeface="Roboto Thin"/>
                <a:ea typeface="Roboto Thin"/>
                <a:cs typeface="Roboto Thin"/>
                <a:sym typeface="Roboto Thin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Font typeface="Roboto Thin"/>
              <a:buNone/>
              <a:defRPr sz="5200">
                <a:latin typeface="Roboto Thin"/>
                <a:ea typeface="Roboto Thin"/>
                <a:cs typeface="Roboto Thin"/>
                <a:sym typeface="Roboto Thin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Font typeface="Roboto Thin"/>
              <a:buNone/>
              <a:defRPr sz="5200">
                <a:latin typeface="Roboto Thin"/>
                <a:ea typeface="Roboto Thin"/>
                <a:cs typeface="Roboto Thin"/>
                <a:sym typeface="Roboto Thin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Font typeface="Roboto Thin"/>
              <a:buNone/>
              <a:defRPr sz="5200"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/>
        </p:txBody>
      </p:sp>
      <p:sp>
        <p:nvSpPr>
          <p:cNvPr id="129" name="Google Shape;129;p27"/>
          <p:cNvSpPr txBox="1"/>
          <p:nvPr>
            <p:ph idx="1" type="subTitle"/>
          </p:nvPr>
        </p:nvSpPr>
        <p:spPr>
          <a:xfrm>
            <a:off x="311700" y="2608949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Roboto Light"/>
              <a:buNone/>
              <a:defRPr sz="240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descr="angular-logo-full.png" id="130" name="Google Shape;130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35275" y="178624"/>
            <a:ext cx="964406" cy="2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7"/>
          <p:cNvSpPr txBox="1"/>
          <p:nvPr>
            <p:ph idx="2" type="body"/>
          </p:nvPr>
        </p:nvSpPr>
        <p:spPr>
          <a:xfrm>
            <a:off x="833125" y="4431868"/>
            <a:ext cx="1998900" cy="3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200"/>
              <a:buChar char="●"/>
              <a:defRPr sz="1200">
                <a:solidFill>
                  <a:srgbClr val="EEEEEE"/>
                </a:solidFill>
              </a:defRPr>
            </a:lvl1pPr>
            <a:lvl2pPr indent="-304800" lvl="1" marL="914400" rtl="0" algn="l">
              <a:spcBef>
                <a:spcPts val="1600"/>
              </a:spcBef>
              <a:spcAft>
                <a:spcPts val="0"/>
              </a:spcAft>
              <a:buClr>
                <a:srgbClr val="EEEEEE"/>
              </a:buClr>
              <a:buSzPts val="1200"/>
              <a:buChar char="○"/>
              <a:defRPr sz="1200">
                <a:solidFill>
                  <a:srgbClr val="EEEEEE"/>
                </a:solidFill>
              </a:defRPr>
            </a:lvl2pPr>
            <a:lvl3pPr indent="-304800" lvl="2" marL="1371600" rtl="0" algn="l">
              <a:spcBef>
                <a:spcPts val="1600"/>
              </a:spcBef>
              <a:spcAft>
                <a:spcPts val="0"/>
              </a:spcAft>
              <a:buClr>
                <a:srgbClr val="EEEEEE"/>
              </a:buClr>
              <a:buSzPts val="1200"/>
              <a:buChar char="■"/>
              <a:defRPr sz="1200">
                <a:solidFill>
                  <a:srgbClr val="EEEEEE"/>
                </a:solidFill>
              </a:defRPr>
            </a:lvl3pPr>
            <a:lvl4pPr indent="-304800" lvl="3" marL="1828800" rtl="0" algn="l">
              <a:spcBef>
                <a:spcPts val="1600"/>
              </a:spcBef>
              <a:spcAft>
                <a:spcPts val="0"/>
              </a:spcAft>
              <a:buClr>
                <a:srgbClr val="EEEEEE"/>
              </a:buClr>
              <a:buSzPts val="1200"/>
              <a:buChar char="●"/>
              <a:defRPr sz="1200">
                <a:solidFill>
                  <a:srgbClr val="EEEEEE"/>
                </a:solidFill>
              </a:defRPr>
            </a:lvl4pPr>
            <a:lvl5pPr indent="-304800" lvl="4" marL="2286000" rtl="0" algn="l">
              <a:spcBef>
                <a:spcPts val="1600"/>
              </a:spcBef>
              <a:spcAft>
                <a:spcPts val="0"/>
              </a:spcAft>
              <a:buClr>
                <a:srgbClr val="EEEEEE"/>
              </a:buClr>
              <a:buSzPts val="1200"/>
              <a:buChar char="○"/>
              <a:defRPr sz="1200">
                <a:solidFill>
                  <a:srgbClr val="EEEEEE"/>
                </a:solidFill>
              </a:defRPr>
            </a:lvl5pPr>
            <a:lvl6pPr indent="-304800" lvl="5" marL="2743200" rtl="0" algn="l">
              <a:spcBef>
                <a:spcPts val="1600"/>
              </a:spcBef>
              <a:spcAft>
                <a:spcPts val="0"/>
              </a:spcAft>
              <a:buClr>
                <a:srgbClr val="EEEEEE"/>
              </a:buClr>
              <a:buSzPts val="1200"/>
              <a:buChar char="■"/>
              <a:defRPr sz="1200">
                <a:solidFill>
                  <a:srgbClr val="EEEEEE"/>
                </a:solidFill>
              </a:defRPr>
            </a:lvl6pPr>
            <a:lvl7pPr indent="-304800" lvl="6" marL="3200400" rtl="0" algn="l">
              <a:spcBef>
                <a:spcPts val="1600"/>
              </a:spcBef>
              <a:spcAft>
                <a:spcPts val="0"/>
              </a:spcAft>
              <a:buClr>
                <a:srgbClr val="EEEEEE"/>
              </a:buClr>
              <a:buSzPts val="1200"/>
              <a:buChar char="●"/>
              <a:defRPr sz="1200">
                <a:solidFill>
                  <a:srgbClr val="EEEEEE"/>
                </a:solidFill>
              </a:defRPr>
            </a:lvl7pPr>
            <a:lvl8pPr indent="-304800" lvl="7" marL="3657600" rtl="0" algn="l">
              <a:spcBef>
                <a:spcPts val="1600"/>
              </a:spcBef>
              <a:spcAft>
                <a:spcPts val="0"/>
              </a:spcAft>
              <a:buClr>
                <a:srgbClr val="EEEEEE"/>
              </a:buClr>
              <a:buSzPts val="1200"/>
              <a:buChar char="○"/>
              <a:defRPr sz="1200">
                <a:solidFill>
                  <a:srgbClr val="EEEEEE"/>
                </a:solidFill>
              </a:defRPr>
            </a:lvl8pPr>
            <a:lvl9pPr indent="-304800" lvl="8" marL="4114800" rtl="0" algn="l">
              <a:spcBef>
                <a:spcPts val="1600"/>
              </a:spcBef>
              <a:spcAft>
                <a:spcPts val="1600"/>
              </a:spcAft>
              <a:buClr>
                <a:srgbClr val="EEEEEE"/>
              </a:buClr>
              <a:buSzPts val="1200"/>
              <a:buChar char="■"/>
              <a:defRPr sz="1200">
                <a:solidFill>
                  <a:srgbClr val="EEEEEE"/>
                </a:solidFill>
              </a:defRPr>
            </a:lvl9pPr>
          </a:lstStyle>
          <a:p/>
        </p:txBody>
      </p:sp>
      <p:sp>
        <p:nvSpPr>
          <p:cNvPr id="132" name="Google Shape;132;p27"/>
          <p:cNvSpPr txBox="1"/>
          <p:nvPr>
            <p:ph idx="3" type="body"/>
          </p:nvPr>
        </p:nvSpPr>
        <p:spPr>
          <a:xfrm>
            <a:off x="833125" y="4236443"/>
            <a:ext cx="1998900" cy="3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1pPr>
            <a:lvl2pPr indent="-304800" lvl="1" marL="9144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indent="-304800" lvl="2" marL="13716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indent="-304800" lvl="3" marL="18288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rtl="0" algn="l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Subheader Plus" type="secHead">
  <p:cSld name="SECTION_HEADER">
    <p:bg>
      <p:bgPr>
        <a:solidFill>
          <a:srgbClr val="233B52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8"/>
          <p:cNvSpPr txBox="1"/>
          <p:nvPr>
            <p:ph type="title"/>
          </p:nvPr>
        </p:nvSpPr>
        <p:spPr>
          <a:xfrm>
            <a:off x="311700" y="1771113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Light"/>
              <a:buNone/>
              <a:defRPr sz="3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descr="angular-logo.png" id="135" name="Google Shape;13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8"/>
          <p:cNvSpPr txBox="1"/>
          <p:nvPr>
            <p:ph idx="1" type="subTitle"/>
          </p:nvPr>
        </p:nvSpPr>
        <p:spPr>
          <a:xfrm>
            <a:off x="311700" y="2579786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Roboto Thin"/>
              <a:buNone/>
              <a:defRPr sz="2400">
                <a:solidFill>
                  <a:schemeClr val="lt2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Thin"/>
              <a:buNone/>
              <a:defRPr sz="2800">
                <a:latin typeface="Roboto Thin"/>
                <a:ea typeface="Roboto Thin"/>
                <a:cs typeface="Roboto Thin"/>
                <a:sym typeface="Roboto Thin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Thin"/>
              <a:buNone/>
              <a:defRPr sz="2800">
                <a:latin typeface="Roboto Thin"/>
                <a:ea typeface="Roboto Thin"/>
                <a:cs typeface="Roboto Thin"/>
                <a:sym typeface="Roboto Thin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Thin"/>
              <a:buNone/>
              <a:defRPr sz="2800">
                <a:latin typeface="Roboto Thin"/>
                <a:ea typeface="Roboto Thin"/>
                <a:cs typeface="Roboto Thin"/>
                <a:sym typeface="Roboto Thin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Thin"/>
              <a:buNone/>
              <a:defRPr sz="2800">
                <a:latin typeface="Roboto Thin"/>
                <a:ea typeface="Roboto Thin"/>
                <a:cs typeface="Roboto Thin"/>
                <a:sym typeface="Roboto Thin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Thin"/>
              <a:buNone/>
              <a:defRPr sz="2800">
                <a:latin typeface="Roboto Thin"/>
                <a:ea typeface="Roboto Thin"/>
                <a:cs typeface="Roboto Thin"/>
                <a:sym typeface="Roboto Thin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Thin"/>
              <a:buNone/>
              <a:defRPr sz="2800">
                <a:latin typeface="Roboto Thin"/>
                <a:ea typeface="Roboto Thin"/>
                <a:cs typeface="Roboto Thin"/>
                <a:sym typeface="Roboto Thin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Thin"/>
              <a:buNone/>
              <a:defRPr sz="2800">
                <a:latin typeface="Roboto Thin"/>
                <a:ea typeface="Roboto Thin"/>
                <a:cs typeface="Roboto Thin"/>
                <a:sym typeface="Roboto Thin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Thin"/>
              <a:buNone/>
              <a:defRPr sz="2800"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Subheader Simple">
  <p:cSld name="SECTION_HEADER_1">
    <p:bg>
      <p:bgPr>
        <a:solidFill>
          <a:srgbClr val="233B52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descr="angular-logo.png" id="139" name="Google Shape;139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(Side Slice)" type="tx">
  <p:cSld name="TITLE_AND_BODY">
    <p:bg>
      <p:bgPr>
        <a:solidFill>
          <a:srgbClr val="30485F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/>
          <p:nvPr/>
        </p:nvSpPr>
        <p:spPr>
          <a:xfrm>
            <a:off x="8198050" y="0"/>
            <a:ext cx="969000" cy="5143500"/>
          </a:xfrm>
          <a:prstGeom prst="triangle">
            <a:avLst>
              <a:gd fmla="val 99984" name="adj"/>
            </a:avLst>
          </a:prstGeom>
          <a:solidFill>
            <a:srgbClr val="3048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4" y="0"/>
            <a:ext cx="9140029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Light"/>
              <a:buNone/>
              <a:defRPr sz="3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4" name="Google Shape;144;p30"/>
          <p:cNvSpPr txBox="1"/>
          <p:nvPr>
            <p:ph idx="1" type="body"/>
          </p:nvPr>
        </p:nvSpPr>
        <p:spPr>
          <a:xfrm>
            <a:off x="311700" y="1609675"/>
            <a:ext cx="8520600" cy="334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2pPr>
            <a:lvl3pPr indent="-3429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3pPr>
            <a:lvl4pPr indent="-3429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4pPr>
            <a:lvl5pPr indent="-3429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5pPr>
            <a:lvl6pPr indent="-3429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6pPr>
            <a:lvl7pPr indent="-3429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7pPr>
            <a:lvl8pPr indent="-3429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8pPr>
            <a:lvl9pPr indent="-3429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descr="angular-logo.png" id="145" name="Google Shape;14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0"/>
          <p:cNvSpPr txBox="1"/>
          <p:nvPr/>
        </p:nvSpPr>
        <p:spPr>
          <a:xfrm>
            <a:off x="6974200" y="4672875"/>
            <a:ext cx="19539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EEEEE"/>
                </a:solidFill>
                <a:latin typeface="Roboto Light"/>
                <a:ea typeface="Roboto Light"/>
                <a:cs typeface="Roboto Light"/>
                <a:sym typeface="Roboto Light"/>
              </a:rPr>
              <a:t>@yourtwitter</a:t>
            </a:r>
            <a:endParaRPr sz="1200">
              <a:solidFill>
                <a:srgbClr val="EEEEE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(Bottom Slice)">
  <p:cSld name="TITLE_AND_BODY_2">
    <p:bg>
      <p:bgPr>
        <a:solidFill>
          <a:srgbClr val="233B52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1"/>
          <p:cNvSpPr/>
          <p:nvPr/>
        </p:nvSpPr>
        <p:spPr>
          <a:xfrm>
            <a:off x="3750" y="3636600"/>
            <a:ext cx="9136500" cy="1506900"/>
          </a:xfrm>
          <a:prstGeom prst="rtTriangle">
            <a:avLst/>
          </a:prstGeom>
          <a:solidFill>
            <a:srgbClr val="3048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Light"/>
              <a:buNone/>
              <a:defRPr sz="3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0" name="Google Shape;150;p31"/>
          <p:cNvSpPr txBox="1"/>
          <p:nvPr>
            <p:ph idx="1" type="body"/>
          </p:nvPr>
        </p:nvSpPr>
        <p:spPr>
          <a:xfrm>
            <a:off x="311700" y="1152475"/>
            <a:ext cx="7622700" cy="3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2pPr>
            <a:lvl3pPr indent="-3429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3pPr>
            <a:lvl4pPr indent="-3429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4pPr>
            <a:lvl5pPr indent="-3429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5pPr>
            <a:lvl6pPr indent="-3429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6pPr>
            <a:lvl7pPr indent="-3429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7pPr>
            <a:lvl8pPr indent="-3429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8pPr>
            <a:lvl9pPr indent="-3429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descr="angular-logo.png" id="151" name="Google Shape;15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1"/>
          <p:cNvSpPr txBox="1"/>
          <p:nvPr>
            <p:ph idx="2" type="body"/>
          </p:nvPr>
        </p:nvSpPr>
        <p:spPr>
          <a:xfrm>
            <a:off x="311700" y="4645075"/>
            <a:ext cx="2946000" cy="2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233B52"/>
              </a:buClr>
              <a:buSzPts val="1200"/>
              <a:buChar char="●"/>
              <a:defRPr sz="1200">
                <a:solidFill>
                  <a:srgbClr val="233B52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233B52"/>
              </a:buClr>
              <a:buSzPts val="1200"/>
              <a:buChar char="○"/>
              <a:defRPr sz="1200">
                <a:solidFill>
                  <a:srgbClr val="233B52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233B52"/>
              </a:buClr>
              <a:buSzPts val="1200"/>
              <a:buChar char="■"/>
              <a:defRPr sz="1200">
                <a:solidFill>
                  <a:srgbClr val="233B52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233B52"/>
              </a:buClr>
              <a:buSzPts val="1200"/>
              <a:buChar char="●"/>
              <a:defRPr sz="1200">
                <a:solidFill>
                  <a:srgbClr val="233B52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233B52"/>
              </a:buClr>
              <a:buSzPts val="1200"/>
              <a:buChar char="○"/>
              <a:defRPr sz="1200">
                <a:solidFill>
                  <a:srgbClr val="233B52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233B52"/>
              </a:buClr>
              <a:buSzPts val="1200"/>
              <a:buChar char="■"/>
              <a:defRPr sz="1200">
                <a:solidFill>
                  <a:srgbClr val="233B52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233B52"/>
              </a:buClr>
              <a:buSzPts val="1200"/>
              <a:buChar char="●"/>
              <a:defRPr sz="1200">
                <a:solidFill>
                  <a:srgbClr val="233B52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233B52"/>
              </a:buClr>
              <a:buSzPts val="1200"/>
              <a:buChar char="○"/>
              <a:defRPr sz="1200">
                <a:solidFill>
                  <a:srgbClr val="233B52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233B52"/>
              </a:buClr>
              <a:buSzPts val="1200"/>
              <a:buChar char="■"/>
              <a:defRPr sz="1200">
                <a:solidFill>
                  <a:srgbClr val="233B5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Subheader Simple">
  <p:cSld name="SECTION_HEADER_1">
    <p:bg>
      <p:bgPr>
        <a:solidFill>
          <a:srgbClr val="233B52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descr="angular-logo.png" id="21" name="Google Shape;2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r Title and Body">
  <p:cSld name="TITLE_AND_BODY_1">
    <p:bg>
      <p:bgPr>
        <a:solidFill>
          <a:srgbClr val="233B5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2"/>
          <p:cNvSpPr txBox="1"/>
          <p:nvPr>
            <p:ph type="title"/>
          </p:nvPr>
        </p:nvSpPr>
        <p:spPr>
          <a:xfrm>
            <a:off x="311700" y="1182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Light"/>
              <a:buNone/>
              <a:defRPr sz="3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5" name="Google Shape;155;p32"/>
          <p:cNvSpPr txBox="1"/>
          <p:nvPr>
            <p:ph idx="1" type="body"/>
          </p:nvPr>
        </p:nvSpPr>
        <p:spPr>
          <a:xfrm>
            <a:off x="311700" y="1890025"/>
            <a:ext cx="8520600" cy="30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2pPr>
            <a:lvl3pPr indent="-3429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3pPr>
            <a:lvl4pPr indent="-3429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4pPr>
            <a:lvl5pPr indent="-3429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5pPr>
            <a:lvl6pPr indent="-3429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6pPr>
            <a:lvl7pPr indent="-3429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7pPr>
            <a:lvl8pPr indent="-3429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8pPr>
            <a:lvl9pPr indent="-3429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descr="angular-logo.png" id="156" name="Google Shape;156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2"/>
          <p:cNvSpPr/>
          <p:nvPr/>
        </p:nvSpPr>
        <p:spPr>
          <a:xfrm>
            <a:off x="0" y="-200"/>
            <a:ext cx="9144000" cy="943800"/>
          </a:xfrm>
          <a:prstGeom prst="rect">
            <a:avLst/>
          </a:prstGeom>
          <a:solidFill>
            <a:srgbClr val="3048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howcase">
  <p:cSld name="TITLE_AND_BODY_1_1">
    <p:bg>
      <p:bgPr>
        <a:solidFill>
          <a:srgbClr val="233B52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3"/>
          <p:cNvSpPr/>
          <p:nvPr/>
        </p:nvSpPr>
        <p:spPr>
          <a:xfrm flipH="1" rot="10800000">
            <a:off x="-21475" y="0"/>
            <a:ext cx="9176100" cy="6160200"/>
          </a:xfrm>
          <a:prstGeom prst="rtTriangle">
            <a:avLst/>
          </a:prstGeom>
          <a:solidFill>
            <a:srgbClr val="3048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33"/>
          <p:cNvSpPr txBox="1"/>
          <p:nvPr>
            <p:ph type="title"/>
          </p:nvPr>
        </p:nvSpPr>
        <p:spPr>
          <a:xfrm>
            <a:off x="311700" y="1182575"/>
            <a:ext cx="735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Light"/>
              <a:buNone/>
              <a:defRPr sz="3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61" name="Google Shape;161;p33"/>
          <p:cNvSpPr txBox="1"/>
          <p:nvPr>
            <p:ph idx="1" type="body"/>
          </p:nvPr>
        </p:nvSpPr>
        <p:spPr>
          <a:xfrm>
            <a:off x="311700" y="1890025"/>
            <a:ext cx="4789800" cy="30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2pPr>
            <a:lvl3pPr indent="-3429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3pPr>
            <a:lvl4pPr indent="-3429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4pPr>
            <a:lvl5pPr indent="-3429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5pPr>
            <a:lvl6pPr indent="-3429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6pPr>
            <a:lvl7pPr indent="-3429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7pPr>
            <a:lvl8pPr indent="-3429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8pPr>
            <a:lvl9pPr indent="-3429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descr="angular-logo.png" id="162" name="Google Shape;162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rgbClr val="233B52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Light"/>
              <a:buNone/>
              <a:defRPr sz="3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5" name="Google Shape;165;p34"/>
          <p:cNvSpPr txBox="1"/>
          <p:nvPr>
            <p:ph idx="1" type="body"/>
          </p:nvPr>
        </p:nvSpPr>
        <p:spPr>
          <a:xfrm>
            <a:off x="311700" y="1304875"/>
            <a:ext cx="3999900" cy="36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2pPr>
            <a:lvl3pPr indent="-3429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3pPr>
            <a:lvl4pPr indent="-3429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4pPr>
            <a:lvl5pPr indent="-3429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5pPr>
            <a:lvl6pPr indent="-3429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6pPr>
            <a:lvl7pPr indent="-3429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7pPr>
            <a:lvl8pPr indent="-3429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8pPr>
            <a:lvl9pPr indent="-3429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66" name="Google Shape;166;p34"/>
          <p:cNvSpPr txBox="1"/>
          <p:nvPr>
            <p:ph idx="2" type="body"/>
          </p:nvPr>
        </p:nvSpPr>
        <p:spPr>
          <a:xfrm>
            <a:off x="4832400" y="1304875"/>
            <a:ext cx="3999900" cy="36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1pPr>
            <a:lvl2pPr indent="-342900" lvl="1" marL="9144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2pPr>
            <a:lvl3pPr indent="-342900" lvl="2" marL="13716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3pPr>
            <a:lvl4pPr indent="-342900" lvl="3" marL="18288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4pPr>
            <a:lvl5pPr indent="-342900" lvl="4" marL="22860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5pPr>
            <a:lvl6pPr indent="-342900" lvl="5" marL="2743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6pPr>
            <a:lvl7pPr indent="-342900" lvl="6" marL="32004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7pPr>
            <a:lvl8pPr indent="-342900" lvl="7" marL="36576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8pPr>
            <a:lvl9pPr indent="-342900" lvl="8" marL="411480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descr="angular-logo.png" id="167" name="Google Shape;167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Blank" type="titleOnly">
  <p:cSld name="TITLE_ONLY">
    <p:bg>
      <p:bgPr>
        <a:solidFill>
          <a:srgbClr val="233B52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None/>
              <a:defRPr sz="3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descr="angular-logo.png" id="170" name="Google Shape;170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rgbClr val="233B52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6"/>
          <p:cNvSpPr/>
          <p:nvPr/>
        </p:nvSpPr>
        <p:spPr>
          <a:xfrm rot="-5400000">
            <a:off x="6170200" y="2169900"/>
            <a:ext cx="5143500" cy="803700"/>
          </a:xfrm>
          <a:prstGeom prst="rtTriangle">
            <a:avLst/>
          </a:prstGeom>
          <a:solidFill>
            <a:srgbClr val="3048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36"/>
          <p:cNvSpPr txBox="1"/>
          <p:nvPr>
            <p:ph type="title"/>
          </p:nvPr>
        </p:nvSpPr>
        <p:spPr>
          <a:xfrm>
            <a:off x="311700" y="555600"/>
            <a:ext cx="81606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Light"/>
              <a:buNone/>
              <a:defRPr sz="3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74" name="Google Shape;174;p36"/>
          <p:cNvSpPr txBox="1"/>
          <p:nvPr>
            <p:ph idx="1" type="body"/>
          </p:nvPr>
        </p:nvSpPr>
        <p:spPr>
          <a:xfrm>
            <a:off x="311700" y="1389600"/>
            <a:ext cx="2808000" cy="35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600">
                <a:solidFill>
                  <a:srgbClr val="FFFFFF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600">
                <a:solidFill>
                  <a:srgbClr val="FFFFFF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600">
                <a:solidFill>
                  <a:srgbClr val="FFFFFF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600">
                <a:solidFill>
                  <a:srgbClr val="FFFFFF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600">
                <a:solidFill>
                  <a:srgbClr val="FFFFFF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600">
                <a:solidFill>
                  <a:srgbClr val="FFFFFF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600">
                <a:solidFill>
                  <a:srgbClr val="FFFFFF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600">
                <a:solidFill>
                  <a:srgbClr val="FFFFFF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6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descr="angular-logo.png" id="175" name="Google Shape;175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6"/>
          <p:cNvSpPr txBox="1"/>
          <p:nvPr/>
        </p:nvSpPr>
        <p:spPr>
          <a:xfrm>
            <a:off x="6974200" y="4672875"/>
            <a:ext cx="19539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EEEEE"/>
                </a:solidFill>
                <a:latin typeface="Roboto Light"/>
                <a:ea typeface="Roboto Light"/>
                <a:cs typeface="Roboto Light"/>
                <a:sym typeface="Roboto Light"/>
              </a:rPr>
              <a:t>@yourtwitter</a:t>
            </a:r>
            <a:endParaRPr sz="1200">
              <a:solidFill>
                <a:srgbClr val="EEEEE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233B52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7"/>
          <p:cNvSpPr/>
          <p:nvPr/>
        </p:nvSpPr>
        <p:spPr>
          <a:xfrm rot="-5400000">
            <a:off x="6170200" y="2169900"/>
            <a:ext cx="5143500" cy="803700"/>
          </a:xfrm>
          <a:prstGeom prst="rtTriangle">
            <a:avLst/>
          </a:prstGeom>
          <a:solidFill>
            <a:srgbClr val="3048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3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Thin"/>
              <a:buNone/>
              <a:defRPr sz="48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descr="angular-logo.png" id="180" name="Google Shape;180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MAIN_POINT_1">
    <p:bg>
      <p:bgPr>
        <a:solidFill>
          <a:srgbClr val="233B52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8"/>
          <p:cNvSpPr/>
          <p:nvPr/>
        </p:nvSpPr>
        <p:spPr>
          <a:xfrm rot="-5400000">
            <a:off x="6170200" y="2169900"/>
            <a:ext cx="5143500" cy="803700"/>
          </a:xfrm>
          <a:prstGeom prst="rtTriangle">
            <a:avLst/>
          </a:prstGeom>
          <a:solidFill>
            <a:srgbClr val="3048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ngular-logo.png" id="183" name="Google Shape;183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8"/>
          <p:cNvSpPr/>
          <p:nvPr/>
        </p:nvSpPr>
        <p:spPr>
          <a:xfrm>
            <a:off x="1632607" y="823801"/>
            <a:ext cx="5878800" cy="3495900"/>
          </a:xfrm>
          <a:prstGeom prst="rect">
            <a:avLst/>
          </a:prstGeom>
          <a:solidFill>
            <a:srgbClr val="30485F"/>
          </a:solidFill>
          <a:ln>
            <a:noFill/>
          </a:ln>
          <a:effectLst>
            <a:outerShdw blurRad="57150" rotWithShape="0" algn="bl" dir="5400000" dist="19050">
              <a:srgbClr val="233B52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38"/>
          <p:cNvSpPr txBox="1"/>
          <p:nvPr>
            <p:ph type="title"/>
          </p:nvPr>
        </p:nvSpPr>
        <p:spPr>
          <a:xfrm>
            <a:off x="2153425" y="1147800"/>
            <a:ext cx="5126700" cy="229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Thin"/>
              <a:buNone/>
              <a:defRPr sz="48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86" name="Google Shape;18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9200" y="366600"/>
            <a:ext cx="1078625" cy="107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966175" y="3698275"/>
            <a:ext cx="1078625" cy="107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8"/>
          <p:cNvSpPr txBox="1"/>
          <p:nvPr>
            <p:ph idx="1" type="subTitle"/>
          </p:nvPr>
        </p:nvSpPr>
        <p:spPr>
          <a:xfrm>
            <a:off x="2177825" y="3622075"/>
            <a:ext cx="4045200" cy="52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1600"/>
              <a:buFont typeface="Roboto"/>
              <a:buNone/>
              <a:defRPr sz="1600">
                <a:solidFill>
                  <a:srgbClr val="90A4A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1600"/>
              <a:buFont typeface="Roboto"/>
              <a:buNone/>
              <a:defRPr sz="1600">
                <a:solidFill>
                  <a:srgbClr val="90A4A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1600"/>
              <a:buFont typeface="Roboto"/>
              <a:buNone/>
              <a:defRPr sz="1600">
                <a:solidFill>
                  <a:srgbClr val="90A4A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1600"/>
              <a:buFont typeface="Roboto"/>
              <a:buNone/>
              <a:defRPr sz="1600">
                <a:solidFill>
                  <a:srgbClr val="90A4A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1600"/>
              <a:buFont typeface="Roboto"/>
              <a:buNone/>
              <a:defRPr sz="1600">
                <a:solidFill>
                  <a:srgbClr val="90A4A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1600"/>
              <a:buFont typeface="Roboto"/>
              <a:buNone/>
              <a:defRPr sz="1600">
                <a:solidFill>
                  <a:srgbClr val="90A4A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1600"/>
              <a:buFont typeface="Roboto"/>
              <a:buNone/>
              <a:defRPr sz="1600">
                <a:solidFill>
                  <a:srgbClr val="90A4A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1600"/>
              <a:buFont typeface="Roboto"/>
              <a:buNone/>
              <a:defRPr sz="1600">
                <a:solidFill>
                  <a:srgbClr val="90A4A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1600"/>
              <a:buFont typeface="Roboto"/>
              <a:buNone/>
              <a:defRPr sz="1600">
                <a:solidFill>
                  <a:srgbClr val="90A4A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rgbClr val="233B52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3048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3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None/>
              <a:defRPr sz="3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92" name="Google Shape;192;p3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93" name="Google Shape;193;p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descr="angular-logo.png" id="194" name="Google Shape;194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rgbClr val="233B52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</a:lstStyle>
          <a:p/>
        </p:txBody>
      </p:sp>
      <p:pic>
        <p:nvPicPr>
          <p:cNvPr descr="angular-logo.png" id="197" name="Google Shape;197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Small">
  <p:cSld name="CUSTOM_3_1">
    <p:bg>
      <p:bgPr>
        <a:solidFill>
          <a:srgbClr val="233B52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1"/>
          <p:cNvSpPr/>
          <p:nvPr/>
        </p:nvSpPr>
        <p:spPr>
          <a:xfrm>
            <a:off x="6617975" y="-125"/>
            <a:ext cx="2526000" cy="5143500"/>
          </a:xfrm>
          <a:prstGeom prst="rect">
            <a:avLst/>
          </a:prstGeom>
          <a:solidFill>
            <a:srgbClr val="3048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41"/>
          <p:cNvSpPr txBox="1"/>
          <p:nvPr>
            <p:ph type="title"/>
          </p:nvPr>
        </p:nvSpPr>
        <p:spPr>
          <a:xfrm>
            <a:off x="311700" y="445025"/>
            <a:ext cx="4831800" cy="7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201" name="Google Shape;201;p41"/>
          <p:cNvSpPr txBox="1"/>
          <p:nvPr>
            <p:ph idx="1" type="body"/>
          </p:nvPr>
        </p:nvSpPr>
        <p:spPr>
          <a:xfrm>
            <a:off x="311700" y="1407150"/>
            <a:ext cx="4289400" cy="252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(Side Slice)" type="tx">
  <p:cSld name="TITLE_AND_BODY">
    <p:bg>
      <p:bgPr>
        <a:solidFill>
          <a:srgbClr val="30485F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8198050" y="0"/>
            <a:ext cx="969000" cy="5143500"/>
          </a:xfrm>
          <a:prstGeom prst="triangle">
            <a:avLst>
              <a:gd fmla="val 99984" name="adj"/>
            </a:avLst>
          </a:prstGeom>
          <a:solidFill>
            <a:srgbClr val="3048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" name="Google Shape;2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4" y="0"/>
            <a:ext cx="9140029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None/>
              <a:defRPr sz="3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609675"/>
            <a:ext cx="8520600" cy="334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42900" lvl="1" marL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2pPr>
            <a:lvl3pPr indent="-342900" lvl="2" marL="1371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3pPr>
            <a:lvl4pPr indent="-342900" lvl="3" marL="1828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4pPr>
            <a:lvl5pPr indent="-342900" lvl="4" marL="2286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5pPr>
            <a:lvl6pPr indent="-342900" lvl="5" marL="2743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6pPr>
            <a:lvl7pPr indent="-342900" lvl="6" marL="3200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7pPr>
            <a:lvl8pPr indent="-342900" lvl="7" marL="3657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8pPr>
            <a:lvl9pPr indent="-342900" lvl="8" marL="411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descr="angular-logo.png" id="27" name="Google Shape;2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lout Number">
  <p:cSld name="BIG_NUMBER">
    <p:bg>
      <p:bgPr>
        <a:solidFill>
          <a:srgbClr val="1976D2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2"/>
          <p:cNvSpPr txBox="1"/>
          <p:nvPr>
            <p:ph hasCustomPrompt="1" type="title"/>
          </p:nvPr>
        </p:nvSpPr>
        <p:spPr>
          <a:xfrm>
            <a:off x="311700" y="1106125"/>
            <a:ext cx="8520600" cy="196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Roboto Thin"/>
              <a:buNone/>
              <a:defRPr sz="120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4" name="Google Shape;204;p42"/>
          <p:cNvSpPr txBox="1"/>
          <p:nvPr>
            <p:ph idx="1" type="body"/>
          </p:nvPr>
        </p:nvSpPr>
        <p:spPr>
          <a:xfrm>
            <a:off x="311700" y="3152225"/>
            <a:ext cx="8520600" cy="13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1pPr>
            <a:lvl2pPr indent="-304800" lvl="1" marL="9144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2pPr>
            <a:lvl3pPr indent="-304800" lvl="2" marL="13716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3pPr>
            <a:lvl4pPr indent="-304800" lvl="3" marL="18288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4pPr>
            <a:lvl5pPr indent="-304800" lvl="4" marL="22860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5pPr>
            <a:lvl6pPr indent="-304800" lvl="5" marL="27432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6pPr>
            <a:lvl7pPr indent="-304800" lvl="6" marL="32004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7pPr>
            <a:lvl8pPr indent="-304800" lvl="7" marL="36576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8pPr>
            <a:lvl9pPr indent="-304800" lvl="8" marL="4114800" rtl="0" algn="ctr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descr="angular-logo.png" id="205" name="Google Shape;205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lout Number 1">
  <p:cSld name="BIG_NUMBER_1">
    <p:bg>
      <p:bgPr>
        <a:solidFill>
          <a:srgbClr val="DD003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3"/>
          <p:cNvSpPr txBox="1"/>
          <p:nvPr>
            <p:ph hasCustomPrompt="1" type="title"/>
          </p:nvPr>
        </p:nvSpPr>
        <p:spPr>
          <a:xfrm>
            <a:off x="311700" y="1106125"/>
            <a:ext cx="8520600" cy="196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Roboto"/>
              <a:buNone/>
              <a:defRPr b="1" sz="1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Roboto"/>
              <a:buNone/>
              <a:defRPr b="1" sz="1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Roboto"/>
              <a:buNone/>
              <a:defRPr b="1" sz="1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Roboto"/>
              <a:buNone/>
              <a:defRPr b="1" sz="1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Roboto"/>
              <a:buNone/>
              <a:defRPr b="1" sz="1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Roboto"/>
              <a:buNone/>
              <a:defRPr b="1" sz="1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Roboto"/>
              <a:buNone/>
              <a:defRPr b="1" sz="1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Roboto"/>
              <a:buNone/>
              <a:defRPr b="1" sz="1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Roboto"/>
              <a:buNone/>
              <a:defRPr b="1" sz="1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t>xx%</a:t>
            </a:r>
          </a:p>
        </p:txBody>
      </p:sp>
      <p:sp>
        <p:nvSpPr>
          <p:cNvPr id="208" name="Google Shape;208;p43"/>
          <p:cNvSpPr txBox="1"/>
          <p:nvPr>
            <p:ph idx="1" type="body"/>
          </p:nvPr>
        </p:nvSpPr>
        <p:spPr>
          <a:xfrm>
            <a:off x="311700" y="3152225"/>
            <a:ext cx="8520600" cy="13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●"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○"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■"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●"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○"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■"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●"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○"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rtl="0" algn="ctr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Font typeface="Roboto"/>
              <a:buChar char="■"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descr="angular-logo.png" id="209" name="Google Shape;209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de">
  <p:cSld name="CUSTOM_5_1">
    <p:bg>
      <p:bgPr>
        <a:solidFill>
          <a:srgbClr val="263238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5"/>
          <p:cNvSpPr txBox="1"/>
          <p:nvPr>
            <p:ph idx="1" type="body"/>
          </p:nvPr>
        </p:nvSpPr>
        <p:spPr>
          <a:xfrm>
            <a:off x="521450" y="1793500"/>
            <a:ext cx="8106300" cy="315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Roboto Mono Medium"/>
              <a:buChar char="●"/>
              <a:defRPr sz="1200">
                <a:solidFill>
                  <a:srgbClr val="42424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Roboto Mono Medium"/>
              <a:buChar char="○"/>
              <a:defRPr sz="1200">
                <a:solidFill>
                  <a:srgbClr val="42424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Roboto Mono Medium"/>
              <a:buChar char="■"/>
              <a:defRPr sz="1200">
                <a:solidFill>
                  <a:srgbClr val="42424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Roboto Mono Medium"/>
              <a:buChar char="●"/>
              <a:defRPr sz="1200">
                <a:solidFill>
                  <a:srgbClr val="42424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Roboto Mono Medium"/>
              <a:buChar char="○"/>
              <a:defRPr sz="1200">
                <a:solidFill>
                  <a:srgbClr val="42424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Roboto Mono Medium"/>
              <a:buChar char="■"/>
              <a:defRPr sz="1200">
                <a:solidFill>
                  <a:srgbClr val="42424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Roboto Mono Medium"/>
              <a:buChar char="●"/>
              <a:defRPr sz="1200">
                <a:solidFill>
                  <a:srgbClr val="42424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Roboto Mono Medium"/>
              <a:buChar char="○"/>
              <a:defRPr sz="1200">
                <a:solidFill>
                  <a:srgbClr val="42424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424242"/>
              </a:buClr>
              <a:buSzPts val="1200"/>
              <a:buFont typeface="Roboto Mono Medium"/>
              <a:buChar char="■"/>
              <a:defRPr sz="1200">
                <a:solidFill>
                  <a:srgbClr val="42424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/>
        </p:txBody>
      </p:sp>
      <p:pic>
        <p:nvPicPr>
          <p:cNvPr id="213" name="Google Shape;213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4581" y="1258244"/>
            <a:ext cx="8564799" cy="5011123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45"/>
          <p:cNvSpPr txBox="1"/>
          <p:nvPr>
            <p:ph idx="2" type="body"/>
          </p:nvPr>
        </p:nvSpPr>
        <p:spPr>
          <a:xfrm>
            <a:off x="512700" y="1672641"/>
            <a:ext cx="8118600" cy="32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342900" lvl="1" marL="9144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○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342900" lvl="2" marL="13716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■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342900" lvl="3" marL="18288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342900" lvl="4" marL="22860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○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342900" lvl="5" marL="2743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■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indent="-342900" lvl="6" marL="32004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indent="-342900" lvl="7" marL="36576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○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indent="-342900" lvl="8" marL="411480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Roboto Mono"/>
              <a:buChar char="■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215" name="Google Shape;215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8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pic>
        <p:nvPicPr>
          <p:cNvPr descr="angular-logo.png" id="216" name="Google Shape;21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de - No Title">
  <p:cSld name="CUSTOM_5_1_1">
    <p:bg>
      <p:bgPr>
        <a:solidFill>
          <a:srgbClr val="263238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650" y="44605"/>
            <a:ext cx="9026700" cy="528137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46"/>
          <p:cNvSpPr txBox="1"/>
          <p:nvPr>
            <p:ph idx="1" type="body"/>
          </p:nvPr>
        </p:nvSpPr>
        <p:spPr>
          <a:xfrm>
            <a:off x="202350" y="521125"/>
            <a:ext cx="8739300" cy="41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  <a:defRPr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○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3429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■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3429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3429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○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3429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■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indent="-3429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indent="-3429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○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indent="-3429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■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pic>
        <p:nvPicPr>
          <p:cNvPr descr="angular-logo.png" id="220" name="Google Shape;22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Code Comparison">
  <p:cSld name="CUSTOM_5_1_1_1">
    <p:bg>
      <p:bgPr>
        <a:solidFill>
          <a:srgbClr val="263238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650" y="44605"/>
            <a:ext cx="9026700" cy="5281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gular-logo.png" id="223" name="Google Shape;22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47"/>
          <p:cNvSpPr txBox="1"/>
          <p:nvPr>
            <p:ph idx="1" type="body"/>
          </p:nvPr>
        </p:nvSpPr>
        <p:spPr>
          <a:xfrm>
            <a:off x="311700" y="1102900"/>
            <a:ext cx="3999900" cy="38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  <a:defRPr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○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3429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■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3429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3429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○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3429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■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indent="-3429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indent="-3429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○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indent="-3429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■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225" name="Google Shape;225;p47"/>
          <p:cNvSpPr txBox="1"/>
          <p:nvPr>
            <p:ph idx="2" type="body"/>
          </p:nvPr>
        </p:nvSpPr>
        <p:spPr>
          <a:xfrm>
            <a:off x="4832400" y="1102900"/>
            <a:ext cx="3999900" cy="38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  <a:defRPr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○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3429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■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3429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3429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○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3429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■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indent="-3429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indent="-3429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○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indent="-3429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■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cxnSp>
        <p:nvCxnSpPr>
          <p:cNvPr id="226" name="Google Shape;226;p47"/>
          <p:cNvCxnSpPr/>
          <p:nvPr/>
        </p:nvCxnSpPr>
        <p:spPr>
          <a:xfrm>
            <a:off x="4572000" y="1116100"/>
            <a:ext cx="0" cy="384240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7" name="Google Shape;227;p47"/>
          <p:cNvSpPr txBox="1"/>
          <p:nvPr>
            <p:ph idx="3" type="subTitle"/>
          </p:nvPr>
        </p:nvSpPr>
        <p:spPr>
          <a:xfrm>
            <a:off x="311700" y="502100"/>
            <a:ext cx="3226200" cy="3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228" name="Google Shape;228;p47"/>
          <p:cNvSpPr txBox="1"/>
          <p:nvPr>
            <p:ph idx="4" type="subTitle"/>
          </p:nvPr>
        </p:nvSpPr>
        <p:spPr>
          <a:xfrm>
            <a:off x="4832400" y="502100"/>
            <a:ext cx="3226200" cy="3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file">
  <p:cSld name="CUSTOM_6">
    <p:bg>
      <p:bgPr>
        <a:solidFill>
          <a:srgbClr val="233B52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8"/>
          <p:cNvSpPr/>
          <p:nvPr/>
        </p:nvSpPr>
        <p:spPr>
          <a:xfrm rot="-5400000">
            <a:off x="6170200" y="2169900"/>
            <a:ext cx="5143500" cy="803700"/>
          </a:xfrm>
          <a:prstGeom prst="rtTriangle">
            <a:avLst/>
          </a:prstGeom>
          <a:solidFill>
            <a:srgbClr val="3048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48"/>
          <p:cNvSpPr txBox="1"/>
          <p:nvPr>
            <p:ph type="title"/>
          </p:nvPr>
        </p:nvSpPr>
        <p:spPr>
          <a:xfrm>
            <a:off x="3736000" y="1529400"/>
            <a:ext cx="476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232" name="Google Shape;232;p48"/>
          <p:cNvSpPr/>
          <p:nvPr/>
        </p:nvSpPr>
        <p:spPr>
          <a:xfrm>
            <a:off x="910650" y="1529400"/>
            <a:ext cx="2084700" cy="2084700"/>
          </a:xfrm>
          <a:prstGeom prst="ellipse">
            <a:avLst/>
          </a:prstGeom>
          <a:solidFill>
            <a:srgbClr val="9E9E9E"/>
          </a:solidFill>
          <a:ln cap="flat" cmpd="sng" w="9525">
            <a:solidFill>
              <a:srgbClr val="90A4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48"/>
          <p:cNvSpPr txBox="1"/>
          <p:nvPr>
            <p:ph idx="1" type="body"/>
          </p:nvPr>
        </p:nvSpPr>
        <p:spPr>
          <a:xfrm>
            <a:off x="3736000" y="2743525"/>
            <a:ext cx="4075800" cy="91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34" name="Google Shape;234;p48"/>
          <p:cNvSpPr txBox="1"/>
          <p:nvPr>
            <p:ph idx="2" type="subTitle"/>
          </p:nvPr>
        </p:nvSpPr>
        <p:spPr>
          <a:xfrm>
            <a:off x="3736000" y="2149525"/>
            <a:ext cx="3982200" cy="4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/>
        </p:txBody>
      </p:sp>
      <p:sp>
        <p:nvSpPr>
          <p:cNvPr id="235" name="Google Shape;235;p48"/>
          <p:cNvSpPr txBox="1"/>
          <p:nvPr/>
        </p:nvSpPr>
        <p:spPr>
          <a:xfrm>
            <a:off x="6974200" y="4672875"/>
            <a:ext cx="19539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EEEEE"/>
                </a:solidFill>
                <a:latin typeface="Roboto Light"/>
                <a:ea typeface="Roboto Light"/>
                <a:cs typeface="Roboto Light"/>
                <a:sym typeface="Roboto Light"/>
              </a:rPr>
              <a:t>@yourtwitter</a:t>
            </a:r>
            <a:endParaRPr sz="1200">
              <a:solidFill>
                <a:srgbClr val="EEEEE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oints 1">
  <p:cSld name="CUSTOM_2_1">
    <p:bg>
      <p:bgPr>
        <a:solidFill>
          <a:srgbClr val="233B52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238" name="Google Shape;238;p49"/>
          <p:cNvSpPr txBox="1"/>
          <p:nvPr>
            <p:ph idx="1" type="body"/>
          </p:nvPr>
        </p:nvSpPr>
        <p:spPr>
          <a:xfrm>
            <a:off x="311700" y="2312475"/>
            <a:ext cx="2234400" cy="26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429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2pPr>
            <a:lvl3pPr indent="-3429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3pPr>
            <a:lvl4pPr indent="-3429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4pPr>
            <a:lvl5pPr indent="-3429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5pPr>
            <a:lvl6pPr indent="-3429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6pPr>
            <a:lvl7pPr indent="-3429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7pPr>
            <a:lvl8pPr indent="-3429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8pPr>
            <a:lvl9pPr indent="-3429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39" name="Google Shape;239;p49"/>
          <p:cNvSpPr txBox="1"/>
          <p:nvPr>
            <p:ph idx="2" type="subTitle"/>
          </p:nvPr>
        </p:nvSpPr>
        <p:spPr>
          <a:xfrm>
            <a:off x="311700" y="1547475"/>
            <a:ext cx="2234400" cy="7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descr="angular-logo.png" id="240" name="Google Shape;240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49"/>
          <p:cNvSpPr txBox="1"/>
          <p:nvPr>
            <p:ph idx="3" type="body"/>
          </p:nvPr>
        </p:nvSpPr>
        <p:spPr>
          <a:xfrm>
            <a:off x="3456825" y="2312475"/>
            <a:ext cx="2234400" cy="26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Light"/>
              <a:buChar char="●"/>
              <a:def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429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Light"/>
              <a:buChar char="○"/>
              <a:def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429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Light"/>
              <a:buChar char="■"/>
              <a:def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429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Light"/>
              <a:buChar char="●"/>
              <a:def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429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Light"/>
              <a:buChar char="○"/>
              <a:def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429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Light"/>
              <a:buChar char="■"/>
              <a:def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429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Light"/>
              <a:buChar char="●"/>
              <a:def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429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Light"/>
              <a:buChar char="○"/>
              <a:def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429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Roboto Light"/>
              <a:buChar char="■"/>
              <a:def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242" name="Google Shape;242;p49"/>
          <p:cNvSpPr txBox="1"/>
          <p:nvPr>
            <p:ph idx="4" type="body"/>
          </p:nvPr>
        </p:nvSpPr>
        <p:spPr>
          <a:xfrm>
            <a:off x="6601950" y="2312475"/>
            <a:ext cx="2234400" cy="26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429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2pPr>
            <a:lvl3pPr indent="-3429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3pPr>
            <a:lvl4pPr indent="-3429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4pPr>
            <a:lvl5pPr indent="-3429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5pPr>
            <a:lvl6pPr indent="-3429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6pPr>
            <a:lvl7pPr indent="-3429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7pPr>
            <a:lvl8pPr indent="-3429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8pPr>
            <a:lvl9pPr indent="-3429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43" name="Google Shape;243;p49"/>
          <p:cNvSpPr txBox="1"/>
          <p:nvPr>
            <p:ph idx="5" type="subTitle"/>
          </p:nvPr>
        </p:nvSpPr>
        <p:spPr>
          <a:xfrm>
            <a:off x="3456813" y="1547475"/>
            <a:ext cx="2234400" cy="7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244" name="Google Shape;244;p49"/>
          <p:cNvSpPr txBox="1"/>
          <p:nvPr>
            <p:ph idx="6" type="subTitle"/>
          </p:nvPr>
        </p:nvSpPr>
        <p:spPr>
          <a:xfrm>
            <a:off x="6601938" y="1547475"/>
            <a:ext cx="2234400" cy="7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">
  <p:cSld name="CUSTOM_7">
    <p:bg>
      <p:bgPr>
        <a:solidFill>
          <a:srgbClr val="FFFFFF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itle" type="title">
  <p:cSld name="TITLE">
    <p:bg>
      <p:bgPr>
        <a:solidFill>
          <a:srgbClr val="233B52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2"/>
          <p:cNvSpPr/>
          <p:nvPr/>
        </p:nvSpPr>
        <p:spPr>
          <a:xfrm flipH="1">
            <a:off x="3750" y="4236450"/>
            <a:ext cx="9136500" cy="906900"/>
          </a:xfrm>
          <a:prstGeom prst="rtTriangle">
            <a:avLst/>
          </a:prstGeom>
          <a:solidFill>
            <a:srgbClr val="3048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52"/>
          <p:cNvSpPr txBox="1"/>
          <p:nvPr>
            <p:ph type="ctrTitle"/>
          </p:nvPr>
        </p:nvSpPr>
        <p:spPr>
          <a:xfrm>
            <a:off x="311700" y="1283899"/>
            <a:ext cx="8520600" cy="128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Font typeface="Roboto Thin"/>
              <a:buNone/>
              <a:defRPr sz="5200">
                <a:latin typeface="Roboto Thin"/>
                <a:ea typeface="Roboto Thin"/>
                <a:cs typeface="Roboto Thin"/>
                <a:sym typeface="Roboto Thin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Font typeface="Roboto Thin"/>
              <a:buNone/>
              <a:defRPr sz="5200">
                <a:latin typeface="Roboto Thin"/>
                <a:ea typeface="Roboto Thin"/>
                <a:cs typeface="Roboto Thin"/>
                <a:sym typeface="Roboto Thin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Font typeface="Roboto Thin"/>
              <a:buNone/>
              <a:defRPr sz="5200">
                <a:latin typeface="Roboto Thin"/>
                <a:ea typeface="Roboto Thin"/>
                <a:cs typeface="Roboto Thin"/>
                <a:sym typeface="Roboto Thin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Font typeface="Roboto Thin"/>
              <a:buNone/>
              <a:defRPr sz="5200">
                <a:latin typeface="Roboto Thin"/>
                <a:ea typeface="Roboto Thin"/>
                <a:cs typeface="Roboto Thin"/>
                <a:sym typeface="Roboto Thin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Font typeface="Roboto Thin"/>
              <a:buNone/>
              <a:defRPr sz="5200">
                <a:latin typeface="Roboto Thin"/>
                <a:ea typeface="Roboto Thin"/>
                <a:cs typeface="Roboto Thin"/>
                <a:sym typeface="Roboto Thin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Font typeface="Roboto Thin"/>
              <a:buNone/>
              <a:defRPr sz="5200">
                <a:latin typeface="Roboto Thin"/>
                <a:ea typeface="Roboto Thin"/>
                <a:cs typeface="Roboto Thin"/>
                <a:sym typeface="Roboto Thin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Font typeface="Roboto Thin"/>
              <a:buNone/>
              <a:defRPr sz="5200">
                <a:latin typeface="Roboto Thin"/>
                <a:ea typeface="Roboto Thin"/>
                <a:cs typeface="Roboto Thin"/>
                <a:sym typeface="Roboto Thin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Font typeface="Roboto Thin"/>
              <a:buNone/>
              <a:defRPr sz="5200"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/>
        </p:txBody>
      </p:sp>
      <p:sp>
        <p:nvSpPr>
          <p:cNvPr id="252" name="Google Shape;252;p52"/>
          <p:cNvSpPr txBox="1"/>
          <p:nvPr>
            <p:ph idx="1" type="subTitle"/>
          </p:nvPr>
        </p:nvSpPr>
        <p:spPr>
          <a:xfrm>
            <a:off x="311700" y="2608949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Roboto Light"/>
              <a:buNone/>
              <a:defRPr sz="240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descr="angular-logo-full.png" id="253" name="Google Shape;253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35275" y="178624"/>
            <a:ext cx="964406" cy="2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52"/>
          <p:cNvSpPr txBox="1"/>
          <p:nvPr>
            <p:ph idx="2" type="body"/>
          </p:nvPr>
        </p:nvSpPr>
        <p:spPr>
          <a:xfrm>
            <a:off x="833125" y="4431868"/>
            <a:ext cx="1998900" cy="3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200"/>
              <a:buChar char="●"/>
              <a:defRPr sz="1200">
                <a:solidFill>
                  <a:srgbClr val="EEEEEE"/>
                </a:solidFill>
              </a:defRPr>
            </a:lvl1pPr>
            <a:lvl2pPr indent="-304800" lvl="1" marL="914400" rtl="0" algn="l">
              <a:spcBef>
                <a:spcPts val="1600"/>
              </a:spcBef>
              <a:spcAft>
                <a:spcPts val="0"/>
              </a:spcAft>
              <a:buClr>
                <a:srgbClr val="EEEEEE"/>
              </a:buClr>
              <a:buSzPts val="1200"/>
              <a:buChar char="○"/>
              <a:defRPr sz="1200">
                <a:solidFill>
                  <a:srgbClr val="EEEEEE"/>
                </a:solidFill>
              </a:defRPr>
            </a:lvl2pPr>
            <a:lvl3pPr indent="-304800" lvl="2" marL="1371600" rtl="0" algn="l">
              <a:spcBef>
                <a:spcPts val="1600"/>
              </a:spcBef>
              <a:spcAft>
                <a:spcPts val="0"/>
              </a:spcAft>
              <a:buClr>
                <a:srgbClr val="EEEEEE"/>
              </a:buClr>
              <a:buSzPts val="1200"/>
              <a:buChar char="■"/>
              <a:defRPr sz="1200">
                <a:solidFill>
                  <a:srgbClr val="EEEEEE"/>
                </a:solidFill>
              </a:defRPr>
            </a:lvl3pPr>
            <a:lvl4pPr indent="-304800" lvl="3" marL="1828800" rtl="0" algn="l">
              <a:spcBef>
                <a:spcPts val="1600"/>
              </a:spcBef>
              <a:spcAft>
                <a:spcPts val="0"/>
              </a:spcAft>
              <a:buClr>
                <a:srgbClr val="EEEEEE"/>
              </a:buClr>
              <a:buSzPts val="1200"/>
              <a:buChar char="●"/>
              <a:defRPr sz="1200">
                <a:solidFill>
                  <a:srgbClr val="EEEEEE"/>
                </a:solidFill>
              </a:defRPr>
            </a:lvl4pPr>
            <a:lvl5pPr indent="-304800" lvl="4" marL="2286000" rtl="0" algn="l">
              <a:spcBef>
                <a:spcPts val="1600"/>
              </a:spcBef>
              <a:spcAft>
                <a:spcPts val="0"/>
              </a:spcAft>
              <a:buClr>
                <a:srgbClr val="EEEEEE"/>
              </a:buClr>
              <a:buSzPts val="1200"/>
              <a:buChar char="○"/>
              <a:defRPr sz="1200">
                <a:solidFill>
                  <a:srgbClr val="EEEEEE"/>
                </a:solidFill>
              </a:defRPr>
            </a:lvl5pPr>
            <a:lvl6pPr indent="-304800" lvl="5" marL="2743200" rtl="0" algn="l">
              <a:spcBef>
                <a:spcPts val="1600"/>
              </a:spcBef>
              <a:spcAft>
                <a:spcPts val="0"/>
              </a:spcAft>
              <a:buClr>
                <a:srgbClr val="EEEEEE"/>
              </a:buClr>
              <a:buSzPts val="1200"/>
              <a:buChar char="■"/>
              <a:defRPr sz="1200">
                <a:solidFill>
                  <a:srgbClr val="EEEEEE"/>
                </a:solidFill>
              </a:defRPr>
            </a:lvl6pPr>
            <a:lvl7pPr indent="-304800" lvl="6" marL="3200400" rtl="0" algn="l">
              <a:spcBef>
                <a:spcPts val="1600"/>
              </a:spcBef>
              <a:spcAft>
                <a:spcPts val="0"/>
              </a:spcAft>
              <a:buClr>
                <a:srgbClr val="EEEEEE"/>
              </a:buClr>
              <a:buSzPts val="1200"/>
              <a:buChar char="●"/>
              <a:defRPr sz="1200">
                <a:solidFill>
                  <a:srgbClr val="EEEEEE"/>
                </a:solidFill>
              </a:defRPr>
            </a:lvl7pPr>
            <a:lvl8pPr indent="-304800" lvl="7" marL="3657600" rtl="0" algn="l">
              <a:spcBef>
                <a:spcPts val="1600"/>
              </a:spcBef>
              <a:spcAft>
                <a:spcPts val="0"/>
              </a:spcAft>
              <a:buClr>
                <a:srgbClr val="EEEEEE"/>
              </a:buClr>
              <a:buSzPts val="1200"/>
              <a:buChar char="○"/>
              <a:defRPr sz="1200">
                <a:solidFill>
                  <a:srgbClr val="EEEEEE"/>
                </a:solidFill>
              </a:defRPr>
            </a:lvl8pPr>
            <a:lvl9pPr indent="-304800" lvl="8" marL="4114800" rtl="0" algn="l">
              <a:spcBef>
                <a:spcPts val="1600"/>
              </a:spcBef>
              <a:spcAft>
                <a:spcPts val="1600"/>
              </a:spcAft>
              <a:buClr>
                <a:srgbClr val="EEEEEE"/>
              </a:buClr>
              <a:buSzPts val="1200"/>
              <a:buChar char="■"/>
              <a:defRPr sz="1200">
                <a:solidFill>
                  <a:srgbClr val="EEEEEE"/>
                </a:solidFill>
              </a:defRPr>
            </a:lvl9pPr>
          </a:lstStyle>
          <a:p/>
        </p:txBody>
      </p:sp>
      <p:sp>
        <p:nvSpPr>
          <p:cNvPr id="255" name="Google Shape;255;p52"/>
          <p:cNvSpPr txBox="1"/>
          <p:nvPr>
            <p:ph idx="3" type="body"/>
          </p:nvPr>
        </p:nvSpPr>
        <p:spPr>
          <a:xfrm>
            <a:off x="833125" y="4236443"/>
            <a:ext cx="1998900" cy="3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1pPr>
            <a:lvl2pPr indent="-304800" lvl="1" marL="9144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indent="-304800" lvl="2" marL="13716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indent="-304800" lvl="3" marL="18288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rtl="0" algn="l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(Bottom Slice)">
  <p:cSld name="TITLE_AND_BODY_2">
    <p:bg>
      <p:bgPr>
        <a:solidFill>
          <a:srgbClr val="233B52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3750" y="3636600"/>
            <a:ext cx="9136500" cy="1506900"/>
          </a:xfrm>
          <a:prstGeom prst="rtTriangle">
            <a:avLst/>
          </a:prstGeom>
          <a:solidFill>
            <a:srgbClr val="3048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None/>
              <a:defRPr sz="3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311700" y="1152475"/>
            <a:ext cx="7622700" cy="3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2pPr>
            <a:lvl3pPr indent="-3429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3pPr>
            <a:lvl4pPr indent="-3429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4pPr>
            <a:lvl5pPr indent="-3429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5pPr>
            <a:lvl6pPr indent="-3429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6pPr>
            <a:lvl7pPr indent="-3429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7pPr>
            <a:lvl8pPr indent="-3429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8pPr>
            <a:lvl9pPr indent="-3429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descr="angular-logo.png" id="32" name="Google Shape;32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"/>
          <p:cNvSpPr txBox="1"/>
          <p:nvPr>
            <p:ph idx="2" type="body"/>
          </p:nvPr>
        </p:nvSpPr>
        <p:spPr>
          <a:xfrm>
            <a:off x="311700" y="4645075"/>
            <a:ext cx="2946000" cy="2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233B52"/>
              </a:buClr>
              <a:buSzPts val="1200"/>
              <a:buChar char="●"/>
              <a:defRPr sz="1200">
                <a:solidFill>
                  <a:srgbClr val="233B52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233B52"/>
              </a:buClr>
              <a:buSzPts val="1200"/>
              <a:buChar char="○"/>
              <a:defRPr sz="1200">
                <a:solidFill>
                  <a:srgbClr val="233B52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233B52"/>
              </a:buClr>
              <a:buSzPts val="1200"/>
              <a:buChar char="■"/>
              <a:defRPr sz="1200">
                <a:solidFill>
                  <a:srgbClr val="233B52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233B52"/>
              </a:buClr>
              <a:buSzPts val="1200"/>
              <a:buChar char="●"/>
              <a:defRPr sz="1200">
                <a:solidFill>
                  <a:srgbClr val="233B52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233B52"/>
              </a:buClr>
              <a:buSzPts val="1200"/>
              <a:buChar char="○"/>
              <a:defRPr sz="1200">
                <a:solidFill>
                  <a:srgbClr val="233B52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233B52"/>
              </a:buClr>
              <a:buSzPts val="1200"/>
              <a:buChar char="■"/>
              <a:defRPr sz="1200">
                <a:solidFill>
                  <a:srgbClr val="233B52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233B52"/>
              </a:buClr>
              <a:buSzPts val="1200"/>
              <a:buChar char="●"/>
              <a:defRPr sz="1200">
                <a:solidFill>
                  <a:srgbClr val="233B52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233B52"/>
              </a:buClr>
              <a:buSzPts val="1200"/>
              <a:buChar char="○"/>
              <a:defRPr sz="1200">
                <a:solidFill>
                  <a:srgbClr val="233B52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233B52"/>
              </a:buClr>
              <a:buSzPts val="1200"/>
              <a:buChar char="■"/>
              <a:defRPr sz="1200">
                <a:solidFill>
                  <a:srgbClr val="233B5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Subheader Plus" type="secHead">
  <p:cSld name="SECTION_HEADER">
    <p:bg>
      <p:bgPr>
        <a:solidFill>
          <a:srgbClr val="233B52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3"/>
          <p:cNvSpPr txBox="1"/>
          <p:nvPr>
            <p:ph type="title"/>
          </p:nvPr>
        </p:nvSpPr>
        <p:spPr>
          <a:xfrm>
            <a:off x="311700" y="1771113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Light"/>
              <a:buNone/>
              <a:defRPr sz="3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descr="angular-logo.png" id="258" name="Google Shape;258;p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53"/>
          <p:cNvSpPr txBox="1"/>
          <p:nvPr>
            <p:ph idx="1" type="subTitle"/>
          </p:nvPr>
        </p:nvSpPr>
        <p:spPr>
          <a:xfrm>
            <a:off x="311700" y="2579786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Roboto Thin"/>
              <a:buNone/>
              <a:defRPr sz="2400">
                <a:solidFill>
                  <a:schemeClr val="lt2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Thin"/>
              <a:buNone/>
              <a:defRPr sz="2800">
                <a:latin typeface="Roboto Thin"/>
                <a:ea typeface="Roboto Thin"/>
                <a:cs typeface="Roboto Thin"/>
                <a:sym typeface="Roboto Thin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Thin"/>
              <a:buNone/>
              <a:defRPr sz="2800">
                <a:latin typeface="Roboto Thin"/>
                <a:ea typeface="Roboto Thin"/>
                <a:cs typeface="Roboto Thin"/>
                <a:sym typeface="Roboto Thin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Thin"/>
              <a:buNone/>
              <a:defRPr sz="2800">
                <a:latin typeface="Roboto Thin"/>
                <a:ea typeface="Roboto Thin"/>
                <a:cs typeface="Roboto Thin"/>
                <a:sym typeface="Roboto Thin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Thin"/>
              <a:buNone/>
              <a:defRPr sz="2800">
                <a:latin typeface="Roboto Thin"/>
                <a:ea typeface="Roboto Thin"/>
                <a:cs typeface="Roboto Thin"/>
                <a:sym typeface="Roboto Thin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Thin"/>
              <a:buNone/>
              <a:defRPr sz="2800">
                <a:latin typeface="Roboto Thin"/>
                <a:ea typeface="Roboto Thin"/>
                <a:cs typeface="Roboto Thin"/>
                <a:sym typeface="Roboto Thin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Thin"/>
              <a:buNone/>
              <a:defRPr sz="2800">
                <a:latin typeface="Roboto Thin"/>
                <a:ea typeface="Roboto Thin"/>
                <a:cs typeface="Roboto Thin"/>
                <a:sym typeface="Roboto Thin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Thin"/>
              <a:buNone/>
              <a:defRPr sz="2800">
                <a:latin typeface="Roboto Thin"/>
                <a:ea typeface="Roboto Thin"/>
                <a:cs typeface="Roboto Thin"/>
                <a:sym typeface="Roboto Thin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Thin"/>
              <a:buNone/>
              <a:defRPr sz="2800"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Subheader Simple">
  <p:cSld name="SECTION_HEADER_1">
    <p:bg>
      <p:bgPr>
        <a:solidFill>
          <a:srgbClr val="233B52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Light"/>
              <a:buNone/>
              <a:defRPr sz="3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descr="angular-logo.png" id="262" name="Google Shape;262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(Side Slice)" type="tx">
  <p:cSld name="TITLE_AND_BODY">
    <p:bg>
      <p:bgPr>
        <a:solidFill>
          <a:srgbClr val="30485F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5"/>
          <p:cNvSpPr/>
          <p:nvPr/>
        </p:nvSpPr>
        <p:spPr>
          <a:xfrm>
            <a:off x="8198050" y="0"/>
            <a:ext cx="969000" cy="5143500"/>
          </a:xfrm>
          <a:prstGeom prst="triangle">
            <a:avLst>
              <a:gd fmla="val 99984" name="adj"/>
            </a:avLst>
          </a:prstGeom>
          <a:solidFill>
            <a:srgbClr val="3048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5" name="Google Shape;265;p5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4" y="0"/>
            <a:ext cx="9140029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Light"/>
              <a:buNone/>
              <a:defRPr sz="3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67" name="Google Shape;267;p55"/>
          <p:cNvSpPr txBox="1"/>
          <p:nvPr>
            <p:ph idx="1" type="body"/>
          </p:nvPr>
        </p:nvSpPr>
        <p:spPr>
          <a:xfrm>
            <a:off x="311700" y="1609675"/>
            <a:ext cx="8520600" cy="334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2pPr>
            <a:lvl3pPr indent="-3429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3pPr>
            <a:lvl4pPr indent="-3429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4pPr>
            <a:lvl5pPr indent="-3429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5pPr>
            <a:lvl6pPr indent="-3429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6pPr>
            <a:lvl7pPr indent="-3429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7pPr>
            <a:lvl8pPr indent="-3429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8pPr>
            <a:lvl9pPr indent="-3429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descr="angular-logo.png" id="268" name="Google Shape;268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55"/>
          <p:cNvSpPr txBox="1"/>
          <p:nvPr/>
        </p:nvSpPr>
        <p:spPr>
          <a:xfrm>
            <a:off x="6974200" y="4672875"/>
            <a:ext cx="19539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EEEEE"/>
                </a:solidFill>
                <a:latin typeface="Roboto Light"/>
                <a:ea typeface="Roboto Light"/>
                <a:cs typeface="Roboto Light"/>
                <a:sym typeface="Roboto Light"/>
              </a:rPr>
              <a:t>@yourtwitter</a:t>
            </a:r>
            <a:endParaRPr sz="1200">
              <a:solidFill>
                <a:srgbClr val="EEEEE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(Bottom Slice)">
  <p:cSld name="TITLE_AND_BODY_2">
    <p:bg>
      <p:bgPr>
        <a:solidFill>
          <a:srgbClr val="233B52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6"/>
          <p:cNvSpPr/>
          <p:nvPr/>
        </p:nvSpPr>
        <p:spPr>
          <a:xfrm>
            <a:off x="3750" y="3636600"/>
            <a:ext cx="9136500" cy="1506900"/>
          </a:xfrm>
          <a:prstGeom prst="rtTriangle">
            <a:avLst/>
          </a:prstGeom>
          <a:solidFill>
            <a:srgbClr val="3048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Light"/>
              <a:buNone/>
              <a:defRPr sz="3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73" name="Google Shape;273;p56"/>
          <p:cNvSpPr txBox="1"/>
          <p:nvPr>
            <p:ph idx="1" type="body"/>
          </p:nvPr>
        </p:nvSpPr>
        <p:spPr>
          <a:xfrm>
            <a:off x="311700" y="1152475"/>
            <a:ext cx="7622700" cy="3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2pPr>
            <a:lvl3pPr indent="-3429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3pPr>
            <a:lvl4pPr indent="-3429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4pPr>
            <a:lvl5pPr indent="-3429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5pPr>
            <a:lvl6pPr indent="-3429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6pPr>
            <a:lvl7pPr indent="-3429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7pPr>
            <a:lvl8pPr indent="-3429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8pPr>
            <a:lvl9pPr indent="-3429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descr="angular-logo.png" id="274" name="Google Shape;274;p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56"/>
          <p:cNvSpPr txBox="1"/>
          <p:nvPr>
            <p:ph idx="2" type="body"/>
          </p:nvPr>
        </p:nvSpPr>
        <p:spPr>
          <a:xfrm>
            <a:off x="311700" y="4645075"/>
            <a:ext cx="2946000" cy="2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233B52"/>
              </a:buClr>
              <a:buSzPts val="1200"/>
              <a:buChar char="●"/>
              <a:defRPr sz="1200">
                <a:solidFill>
                  <a:srgbClr val="233B52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233B52"/>
              </a:buClr>
              <a:buSzPts val="1200"/>
              <a:buChar char="○"/>
              <a:defRPr sz="1200">
                <a:solidFill>
                  <a:srgbClr val="233B52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233B52"/>
              </a:buClr>
              <a:buSzPts val="1200"/>
              <a:buChar char="■"/>
              <a:defRPr sz="1200">
                <a:solidFill>
                  <a:srgbClr val="233B52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233B52"/>
              </a:buClr>
              <a:buSzPts val="1200"/>
              <a:buChar char="●"/>
              <a:defRPr sz="1200">
                <a:solidFill>
                  <a:srgbClr val="233B52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233B52"/>
              </a:buClr>
              <a:buSzPts val="1200"/>
              <a:buChar char="○"/>
              <a:defRPr sz="1200">
                <a:solidFill>
                  <a:srgbClr val="233B52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233B52"/>
              </a:buClr>
              <a:buSzPts val="1200"/>
              <a:buChar char="■"/>
              <a:defRPr sz="1200">
                <a:solidFill>
                  <a:srgbClr val="233B52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233B52"/>
              </a:buClr>
              <a:buSzPts val="1200"/>
              <a:buChar char="●"/>
              <a:defRPr sz="1200">
                <a:solidFill>
                  <a:srgbClr val="233B52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233B52"/>
              </a:buClr>
              <a:buSzPts val="1200"/>
              <a:buChar char="○"/>
              <a:defRPr sz="1200">
                <a:solidFill>
                  <a:srgbClr val="233B52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233B52"/>
              </a:buClr>
              <a:buSzPts val="1200"/>
              <a:buChar char="■"/>
              <a:defRPr sz="1200">
                <a:solidFill>
                  <a:srgbClr val="233B5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r Title and Body">
  <p:cSld name="TITLE_AND_BODY_1">
    <p:bg>
      <p:bgPr>
        <a:solidFill>
          <a:srgbClr val="233B52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7"/>
          <p:cNvSpPr txBox="1"/>
          <p:nvPr>
            <p:ph type="title"/>
          </p:nvPr>
        </p:nvSpPr>
        <p:spPr>
          <a:xfrm>
            <a:off x="311700" y="1182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Light"/>
              <a:buNone/>
              <a:defRPr sz="3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78" name="Google Shape;278;p57"/>
          <p:cNvSpPr txBox="1"/>
          <p:nvPr>
            <p:ph idx="1" type="body"/>
          </p:nvPr>
        </p:nvSpPr>
        <p:spPr>
          <a:xfrm>
            <a:off x="311700" y="1890025"/>
            <a:ext cx="8520600" cy="30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2pPr>
            <a:lvl3pPr indent="-3429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3pPr>
            <a:lvl4pPr indent="-3429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4pPr>
            <a:lvl5pPr indent="-3429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5pPr>
            <a:lvl6pPr indent="-3429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6pPr>
            <a:lvl7pPr indent="-3429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7pPr>
            <a:lvl8pPr indent="-3429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8pPr>
            <a:lvl9pPr indent="-3429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descr="angular-logo.png" id="279" name="Google Shape;279;p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57"/>
          <p:cNvSpPr/>
          <p:nvPr/>
        </p:nvSpPr>
        <p:spPr>
          <a:xfrm>
            <a:off x="0" y="-200"/>
            <a:ext cx="9144000" cy="943800"/>
          </a:xfrm>
          <a:prstGeom prst="rect">
            <a:avLst/>
          </a:prstGeom>
          <a:solidFill>
            <a:srgbClr val="3048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howcase">
  <p:cSld name="TITLE_AND_BODY_1_1">
    <p:bg>
      <p:bgPr>
        <a:solidFill>
          <a:srgbClr val="233B52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8"/>
          <p:cNvSpPr/>
          <p:nvPr/>
        </p:nvSpPr>
        <p:spPr>
          <a:xfrm flipH="1" rot="10800000">
            <a:off x="-21475" y="0"/>
            <a:ext cx="9176100" cy="6160200"/>
          </a:xfrm>
          <a:prstGeom prst="rtTriangle">
            <a:avLst/>
          </a:prstGeom>
          <a:solidFill>
            <a:srgbClr val="3048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58"/>
          <p:cNvSpPr txBox="1"/>
          <p:nvPr>
            <p:ph type="title"/>
          </p:nvPr>
        </p:nvSpPr>
        <p:spPr>
          <a:xfrm>
            <a:off x="311700" y="1182575"/>
            <a:ext cx="735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Light"/>
              <a:buNone/>
              <a:defRPr sz="3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84" name="Google Shape;284;p58"/>
          <p:cNvSpPr txBox="1"/>
          <p:nvPr>
            <p:ph idx="1" type="body"/>
          </p:nvPr>
        </p:nvSpPr>
        <p:spPr>
          <a:xfrm>
            <a:off x="311700" y="1890025"/>
            <a:ext cx="4789800" cy="30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2pPr>
            <a:lvl3pPr indent="-3429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3pPr>
            <a:lvl4pPr indent="-3429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4pPr>
            <a:lvl5pPr indent="-3429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5pPr>
            <a:lvl6pPr indent="-3429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6pPr>
            <a:lvl7pPr indent="-3429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7pPr>
            <a:lvl8pPr indent="-3429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8pPr>
            <a:lvl9pPr indent="-3429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descr="angular-logo.png" id="285" name="Google Shape;285;p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rgbClr val="233B52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Light"/>
              <a:buNone/>
              <a:defRPr sz="3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8" name="Google Shape;288;p59"/>
          <p:cNvSpPr txBox="1"/>
          <p:nvPr>
            <p:ph idx="1" type="body"/>
          </p:nvPr>
        </p:nvSpPr>
        <p:spPr>
          <a:xfrm>
            <a:off x="311700" y="1304875"/>
            <a:ext cx="3999900" cy="36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2pPr>
            <a:lvl3pPr indent="-3429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3pPr>
            <a:lvl4pPr indent="-3429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4pPr>
            <a:lvl5pPr indent="-3429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5pPr>
            <a:lvl6pPr indent="-3429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6pPr>
            <a:lvl7pPr indent="-3429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7pPr>
            <a:lvl8pPr indent="-3429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8pPr>
            <a:lvl9pPr indent="-3429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89" name="Google Shape;289;p59"/>
          <p:cNvSpPr txBox="1"/>
          <p:nvPr>
            <p:ph idx="2" type="body"/>
          </p:nvPr>
        </p:nvSpPr>
        <p:spPr>
          <a:xfrm>
            <a:off x="4832400" y="1304875"/>
            <a:ext cx="3999900" cy="36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1pPr>
            <a:lvl2pPr indent="-342900" lvl="1" marL="9144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2pPr>
            <a:lvl3pPr indent="-342900" lvl="2" marL="13716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3pPr>
            <a:lvl4pPr indent="-342900" lvl="3" marL="18288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4pPr>
            <a:lvl5pPr indent="-342900" lvl="4" marL="22860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5pPr>
            <a:lvl6pPr indent="-342900" lvl="5" marL="2743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6pPr>
            <a:lvl7pPr indent="-342900" lvl="6" marL="32004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7pPr>
            <a:lvl8pPr indent="-342900" lvl="7" marL="36576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8pPr>
            <a:lvl9pPr indent="-342900" lvl="8" marL="411480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descr="angular-logo.png" id="290" name="Google Shape;290;p5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Blank" type="titleOnly">
  <p:cSld name="TITLE_ONLY">
    <p:bg>
      <p:bgPr>
        <a:solidFill>
          <a:srgbClr val="233B52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Light"/>
              <a:buNone/>
              <a:defRPr sz="3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descr="angular-logo.png" id="293" name="Google Shape;293;p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rgbClr val="233B52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61"/>
          <p:cNvSpPr/>
          <p:nvPr/>
        </p:nvSpPr>
        <p:spPr>
          <a:xfrm rot="-5400000">
            <a:off x="6170200" y="2169900"/>
            <a:ext cx="5143500" cy="803700"/>
          </a:xfrm>
          <a:prstGeom prst="rtTriangle">
            <a:avLst/>
          </a:prstGeom>
          <a:solidFill>
            <a:srgbClr val="3048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61"/>
          <p:cNvSpPr txBox="1"/>
          <p:nvPr>
            <p:ph type="title"/>
          </p:nvPr>
        </p:nvSpPr>
        <p:spPr>
          <a:xfrm>
            <a:off x="311700" y="555600"/>
            <a:ext cx="81606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Light"/>
              <a:buNone/>
              <a:defRPr sz="3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97" name="Google Shape;297;p61"/>
          <p:cNvSpPr txBox="1"/>
          <p:nvPr>
            <p:ph idx="1" type="body"/>
          </p:nvPr>
        </p:nvSpPr>
        <p:spPr>
          <a:xfrm>
            <a:off x="311700" y="1389600"/>
            <a:ext cx="2808000" cy="35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600">
                <a:solidFill>
                  <a:srgbClr val="FFFFFF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600">
                <a:solidFill>
                  <a:srgbClr val="FFFFFF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600">
                <a:solidFill>
                  <a:srgbClr val="FFFFFF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600">
                <a:solidFill>
                  <a:srgbClr val="FFFFFF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600">
                <a:solidFill>
                  <a:srgbClr val="FFFFFF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600">
                <a:solidFill>
                  <a:srgbClr val="FFFFFF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600">
                <a:solidFill>
                  <a:srgbClr val="FFFFFF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600">
                <a:solidFill>
                  <a:srgbClr val="FFFFFF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6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descr="angular-logo.png" id="298" name="Google Shape;298;p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61"/>
          <p:cNvSpPr txBox="1"/>
          <p:nvPr/>
        </p:nvSpPr>
        <p:spPr>
          <a:xfrm>
            <a:off x="6974200" y="4672875"/>
            <a:ext cx="19539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EEEEE"/>
                </a:solidFill>
                <a:latin typeface="Roboto Light"/>
                <a:ea typeface="Roboto Light"/>
                <a:cs typeface="Roboto Light"/>
                <a:sym typeface="Roboto Light"/>
              </a:rPr>
              <a:t>@yourtwitter</a:t>
            </a:r>
            <a:endParaRPr sz="1200">
              <a:solidFill>
                <a:srgbClr val="EEEEE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233B52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62"/>
          <p:cNvSpPr/>
          <p:nvPr/>
        </p:nvSpPr>
        <p:spPr>
          <a:xfrm rot="-5400000">
            <a:off x="6170200" y="2169900"/>
            <a:ext cx="5143500" cy="803700"/>
          </a:xfrm>
          <a:prstGeom prst="rtTriangle">
            <a:avLst/>
          </a:prstGeom>
          <a:solidFill>
            <a:srgbClr val="3048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6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Thin"/>
              <a:buNone/>
              <a:defRPr sz="48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descr="angular-logo.png" id="303" name="Google Shape;303;p6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62"/>
          <p:cNvSpPr txBox="1"/>
          <p:nvPr/>
        </p:nvSpPr>
        <p:spPr>
          <a:xfrm>
            <a:off x="6974200" y="4672875"/>
            <a:ext cx="19539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EEEEE"/>
                </a:solidFill>
                <a:latin typeface="Roboto Light"/>
                <a:ea typeface="Roboto Light"/>
                <a:cs typeface="Roboto Light"/>
                <a:sym typeface="Roboto Light"/>
              </a:rPr>
              <a:t>@yourtwitter</a:t>
            </a:r>
            <a:endParaRPr sz="1200">
              <a:solidFill>
                <a:srgbClr val="EEEEE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r Title and Body">
  <p:cSld name="TITLE_AND_BODY_1">
    <p:bg>
      <p:bgPr>
        <a:solidFill>
          <a:srgbClr val="233B5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1182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None/>
              <a:defRPr sz="3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890025"/>
            <a:ext cx="8520600" cy="30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2pPr>
            <a:lvl3pPr indent="-3429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3pPr>
            <a:lvl4pPr indent="-3429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4pPr>
            <a:lvl5pPr indent="-3429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5pPr>
            <a:lvl6pPr indent="-3429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6pPr>
            <a:lvl7pPr indent="-3429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7pPr>
            <a:lvl8pPr indent="-3429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8pPr>
            <a:lvl9pPr indent="-3429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descr="angular-logo.png" id="37" name="Google Shape;3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7"/>
          <p:cNvSpPr/>
          <p:nvPr/>
        </p:nvSpPr>
        <p:spPr>
          <a:xfrm>
            <a:off x="0" y="-200"/>
            <a:ext cx="9144000" cy="943800"/>
          </a:xfrm>
          <a:prstGeom prst="rect">
            <a:avLst/>
          </a:prstGeom>
          <a:solidFill>
            <a:srgbClr val="3048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MAIN_POINT_1">
    <p:bg>
      <p:bgPr>
        <a:solidFill>
          <a:srgbClr val="233B52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63"/>
          <p:cNvSpPr/>
          <p:nvPr/>
        </p:nvSpPr>
        <p:spPr>
          <a:xfrm rot="-5400000">
            <a:off x="6170200" y="2169900"/>
            <a:ext cx="5143500" cy="803700"/>
          </a:xfrm>
          <a:prstGeom prst="rtTriangle">
            <a:avLst/>
          </a:prstGeom>
          <a:solidFill>
            <a:srgbClr val="3048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ngular-logo.png" id="307" name="Google Shape;307;p6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63"/>
          <p:cNvSpPr/>
          <p:nvPr/>
        </p:nvSpPr>
        <p:spPr>
          <a:xfrm>
            <a:off x="1632607" y="823801"/>
            <a:ext cx="5878800" cy="3495900"/>
          </a:xfrm>
          <a:prstGeom prst="rect">
            <a:avLst/>
          </a:prstGeom>
          <a:solidFill>
            <a:srgbClr val="30485F"/>
          </a:solidFill>
          <a:ln>
            <a:noFill/>
          </a:ln>
          <a:effectLst>
            <a:outerShdw blurRad="57150" rotWithShape="0" algn="bl" dir="5400000" dist="19050">
              <a:srgbClr val="233B52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63"/>
          <p:cNvSpPr txBox="1"/>
          <p:nvPr>
            <p:ph type="title"/>
          </p:nvPr>
        </p:nvSpPr>
        <p:spPr>
          <a:xfrm>
            <a:off x="2153425" y="1147800"/>
            <a:ext cx="5126700" cy="229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Thin"/>
              <a:buNone/>
              <a:defRPr sz="48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310" name="Google Shape;310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9200" y="366600"/>
            <a:ext cx="1078625" cy="107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966175" y="3698275"/>
            <a:ext cx="1078625" cy="107862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63"/>
          <p:cNvSpPr txBox="1"/>
          <p:nvPr>
            <p:ph idx="1" type="subTitle"/>
          </p:nvPr>
        </p:nvSpPr>
        <p:spPr>
          <a:xfrm>
            <a:off x="2177825" y="3622075"/>
            <a:ext cx="4045200" cy="52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1600"/>
              <a:buFont typeface="Roboto"/>
              <a:buNone/>
              <a:defRPr sz="1600">
                <a:solidFill>
                  <a:srgbClr val="90A4A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1600"/>
              <a:buFont typeface="Roboto"/>
              <a:buNone/>
              <a:defRPr sz="1600">
                <a:solidFill>
                  <a:srgbClr val="90A4A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1600"/>
              <a:buFont typeface="Roboto"/>
              <a:buNone/>
              <a:defRPr sz="1600">
                <a:solidFill>
                  <a:srgbClr val="90A4A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1600"/>
              <a:buFont typeface="Roboto"/>
              <a:buNone/>
              <a:defRPr sz="1600">
                <a:solidFill>
                  <a:srgbClr val="90A4A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1600"/>
              <a:buFont typeface="Roboto"/>
              <a:buNone/>
              <a:defRPr sz="1600">
                <a:solidFill>
                  <a:srgbClr val="90A4A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1600"/>
              <a:buFont typeface="Roboto"/>
              <a:buNone/>
              <a:defRPr sz="1600">
                <a:solidFill>
                  <a:srgbClr val="90A4A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1600"/>
              <a:buFont typeface="Roboto"/>
              <a:buNone/>
              <a:defRPr sz="1600">
                <a:solidFill>
                  <a:srgbClr val="90A4A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1600"/>
              <a:buFont typeface="Roboto"/>
              <a:buNone/>
              <a:defRPr sz="1600">
                <a:solidFill>
                  <a:srgbClr val="90A4A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1600"/>
              <a:buFont typeface="Roboto"/>
              <a:buNone/>
              <a:defRPr sz="1600">
                <a:solidFill>
                  <a:srgbClr val="90A4A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13" name="Google Shape;313;p63"/>
          <p:cNvSpPr txBox="1"/>
          <p:nvPr/>
        </p:nvSpPr>
        <p:spPr>
          <a:xfrm>
            <a:off x="6974200" y="4672875"/>
            <a:ext cx="19539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EEEEE"/>
                </a:solidFill>
                <a:latin typeface="Roboto Light"/>
                <a:ea typeface="Roboto Light"/>
                <a:cs typeface="Roboto Light"/>
                <a:sym typeface="Roboto Light"/>
              </a:rPr>
              <a:t>@yourtwitter</a:t>
            </a:r>
            <a:endParaRPr sz="1200">
              <a:solidFill>
                <a:srgbClr val="EEEEE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rgbClr val="233B52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6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3048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6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Light"/>
              <a:buNone/>
              <a:defRPr sz="3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17" name="Google Shape;317;p6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Roboto Thin"/>
              <a:buNone/>
              <a:defRPr sz="21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18" name="Google Shape;318;p6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descr="angular-logo.png" id="319" name="Google Shape;319;p6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rgbClr val="233B52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6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</a:lstStyle>
          <a:p/>
        </p:txBody>
      </p:sp>
      <p:pic>
        <p:nvPicPr>
          <p:cNvPr descr="angular-logo.png" id="322" name="Google Shape;322;p6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Small">
  <p:cSld name="CUSTOM_3_1">
    <p:bg>
      <p:bgPr>
        <a:solidFill>
          <a:srgbClr val="233B52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66"/>
          <p:cNvSpPr/>
          <p:nvPr/>
        </p:nvSpPr>
        <p:spPr>
          <a:xfrm>
            <a:off x="6617975" y="-125"/>
            <a:ext cx="2526000" cy="5143500"/>
          </a:xfrm>
          <a:prstGeom prst="rect">
            <a:avLst/>
          </a:prstGeom>
          <a:solidFill>
            <a:srgbClr val="3048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66"/>
          <p:cNvSpPr txBox="1"/>
          <p:nvPr>
            <p:ph type="title"/>
          </p:nvPr>
        </p:nvSpPr>
        <p:spPr>
          <a:xfrm>
            <a:off x="311700" y="445025"/>
            <a:ext cx="4831800" cy="7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326" name="Google Shape;326;p66"/>
          <p:cNvSpPr txBox="1"/>
          <p:nvPr>
            <p:ph idx="1" type="body"/>
          </p:nvPr>
        </p:nvSpPr>
        <p:spPr>
          <a:xfrm>
            <a:off x="311700" y="1407150"/>
            <a:ext cx="4289400" cy="252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lout Number">
  <p:cSld name="BIG_NUMBER">
    <p:bg>
      <p:bgPr>
        <a:solidFill>
          <a:srgbClr val="1976D2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7"/>
          <p:cNvSpPr txBox="1"/>
          <p:nvPr>
            <p:ph hasCustomPrompt="1" type="title"/>
          </p:nvPr>
        </p:nvSpPr>
        <p:spPr>
          <a:xfrm>
            <a:off x="311700" y="1106125"/>
            <a:ext cx="8520600" cy="196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Roboto Thin"/>
              <a:buNone/>
              <a:defRPr sz="120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9" name="Google Shape;329;p67"/>
          <p:cNvSpPr txBox="1"/>
          <p:nvPr>
            <p:ph idx="1" type="body"/>
          </p:nvPr>
        </p:nvSpPr>
        <p:spPr>
          <a:xfrm>
            <a:off x="311700" y="3152225"/>
            <a:ext cx="8520600" cy="13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1pPr>
            <a:lvl2pPr indent="-304800" lvl="1" marL="9144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2pPr>
            <a:lvl3pPr indent="-304800" lvl="2" marL="13716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3pPr>
            <a:lvl4pPr indent="-304800" lvl="3" marL="18288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4pPr>
            <a:lvl5pPr indent="-304800" lvl="4" marL="22860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5pPr>
            <a:lvl6pPr indent="-304800" lvl="5" marL="27432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6pPr>
            <a:lvl7pPr indent="-304800" lvl="6" marL="32004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7pPr>
            <a:lvl8pPr indent="-304800" lvl="7" marL="36576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8pPr>
            <a:lvl9pPr indent="-304800" lvl="8" marL="4114800" rtl="0" algn="ctr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descr="angular-logo.png" id="330" name="Google Shape;330;p6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lout Number 1">
  <p:cSld name="BIG_NUMBER_1">
    <p:bg>
      <p:bgPr>
        <a:solidFill>
          <a:srgbClr val="DD0031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68"/>
          <p:cNvSpPr txBox="1"/>
          <p:nvPr>
            <p:ph hasCustomPrompt="1" type="title"/>
          </p:nvPr>
        </p:nvSpPr>
        <p:spPr>
          <a:xfrm>
            <a:off x="311700" y="1106125"/>
            <a:ext cx="8520600" cy="196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Roboto"/>
              <a:buNone/>
              <a:defRPr b="1" sz="1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Roboto"/>
              <a:buNone/>
              <a:defRPr b="1" sz="1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Roboto"/>
              <a:buNone/>
              <a:defRPr b="1" sz="1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Roboto"/>
              <a:buNone/>
              <a:defRPr b="1" sz="1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Roboto"/>
              <a:buNone/>
              <a:defRPr b="1" sz="1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Roboto"/>
              <a:buNone/>
              <a:defRPr b="1" sz="1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Roboto"/>
              <a:buNone/>
              <a:defRPr b="1" sz="1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Roboto"/>
              <a:buNone/>
              <a:defRPr b="1" sz="1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Roboto"/>
              <a:buNone/>
              <a:defRPr b="1" sz="1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t>xx%</a:t>
            </a:r>
          </a:p>
        </p:txBody>
      </p:sp>
      <p:sp>
        <p:nvSpPr>
          <p:cNvPr id="333" name="Google Shape;333;p68"/>
          <p:cNvSpPr txBox="1"/>
          <p:nvPr>
            <p:ph idx="1" type="body"/>
          </p:nvPr>
        </p:nvSpPr>
        <p:spPr>
          <a:xfrm>
            <a:off x="311700" y="3152225"/>
            <a:ext cx="8520600" cy="13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●"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○"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■"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●"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○"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■"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●"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○"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rtl="0" algn="ctr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Font typeface="Roboto"/>
              <a:buChar char="■"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descr="angular-logo.png" id="334" name="Google Shape;334;p6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de">
  <p:cSld name="CUSTOM_5_1">
    <p:bg>
      <p:bgPr>
        <a:solidFill>
          <a:srgbClr val="263238"/>
        </a:soli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70"/>
          <p:cNvSpPr txBox="1"/>
          <p:nvPr>
            <p:ph idx="1" type="body"/>
          </p:nvPr>
        </p:nvSpPr>
        <p:spPr>
          <a:xfrm>
            <a:off x="521450" y="1793500"/>
            <a:ext cx="8106300" cy="315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Roboto Mono Medium"/>
              <a:buChar char="●"/>
              <a:defRPr sz="1200">
                <a:solidFill>
                  <a:srgbClr val="42424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Roboto Mono Medium"/>
              <a:buChar char="○"/>
              <a:defRPr sz="1200">
                <a:solidFill>
                  <a:srgbClr val="42424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Roboto Mono Medium"/>
              <a:buChar char="■"/>
              <a:defRPr sz="1200">
                <a:solidFill>
                  <a:srgbClr val="42424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Roboto Mono Medium"/>
              <a:buChar char="●"/>
              <a:defRPr sz="1200">
                <a:solidFill>
                  <a:srgbClr val="42424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Roboto Mono Medium"/>
              <a:buChar char="○"/>
              <a:defRPr sz="1200">
                <a:solidFill>
                  <a:srgbClr val="42424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Roboto Mono Medium"/>
              <a:buChar char="■"/>
              <a:defRPr sz="1200">
                <a:solidFill>
                  <a:srgbClr val="42424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Roboto Mono Medium"/>
              <a:buChar char="●"/>
              <a:defRPr sz="1200">
                <a:solidFill>
                  <a:srgbClr val="42424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Roboto Mono Medium"/>
              <a:buChar char="○"/>
              <a:defRPr sz="1200">
                <a:solidFill>
                  <a:srgbClr val="42424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424242"/>
              </a:buClr>
              <a:buSzPts val="1200"/>
              <a:buFont typeface="Roboto Mono Medium"/>
              <a:buChar char="■"/>
              <a:defRPr sz="1200">
                <a:solidFill>
                  <a:srgbClr val="42424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/>
        </p:txBody>
      </p:sp>
      <p:pic>
        <p:nvPicPr>
          <p:cNvPr id="338" name="Google Shape;338;p7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4581" y="1258244"/>
            <a:ext cx="8564799" cy="5011123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70"/>
          <p:cNvSpPr txBox="1"/>
          <p:nvPr>
            <p:ph idx="2" type="body"/>
          </p:nvPr>
        </p:nvSpPr>
        <p:spPr>
          <a:xfrm>
            <a:off x="512700" y="1672641"/>
            <a:ext cx="8118600" cy="32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342900" lvl="1" marL="9144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○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342900" lvl="2" marL="13716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■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342900" lvl="3" marL="18288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342900" lvl="4" marL="22860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○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342900" lvl="5" marL="2743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■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indent="-342900" lvl="6" marL="32004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indent="-342900" lvl="7" marL="36576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○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indent="-342900" lvl="8" marL="411480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Roboto Mono"/>
              <a:buChar char="■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340" name="Google Shape;340;p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8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pic>
        <p:nvPicPr>
          <p:cNvPr descr="angular-logo.png" id="341" name="Google Shape;341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de - No Title">
  <p:cSld name="CUSTOM_5_1_1">
    <p:bg>
      <p:bgPr>
        <a:solidFill>
          <a:srgbClr val="263238"/>
        </a:solid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7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650" y="44605"/>
            <a:ext cx="9026700" cy="5281375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71"/>
          <p:cNvSpPr txBox="1"/>
          <p:nvPr>
            <p:ph idx="1" type="body"/>
          </p:nvPr>
        </p:nvSpPr>
        <p:spPr>
          <a:xfrm>
            <a:off x="202350" y="521125"/>
            <a:ext cx="8739300" cy="41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  <a:defRPr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○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3429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■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3429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3429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○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3429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■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indent="-3429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indent="-3429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○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indent="-3429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■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pic>
        <p:nvPicPr>
          <p:cNvPr descr="angular-logo.png" id="345" name="Google Shape;345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Code Comparison">
  <p:cSld name="CUSTOM_5_1_1_1">
    <p:bg>
      <p:bgPr>
        <a:solidFill>
          <a:srgbClr val="263238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7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650" y="44605"/>
            <a:ext cx="9026700" cy="5281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gular-logo.png" id="348" name="Google Shape;348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72"/>
          <p:cNvSpPr txBox="1"/>
          <p:nvPr>
            <p:ph idx="1" type="body"/>
          </p:nvPr>
        </p:nvSpPr>
        <p:spPr>
          <a:xfrm>
            <a:off x="311700" y="1102900"/>
            <a:ext cx="3999900" cy="38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  <a:defRPr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○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3429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■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3429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3429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○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3429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■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indent="-3429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indent="-3429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○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indent="-3429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■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350" name="Google Shape;350;p72"/>
          <p:cNvSpPr txBox="1"/>
          <p:nvPr>
            <p:ph idx="2" type="body"/>
          </p:nvPr>
        </p:nvSpPr>
        <p:spPr>
          <a:xfrm>
            <a:off x="4832400" y="1102900"/>
            <a:ext cx="3999900" cy="38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  <a:defRPr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○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3429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■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3429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3429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○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3429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■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indent="-3429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indent="-3429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○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indent="-3429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■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cxnSp>
        <p:nvCxnSpPr>
          <p:cNvPr id="351" name="Google Shape;351;p72"/>
          <p:cNvCxnSpPr/>
          <p:nvPr/>
        </p:nvCxnSpPr>
        <p:spPr>
          <a:xfrm>
            <a:off x="4572000" y="1116100"/>
            <a:ext cx="0" cy="384240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2" name="Google Shape;352;p72"/>
          <p:cNvSpPr txBox="1"/>
          <p:nvPr>
            <p:ph idx="3" type="subTitle"/>
          </p:nvPr>
        </p:nvSpPr>
        <p:spPr>
          <a:xfrm>
            <a:off x="311700" y="502100"/>
            <a:ext cx="3226200" cy="3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353" name="Google Shape;353;p72"/>
          <p:cNvSpPr txBox="1"/>
          <p:nvPr>
            <p:ph idx="4" type="subTitle"/>
          </p:nvPr>
        </p:nvSpPr>
        <p:spPr>
          <a:xfrm>
            <a:off x="4832400" y="502100"/>
            <a:ext cx="3226200" cy="3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howcase">
  <p:cSld name="TITLE_AND_BODY_1_1">
    <p:bg>
      <p:bgPr>
        <a:solidFill>
          <a:srgbClr val="233B52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/>
          <p:nvPr/>
        </p:nvSpPr>
        <p:spPr>
          <a:xfrm flipH="1" rot="10800000">
            <a:off x="-21475" y="0"/>
            <a:ext cx="9176100" cy="6160200"/>
          </a:xfrm>
          <a:prstGeom prst="rtTriangle">
            <a:avLst/>
          </a:prstGeom>
          <a:solidFill>
            <a:srgbClr val="3048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8"/>
          <p:cNvSpPr txBox="1"/>
          <p:nvPr>
            <p:ph type="title"/>
          </p:nvPr>
        </p:nvSpPr>
        <p:spPr>
          <a:xfrm>
            <a:off x="311700" y="1182575"/>
            <a:ext cx="735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None/>
              <a:defRPr sz="3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2" name="Google Shape;42;p8"/>
          <p:cNvSpPr txBox="1"/>
          <p:nvPr>
            <p:ph idx="1" type="body"/>
          </p:nvPr>
        </p:nvSpPr>
        <p:spPr>
          <a:xfrm>
            <a:off x="311700" y="1890025"/>
            <a:ext cx="4789800" cy="30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2pPr>
            <a:lvl3pPr indent="-3429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3pPr>
            <a:lvl4pPr indent="-3429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4pPr>
            <a:lvl5pPr indent="-3429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5pPr>
            <a:lvl6pPr indent="-3429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6pPr>
            <a:lvl7pPr indent="-3429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7pPr>
            <a:lvl8pPr indent="-3429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8pPr>
            <a:lvl9pPr indent="-3429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descr="angular-logo.png" id="43" name="Google Shape;4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file">
  <p:cSld name="CUSTOM_6">
    <p:bg>
      <p:bgPr>
        <a:solidFill>
          <a:srgbClr val="233B52"/>
        </a:solid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73"/>
          <p:cNvSpPr/>
          <p:nvPr/>
        </p:nvSpPr>
        <p:spPr>
          <a:xfrm rot="-5400000">
            <a:off x="6170200" y="2169900"/>
            <a:ext cx="5143500" cy="803700"/>
          </a:xfrm>
          <a:prstGeom prst="rtTriangle">
            <a:avLst/>
          </a:prstGeom>
          <a:solidFill>
            <a:srgbClr val="3048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73"/>
          <p:cNvSpPr txBox="1"/>
          <p:nvPr>
            <p:ph type="title"/>
          </p:nvPr>
        </p:nvSpPr>
        <p:spPr>
          <a:xfrm>
            <a:off x="3736000" y="1529400"/>
            <a:ext cx="476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357" name="Google Shape;357;p73"/>
          <p:cNvSpPr/>
          <p:nvPr/>
        </p:nvSpPr>
        <p:spPr>
          <a:xfrm>
            <a:off x="910650" y="1529400"/>
            <a:ext cx="2084700" cy="2084700"/>
          </a:xfrm>
          <a:prstGeom prst="ellipse">
            <a:avLst/>
          </a:prstGeom>
          <a:solidFill>
            <a:srgbClr val="9E9E9E"/>
          </a:solidFill>
          <a:ln cap="flat" cmpd="sng" w="9525">
            <a:solidFill>
              <a:srgbClr val="90A4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73"/>
          <p:cNvSpPr txBox="1"/>
          <p:nvPr>
            <p:ph idx="1" type="body"/>
          </p:nvPr>
        </p:nvSpPr>
        <p:spPr>
          <a:xfrm>
            <a:off x="3736000" y="2743525"/>
            <a:ext cx="4075800" cy="91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59" name="Google Shape;359;p73"/>
          <p:cNvSpPr txBox="1"/>
          <p:nvPr>
            <p:ph idx="2" type="subTitle"/>
          </p:nvPr>
        </p:nvSpPr>
        <p:spPr>
          <a:xfrm>
            <a:off x="3736000" y="2149525"/>
            <a:ext cx="3982200" cy="4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/>
        </p:txBody>
      </p:sp>
      <p:sp>
        <p:nvSpPr>
          <p:cNvPr id="360" name="Google Shape;360;p73"/>
          <p:cNvSpPr txBox="1"/>
          <p:nvPr/>
        </p:nvSpPr>
        <p:spPr>
          <a:xfrm>
            <a:off x="6974200" y="4672875"/>
            <a:ext cx="19539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EEEEE"/>
                </a:solidFill>
                <a:latin typeface="Roboto Light"/>
                <a:ea typeface="Roboto Light"/>
                <a:cs typeface="Roboto Light"/>
                <a:sym typeface="Roboto Light"/>
              </a:rPr>
              <a:t>@yourtwitter</a:t>
            </a:r>
            <a:endParaRPr sz="1200">
              <a:solidFill>
                <a:srgbClr val="EEEEE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oints 1">
  <p:cSld name="CUSTOM_2_1">
    <p:bg>
      <p:bgPr>
        <a:solidFill>
          <a:srgbClr val="233B52"/>
        </a:solidFill>
      </p:bgPr>
    </p:bg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363" name="Google Shape;363;p74"/>
          <p:cNvSpPr txBox="1"/>
          <p:nvPr>
            <p:ph idx="1" type="body"/>
          </p:nvPr>
        </p:nvSpPr>
        <p:spPr>
          <a:xfrm>
            <a:off x="311700" y="2312475"/>
            <a:ext cx="2234400" cy="26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429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2pPr>
            <a:lvl3pPr indent="-3429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3pPr>
            <a:lvl4pPr indent="-3429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4pPr>
            <a:lvl5pPr indent="-3429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5pPr>
            <a:lvl6pPr indent="-3429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6pPr>
            <a:lvl7pPr indent="-3429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7pPr>
            <a:lvl8pPr indent="-3429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8pPr>
            <a:lvl9pPr indent="-3429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64" name="Google Shape;364;p74"/>
          <p:cNvSpPr txBox="1"/>
          <p:nvPr>
            <p:ph idx="2" type="subTitle"/>
          </p:nvPr>
        </p:nvSpPr>
        <p:spPr>
          <a:xfrm>
            <a:off x="311700" y="1547475"/>
            <a:ext cx="2234400" cy="7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descr="angular-logo.png" id="365" name="Google Shape;365;p7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74"/>
          <p:cNvSpPr txBox="1"/>
          <p:nvPr>
            <p:ph idx="3" type="body"/>
          </p:nvPr>
        </p:nvSpPr>
        <p:spPr>
          <a:xfrm>
            <a:off x="3456825" y="2312475"/>
            <a:ext cx="2234400" cy="26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Light"/>
              <a:buChar char="●"/>
              <a:def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429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Light"/>
              <a:buChar char="○"/>
              <a:def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429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Light"/>
              <a:buChar char="■"/>
              <a:def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429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Light"/>
              <a:buChar char="●"/>
              <a:def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429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Light"/>
              <a:buChar char="○"/>
              <a:def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429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Light"/>
              <a:buChar char="■"/>
              <a:def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429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Light"/>
              <a:buChar char="●"/>
              <a:def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429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Light"/>
              <a:buChar char="○"/>
              <a:def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429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Roboto Light"/>
              <a:buChar char="■"/>
              <a:def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367" name="Google Shape;367;p74"/>
          <p:cNvSpPr txBox="1"/>
          <p:nvPr>
            <p:ph idx="4" type="body"/>
          </p:nvPr>
        </p:nvSpPr>
        <p:spPr>
          <a:xfrm>
            <a:off x="6601950" y="2312475"/>
            <a:ext cx="2234400" cy="26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429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2pPr>
            <a:lvl3pPr indent="-3429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3pPr>
            <a:lvl4pPr indent="-3429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4pPr>
            <a:lvl5pPr indent="-3429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5pPr>
            <a:lvl6pPr indent="-3429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6pPr>
            <a:lvl7pPr indent="-3429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7pPr>
            <a:lvl8pPr indent="-3429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8pPr>
            <a:lvl9pPr indent="-3429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68" name="Google Shape;368;p74"/>
          <p:cNvSpPr txBox="1"/>
          <p:nvPr>
            <p:ph idx="5" type="subTitle"/>
          </p:nvPr>
        </p:nvSpPr>
        <p:spPr>
          <a:xfrm>
            <a:off x="3456813" y="1547475"/>
            <a:ext cx="2234400" cy="7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369" name="Google Shape;369;p74"/>
          <p:cNvSpPr txBox="1"/>
          <p:nvPr>
            <p:ph idx="6" type="subTitle"/>
          </p:nvPr>
        </p:nvSpPr>
        <p:spPr>
          <a:xfrm>
            <a:off x="6601938" y="1547475"/>
            <a:ext cx="2234400" cy="7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">
  <p:cSld name="CUSTOM_7">
    <p:bg>
      <p:bgPr>
        <a:solidFill>
          <a:srgbClr val="FFFFFF"/>
        </a:solidFill>
      </p:bgPr>
    </p:bg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itle" type="title">
  <p:cSld name="TITLE">
    <p:bg>
      <p:bgPr>
        <a:solidFill>
          <a:srgbClr val="233B52"/>
        </a:solid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77"/>
          <p:cNvSpPr/>
          <p:nvPr/>
        </p:nvSpPr>
        <p:spPr>
          <a:xfrm flipH="1">
            <a:off x="3750" y="4236450"/>
            <a:ext cx="9136500" cy="906900"/>
          </a:xfrm>
          <a:prstGeom prst="rtTriangle">
            <a:avLst/>
          </a:prstGeom>
          <a:solidFill>
            <a:srgbClr val="3048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77"/>
          <p:cNvSpPr txBox="1"/>
          <p:nvPr>
            <p:ph type="ctrTitle"/>
          </p:nvPr>
        </p:nvSpPr>
        <p:spPr>
          <a:xfrm>
            <a:off x="311700" y="1283899"/>
            <a:ext cx="8520600" cy="128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Font typeface="Roboto Thin"/>
              <a:buNone/>
              <a:defRPr sz="5200">
                <a:latin typeface="Roboto Thin"/>
                <a:ea typeface="Roboto Thin"/>
                <a:cs typeface="Roboto Thin"/>
                <a:sym typeface="Roboto Thin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Font typeface="Roboto Thin"/>
              <a:buNone/>
              <a:defRPr sz="5200">
                <a:latin typeface="Roboto Thin"/>
                <a:ea typeface="Roboto Thin"/>
                <a:cs typeface="Roboto Thin"/>
                <a:sym typeface="Roboto Thin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Font typeface="Roboto Thin"/>
              <a:buNone/>
              <a:defRPr sz="5200">
                <a:latin typeface="Roboto Thin"/>
                <a:ea typeface="Roboto Thin"/>
                <a:cs typeface="Roboto Thin"/>
                <a:sym typeface="Roboto Thin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Font typeface="Roboto Thin"/>
              <a:buNone/>
              <a:defRPr sz="5200">
                <a:latin typeface="Roboto Thin"/>
                <a:ea typeface="Roboto Thin"/>
                <a:cs typeface="Roboto Thin"/>
                <a:sym typeface="Roboto Thin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Font typeface="Roboto Thin"/>
              <a:buNone/>
              <a:defRPr sz="5200">
                <a:latin typeface="Roboto Thin"/>
                <a:ea typeface="Roboto Thin"/>
                <a:cs typeface="Roboto Thin"/>
                <a:sym typeface="Roboto Thin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Font typeface="Roboto Thin"/>
              <a:buNone/>
              <a:defRPr sz="5200">
                <a:latin typeface="Roboto Thin"/>
                <a:ea typeface="Roboto Thin"/>
                <a:cs typeface="Roboto Thin"/>
                <a:sym typeface="Roboto Thin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Font typeface="Roboto Thin"/>
              <a:buNone/>
              <a:defRPr sz="5200">
                <a:latin typeface="Roboto Thin"/>
                <a:ea typeface="Roboto Thin"/>
                <a:cs typeface="Roboto Thin"/>
                <a:sym typeface="Roboto Thin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Font typeface="Roboto Thin"/>
              <a:buNone/>
              <a:defRPr sz="5200"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/>
        </p:txBody>
      </p:sp>
      <p:sp>
        <p:nvSpPr>
          <p:cNvPr id="377" name="Google Shape;377;p77"/>
          <p:cNvSpPr txBox="1"/>
          <p:nvPr>
            <p:ph idx="1" type="subTitle"/>
          </p:nvPr>
        </p:nvSpPr>
        <p:spPr>
          <a:xfrm>
            <a:off x="311700" y="2608949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Roboto Light"/>
              <a:buNone/>
              <a:defRPr sz="240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descr="angular-logo-full.png" id="378" name="Google Shape;378;p77"/>
          <p:cNvSpPr/>
          <p:nvPr/>
        </p:nvSpPr>
        <p:spPr>
          <a:xfrm>
            <a:off x="7735275" y="178624"/>
            <a:ext cx="964406" cy="257175"/>
          </a:xfrm>
          <a:prstGeom prst="rect">
            <a:avLst/>
          </a:prstGeom>
          <a:noFill/>
          <a:ln>
            <a:noFill/>
          </a:ln>
        </p:spPr>
      </p:sp>
      <p:sp>
        <p:nvSpPr>
          <p:cNvPr id="379" name="Google Shape;379;p77"/>
          <p:cNvSpPr txBox="1"/>
          <p:nvPr>
            <p:ph idx="2" type="body"/>
          </p:nvPr>
        </p:nvSpPr>
        <p:spPr>
          <a:xfrm>
            <a:off x="833125" y="4431868"/>
            <a:ext cx="1998900" cy="3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200"/>
              <a:buChar char="●"/>
              <a:defRPr sz="1200">
                <a:solidFill>
                  <a:srgbClr val="EEEEEE"/>
                </a:solidFill>
              </a:defRPr>
            </a:lvl1pPr>
            <a:lvl2pPr indent="-304800" lvl="1" marL="914400" rtl="0" algn="l">
              <a:spcBef>
                <a:spcPts val="1600"/>
              </a:spcBef>
              <a:spcAft>
                <a:spcPts val="0"/>
              </a:spcAft>
              <a:buClr>
                <a:srgbClr val="EEEEEE"/>
              </a:buClr>
              <a:buSzPts val="1200"/>
              <a:buChar char="○"/>
              <a:defRPr sz="1200">
                <a:solidFill>
                  <a:srgbClr val="EEEEEE"/>
                </a:solidFill>
              </a:defRPr>
            </a:lvl2pPr>
            <a:lvl3pPr indent="-304800" lvl="2" marL="1371600" rtl="0" algn="l">
              <a:spcBef>
                <a:spcPts val="1600"/>
              </a:spcBef>
              <a:spcAft>
                <a:spcPts val="0"/>
              </a:spcAft>
              <a:buClr>
                <a:srgbClr val="EEEEEE"/>
              </a:buClr>
              <a:buSzPts val="1200"/>
              <a:buChar char="■"/>
              <a:defRPr sz="1200">
                <a:solidFill>
                  <a:srgbClr val="EEEEEE"/>
                </a:solidFill>
              </a:defRPr>
            </a:lvl3pPr>
            <a:lvl4pPr indent="-304800" lvl="3" marL="1828800" rtl="0" algn="l">
              <a:spcBef>
                <a:spcPts val="1600"/>
              </a:spcBef>
              <a:spcAft>
                <a:spcPts val="0"/>
              </a:spcAft>
              <a:buClr>
                <a:srgbClr val="EEEEEE"/>
              </a:buClr>
              <a:buSzPts val="1200"/>
              <a:buChar char="●"/>
              <a:defRPr sz="1200">
                <a:solidFill>
                  <a:srgbClr val="EEEEEE"/>
                </a:solidFill>
              </a:defRPr>
            </a:lvl4pPr>
            <a:lvl5pPr indent="-304800" lvl="4" marL="2286000" rtl="0" algn="l">
              <a:spcBef>
                <a:spcPts val="1600"/>
              </a:spcBef>
              <a:spcAft>
                <a:spcPts val="0"/>
              </a:spcAft>
              <a:buClr>
                <a:srgbClr val="EEEEEE"/>
              </a:buClr>
              <a:buSzPts val="1200"/>
              <a:buChar char="○"/>
              <a:defRPr sz="1200">
                <a:solidFill>
                  <a:srgbClr val="EEEEEE"/>
                </a:solidFill>
              </a:defRPr>
            </a:lvl5pPr>
            <a:lvl6pPr indent="-304800" lvl="5" marL="2743200" rtl="0" algn="l">
              <a:spcBef>
                <a:spcPts val="1600"/>
              </a:spcBef>
              <a:spcAft>
                <a:spcPts val="0"/>
              </a:spcAft>
              <a:buClr>
                <a:srgbClr val="EEEEEE"/>
              </a:buClr>
              <a:buSzPts val="1200"/>
              <a:buChar char="■"/>
              <a:defRPr sz="1200">
                <a:solidFill>
                  <a:srgbClr val="EEEEEE"/>
                </a:solidFill>
              </a:defRPr>
            </a:lvl6pPr>
            <a:lvl7pPr indent="-304800" lvl="6" marL="3200400" rtl="0" algn="l">
              <a:spcBef>
                <a:spcPts val="1600"/>
              </a:spcBef>
              <a:spcAft>
                <a:spcPts val="0"/>
              </a:spcAft>
              <a:buClr>
                <a:srgbClr val="EEEEEE"/>
              </a:buClr>
              <a:buSzPts val="1200"/>
              <a:buChar char="●"/>
              <a:defRPr sz="1200">
                <a:solidFill>
                  <a:srgbClr val="EEEEEE"/>
                </a:solidFill>
              </a:defRPr>
            </a:lvl7pPr>
            <a:lvl8pPr indent="-304800" lvl="7" marL="3657600" rtl="0" algn="l">
              <a:spcBef>
                <a:spcPts val="1600"/>
              </a:spcBef>
              <a:spcAft>
                <a:spcPts val="0"/>
              </a:spcAft>
              <a:buClr>
                <a:srgbClr val="EEEEEE"/>
              </a:buClr>
              <a:buSzPts val="1200"/>
              <a:buChar char="○"/>
              <a:defRPr sz="1200">
                <a:solidFill>
                  <a:srgbClr val="EEEEEE"/>
                </a:solidFill>
              </a:defRPr>
            </a:lvl8pPr>
            <a:lvl9pPr indent="-304800" lvl="8" marL="4114800" rtl="0" algn="l">
              <a:spcBef>
                <a:spcPts val="1600"/>
              </a:spcBef>
              <a:spcAft>
                <a:spcPts val="1600"/>
              </a:spcAft>
              <a:buClr>
                <a:srgbClr val="EEEEEE"/>
              </a:buClr>
              <a:buSzPts val="1200"/>
              <a:buChar char="■"/>
              <a:defRPr sz="1200">
                <a:solidFill>
                  <a:srgbClr val="EEEEEE"/>
                </a:solidFill>
              </a:defRPr>
            </a:lvl9pPr>
          </a:lstStyle>
          <a:p/>
        </p:txBody>
      </p:sp>
      <p:sp>
        <p:nvSpPr>
          <p:cNvPr id="380" name="Google Shape;380;p77"/>
          <p:cNvSpPr txBox="1"/>
          <p:nvPr>
            <p:ph idx="3" type="body"/>
          </p:nvPr>
        </p:nvSpPr>
        <p:spPr>
          <a:xfrm>
            <a:off x="833125" y="4236443"/>
            <a:ext cx="1998900" cy="3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1pPr>
            <a:lvl2pPr indent="-304800" lvl="1" marL="9144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indent="-304800" lvl="2" marL="13716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indent="-304800" lvl="3" marL="18288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rtl="0" algn="l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Subheader Plus" type="secHead">
  <p:cSld name="SECTION_HEADER">
    <p:bg>
      <p:bgPr>
        <a:solidFill>
          <a:srgbClr val="233B52"/>
        </a:soli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78"/>
          <p:cNvSpPr txBox="1"/>
          <p:nvPr>
            <p:ph type="title"/>
          </p:nvPr>
        </p:nvSpPr>
        <p:spPr>
          <a:xfrm>
            <a:off x="311700" y="1771113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Light"/>
              <a:buNone/>
              <a:defRPr sz="3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descr="angular-logo.png" id="383" name="Google Shape;383;p78"/>
          <p:cNvSpPr/>
          <p:nvPr/>
        </p:nvSpPr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sp>
      <p:sp>
        <p:nvSpPr>
          <p:cNvPr id="384" name="Google Shape;384;p78"/>
          <p:cNvSpPr txBox="1"/>
          <p:nvPr>
            <p:ph idx="1" type="subTitle"/>
          </p:nvPr>
        </p:nvSpPr>
        <p:spPr>
          <a:xfrm>
            <a:off x="311700" y="2579786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Roboto Thin"/>
              <a:buNone/>
              <a:defRPr sz="2400">
                <a:solidFill>
                  <a:schemeClr val="lt2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Thin"/>
              <a:buNone/>
              <a:defRPr sz="2800">
                <a:latin typeface="Roboto Thin"/>
                <a:ea typeface="Roboto Thin"/>
                <a:cs typeface="Roboto Thin"/>
                <a:sym typeface="Roboto Thin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Thin"/>
              <a:buNone/>
              <a:defRPr sz="2800">
                <a:latin typeface="Roboto Thin"/>
                <a:ea typeface="Roboto Thin"/>
                <a:cs typeface="Roboto Thin"/>
                <a:sym typeface="Roboto Thin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Thin"/>
              <a:buNone/>
              <a:defRPr sz="2800">
                <a:latin typeface="Roboto Thin"/>
                <a:ea typeface="Roboto Thin"/>
                <a:cs typeface="Roboto Thin"/>
                <a:sym typeface="Roboto Thin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Thin"/>
              <a:buNone/>
              <a:defRPr sz="2800">
                <a:latin typeface="Roboto Thin"/>
                <a:ea typeface="Roboto Thin"/>
                <a:cs typeface="Roboto Thin"/>
                <a:sym typeface="Roboto Thin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Thin"/>
              <a:buNone/>
              <a:defRPr sz="2800">
                <a:latin typeface="Roboto Thin"/>
                <a:ea typeface="Roboto Thin"/>
                <a:cs typeface="Roboto Thin"/>
                <a:sym typeface="Roboto Thin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Thin"/>
              <a:buNone/>
              <a:defRPr sz="2800">
                <a:latin typeface="Roboto Thin"/>
                <a:ea typeface="Roboto Thin"/>
                <a:cs typeface="Roboto Thin"/>
                <a:sym typeface="Roboto Thin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Thin"/>
              <a:buNone/>
              <a:defRPr sz="2800">
                <a:latin typeface="Roboto Thin"/>
                <a:ea typeface="Roboto Thin"/>
                <a:cs typeface="Roboto Thin"/>
                <a:sym typeface="Roboto Thin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Thin"/>
              <a:buNone/>
              <a:defRPr sz="2800"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Subheader Simple">
  <p:cSld name="SECTION_HEADER_1">
    <p:bg>
      <p:bgPr>
        <a:solidFill>
          <a:srgbClr val="233B52"/>
        </a:solidFill>
      </p:bgPr>
    </p:bg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7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Light"/>
              <a:buNone/>
              <a:defRPr sz="3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descr="angular-logo.png" id="387" name="Google Shape;387;p79"/>
          <p:cNvSpPr/>
          <p:nvPr/>
        </p:nvSpPr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(Side Slice)" type="tx">
  <p:cSld name="TITLE_AND_BODY">
    <p:bg>
      <p:bgPr>
        <a:solidFill>
          <a:srgbClr val="30485F"/>
        </a:solidFill>
      </p:bgPr>
    </p:bg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80"/>
          <p:cNvSpPr/>
          <p:nvPr/>
        </p:nvSpPr>
        <p:spPr>
          <a:xfrm>
            <a:off x="8198050" y="0"/>
            <a:ext cx="969000" cy="5143500"/>
          </a:xfrm>
          <a:prstGeom prst="triangle">
            <a:avLst>
              <a:gd fmla="val 99984" name="adj"/>
            </a:avLst>
          </a:prstGeom>
          <a:solidFill>
            <a:srgbClr val="3048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80"/>
          <p:cNvSpPr/>
          <p:nvPr/>
        </p:nvSpPr>
        <p:spPr>
          <a:xfrm>
            <a:off x="1984" y="0"/>
            <a:ext cx="9140029" cy="5143498"/>
          </a:xfrm>
          <a:prstGeom prst="rect">
            <a:avLst/>
          </a:prstGeom>
          <a:noFill/>
          <a:ln>
            <a:noFill/>
          </a:ln>
        </p:spPr>
      </p:sp>
      <p:sp>
        <p:nvSpPr>
          <p:cNvPr id="391" name="Google Shape;391;p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Google Sans"/>
              <a:buNone/>
              <a:defRPr sz="3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92" name="Google Shape;392;p80"/>
          <p:cNvSpPr txBox="1"/>
          <p:nvPr>
            <p:ph idx="1" type="body"/>
          </p:nvPr>
        </p:nvSpPr>
        <p:spPr>
          <a:xfrm>
            <a:off x="311700" y="1609675"/>
            <a:ext cx="8520600" cy="334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oogle Sans"/>
              <a:buChar char="●"/>
              <a:defRPr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oogle Sans"/>
              <a:buChar char="○"/>
              <a:defRPr sz="1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oogle Sans"/>
              <a:buChar char="■"/>
              <a:defRPr sz="1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oogle Sans"/>
              <a:buChar char="●"/>
              <a:defRPr sz="1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oogle Sans"/>
              <a:buChar char="○"/>
              <a:defRPr sz="1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oogle Sans"/>
              <a:buChar char="■"/>
              <a:defRPr sz="1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oogle Sans"/>
              <a:buChar char="●"/>
              <a:defRPr sz="1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oogle Sans"/>
              <a:buChar char="○"/>
              <a:defRPr sz="1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oogle Sans"/>
              <a:buChar char="■"/>
              <a:defRPr sz="1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descr="angular-logo.png" id="393" name="Google Shape;393;p80"/>
          <p:cNvSpPr/>
          <p:nvPr/>
        </p:nvSpPr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(Bottom Slice)">
  <p:cSld name="TITLE_AND_BODY_2">
    <p:bg>
      <p:bgPr>
        <a:solidFill>
          <a:srgbClr val="233B52"/>
        </a:solidFill>
      </p:bgPr>
    </p:bg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81"/>
          <p:cNvSpPr/>
          <p:nvPr/>
        </p:nvSpPr>
        <p:spPr>
          <a:xfrm>
            <a:off x="3750" y="3636600"/>
            <a:ext cx="9136500" cy="1506900"/>
          </a:xfrm>
          <a:prstGeom prst="rtTriangle">
            <a:avLst/>
          </a:prstGeom>
          <a:solidFill>
            <a:srgbClr val="3048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Light"/>
              <a:buNone/>
              <a:defRPr sz="3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97" name="Google Shape;397;p81"/>
          <p:cNvSpPr txBox="1"/>
          <p:nvPr>
            <p:ph idx="1" type="body"/>
          </p:nvPr>
        </p:nvSpPr>
        <p:spPr>
          <a:xfrm>
            <a:off x="311700" y="1152475"/>
            <a:ext cx="7622700" cy="3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2pPr>
            <a:lvl3pPr indent="-3429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3pPr>
            <a:lvl4pPr indent="-3429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4pPr>
            <a:lvl5pPr indent="-3429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5pPr>
            <a:lvl6pPr indent="-3429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6pPr>
            <a:lvl7pPr indent="-3429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7pPr>
            <a:lvl8pPr indent="-3429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8pPr>
            <a:lvl9pPr indent="-3429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descr="angular-logo.png" id="398" name="Google Shape;398;p81"/>
          <p:cNvSpPr/>
          <p:nvPr/>
        </p:nvSpPr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sp>
      <p:sp>
        <p:nvSpPr>
          <p:cNvPr id="399" name="Google Shape;399;p81"/>
          <p:cNvSpPr txBox="1"/>
          <p:nvPr>
            <p:ph idx="2" type="body"/>
          </p:nvPr>
        </p:nvSpPr>
        <p:spPr>
          <a:xfrm>
            <a:off x="311700" y="4645075"/>
            <a:ext cx="2946000" cy="2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233B52"/>
              </a:buClr>
              <a:buSzPts val="1200"/>
              <a:buChar char="●"/>
              <a:defRPr sz="1200">
                <a:solidFill>
                  <a:srgbClr val="233B52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233B52"/>
              </a:buClr>
              <a:buSzPts val="1200"/>
              <a:buChar char="○"/>
              <a:defRPr sz="1200">
                <a:solidFill>
                  <a:srgbClr val="233B52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233B52"/>
              </a:buClr>
              <a:buSzPts val="1200"/>
              <a:buChar char="■"/>
              <a:defRPr sz="1200">
                <a:solidFill>
                  <a:srgbClr val="233B52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233B52"/>
              </a:buClr>
              <a:buSzPts val="1200"/>
              <a:buChar char="●"/>
              <a:defRPr sz="1200">
                <a:solidFill>
                  <a:srgbClr val="233B52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233B52"/>
              </a:buClr>
              <a:buSzPts val="1200"/>
              <a:buChar char="○"/>
              <a:defRPr sz="1200">
                <a:solidFill>
                  <a:srgbClr val="233B52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233B52"/>
              </a:buClr>
              <a:buSzPts val="1200"/>
              <a:buChar char="■"/>
              <a:defRPr sz="1200">
                <a:solidFill>
                  <a:srgbClr val="233B52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233B52"/>
              </a:buClr>
              <a:buSzPts val="1200"/>
              <a:buChar char="●"/>
              <a:defRPr sz="1200">
                <a:solidFill>
                  <a:srgbClr val="233B52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233B52"/>
              </a:buClr>
              <a:buSzPts val="1200"/>
              <a:buChar char="○"/>
              <a:defRPr sz="1200">
                <a:solidFill>
                  <a:srgbClr val="233B52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233B52"/>
              </a:buClr>
              <a:buSzPts val="1200"/>
              <a:buChar char="■"/>
              <a:defRPr sz="1200">
                <a:solidFill>
                  <a:srgbClr val="233B5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r Title and Body">
  <p:cSld name="TITLE_AND_BODY_1">
    <p:bg>
      <p:bgPr>
        <a:solidFill>
          <a:srgbClr val="233B52"/>
        </a:solid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82"/>
          <p:cNvSpPr txBox="1"/>
          <p:nvPr>
            <p:ph type="title"/>
          </p:nvPr>
        </p:nvSpPr>
        <p:spPr>
          <a:xfrm>
            <a:off x="311700" y="1182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Light"/>
              <a:buNone/>
              <a:defRPr sz="3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02" name="Google Shape;402;p82"/>
          <p:cNvSpPr txBox="1"/>
          <p:nvPr>
            <p:ph idx="1" type="body"/>
          </p:nvPr>
        </p:nvSpPr>
        <p:spPr>
          <a:xfrm>
            <a:off x="311700" y="1890025"/>
            <a:ext cx="8520600" cy="30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2pPr>
            <a:lvl3pPr indent="-3429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3pPr>
            <a:lvl4pPr indent="-3429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4pPr>
            <a:lvl5pPr indent="-3429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5pPr>
            <a:lvl6pPr indent="-3429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6pPr>
            <a:lvl7pPr indent="-3429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7pPr>
            <a:lvl8pPr indent="-3429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8pPr>
            <a:lvl9pPr indent="-3429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descr="angular-logo.png" id="403" name="Google Shape;403;p82"/>
          <p:cNvSpPr/>
          <p:nvPr/>
        </p:nvSpPr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sp>
      <p:sp>
        <p:nvSpPr>
          <p:cNvPr id="404" name="Google Shape;404;p82"/>
          <p:cNvSpPr/>
          <p:nvPr/>
        </p:nvSpPr>
        <p:spPr>
          <a:xfrm>
            <a:off x="0" y="-200"/>
            <a:ext cx="9144000" cy="943800"/>
          </a:xfrm>
          <a:prstGeom prst="rect">
            <a:avLst/>
          </a:prstGeom>
          <a:solidFill>
            <a:srgbClr val="3048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howcase">
  <p:cSld name="TITLE_AND_BODY_1_1">
    <p:bg>
      <p:bgPr>
        <a:solidFill>
          <a:srgbClr val="233B52"/>
        </a:solidFill>
      </p:bgPr>
    </p:bg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83"/>
          <p:cNvSpPr/>
          <p:nvPr/>
        </p:nvSpPr>
        <p:spPr>
          <a:xfrm flipH="1" rot="10800000">
            <a:off x="-21475" y="0"/>
            <a:ext cx="9176100" cy="6160200"/>
          </a:xfrm>
          <a:prstGeom prst="rtTriangle">
            <a:avLst/>
          </a:prstGeom>
          <a:solidFill>
            <a:srgbClr val="3048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83"/>
          <p:cNvSpPr txBox="1"/>
          <p:nvPr>
            <p:ph type="title"/>
          </p:nvPr>
        </p:nvSpPr>
        <p:spPr>
          <a:xfrm>
            <a:off x="311700" y="1182575"/>
            <a:ext cx="735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Light"/>
              <a:buNone/>
              <a:defRPr sz="3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08" name="Google Shape;408;p83"/>
          <p:cNvSpPr txBox="1"/>
          <p:nvPr>
            <p:ph idx="1" type="body"/>
          </p:nvPr>
        </p:nvSpPr>
        <p:spPr>
          <a:xfrm>
            <a:off x="311700" y="1890025"/>
            <a:ext cx="4789800" cy="30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2pPr>
            <a:lvl3pPr indent="-3429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3pPr>
            <a:lvl4pPr indent="-3429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4pPr>
            <a:lvl5pPr indent="-3429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5pPr>
            <a:lvl6pPr indent="-3429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6pPr>
            <a:lvl7pPr indent="-3429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7pPr>
            <a:lvl8pPr indent="-3429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8pPr>
            <a:lvl9pPr indent="-3429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descr="angular-logo.png" id="409" name="Google Shape;409;p83"/>
          <p:cNvSpPr/>
          <p:nvPr/>
        </p:nvSpPr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rgbClr val="233B5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None/>
              <a:defRPr sz="3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6" name="Google Shape;46;p9"/>
          <p:cNvSpPr txBox="1"/>
          <p:nvPr>
            <p:ph idx="1" type="body"/>
          </p:nvPr>
        </p:nvSpPr>
        <p:spPr>
          <a:xfrm>
            <a:off x="311700" y="1304875"/>
            <a:ext cx="3999900" cy="36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42900" lvl="1" marL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2pPr>
            <a:lvl3pPr indent="-342900" lvl="2" marL="1371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3pPr>
            <a:lvl4pPr indent="-342900" lvl="3" marL="1828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4pPr>
            <a:lvl5pPr indent="-342900" lvl="4" marL="2286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5pPr>
            <a:lvl6pPr indent="-342900" lvl="5" marL="2743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6pPr>
            <a:lvl7pPr indent="-342900" lvl="6" marL="3200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7pPr>
            <a:lvl8pPr indent="-342900" lvl="7" marL="3657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8pPr>
            <a:lvl9pPr indent="-342900" lvl="8" marL="411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832400" y="1304875"/>
            <a:ext cx="3999900" cy="36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1pPr>
            <a:lvl2pPr indent="-342900" lvl="1" marL="914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2pPr>
            <a:lvl3pPr indent="-342900" lvl="2" marL="1371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3pPr>
            <a:lvl4pPr indent="-342900" lvl="3" marL="18288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4pPr>
            <a:lvl5pPr indent="-342900" lvl="4" marL="22860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5pPr>
            <a:lvl6pPr indent="-342900" lvl="5" marL="27432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6pPr>
            <a:lvl7pPr indent="-342900" lvl="6" marL="3200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7pPr>
            <a:lvl8pPr indent="-342900" lvl="7" marL="3657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8pPr>
            <a:lvl9pPr indent="-342900" lvl="8" marL="411480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descr="angular-logo.png" id="48" name="Google Shape;4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rgbClr val="233B52"/>
        </a:solidFill>
      </p:bgPr>
    </p:bg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8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Light"/>
              <a:buNone/>
              <a:defRPr sz="3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12" name="Google Shape;412;p84"/>
          <p:cNvSpPr txBox="1"/>
          <p:nvPr>
            <p:ph idx="1" type="body"/>
          </p:nvPr>
        </p:nvSpPr>
        <p:spPr>
          <a:xfrm>
            <a:off x="311700" y="1304875"/>
            <a:ext cx="3999900" cy="36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2pPr>
            <a:lvl3pPr indent="-3429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3pPr>
            <a:lvl4pPr indent="-3429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4pPr>
            <a:lvl5pPr indent="-3429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5pPr>
            <a:lvl6pPr indent="-3429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6pPr>
            <a:lvl7pPr indent="-3429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7pPr>
            <a:lvl8pPr indent="-3429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8pPr>
            <a:lvl9pPr indent="-3429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13" name="Google Shape;413;p84"/>
          <p:cNvSpPr txBox="1"/>
          <p:nvPr>
            <p:ph idx="2" type="body"/>
          </p:nvPr>
        </p:nvSpPr>
        <p:spPr>
          <a:xfrm>
            <a:off x="4832400" y="1304875"/>
            <a:ext cx="3999900" cy="36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1pPr>
            <a:lvl2pPr indent="-342900" lvl="1" marL="9144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2pPr>
            <a:lvl3pPr indent="-342900" lvl="2" marL="13716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3pPr>
            <a:lvl4pPr indent="-342900" lvl="3" marL="18288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4pPr>
            <a:lvl5pPr indent="-342900" lvl="4" marL="22860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5pPr>
            <a:lvl6pPr indent="-342900" lvl="5" marL="2743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6pPr>
            <a:lvl7pPr indent="-342900" lvl="6" marL="32004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7pPr>
            <a:lvl8pPr indent="-342900" lvl="7" marL="36576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8pPr>
            <a:lvl9pPr indent="-342900" lvl="8" marL="411480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descr="angular-logo.png" id="414" name="Google Shape;414;p84"/>
          <p:cNvSpPr/>
          <p:nvPr/>
        </p:nvSpPr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Blank" type="titleOnly">
  <p:cSld name="TITLE_ONLY">
    <p:bg>
      <p:bgPr>
        <a:solidFill>
          <a:srgbClr val="233B52"/>
        </a:solidFill>
      </p:bgPr>
    </p:bg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8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Light"/>
              <a:buNone/>
              <a:defRPr sz="3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descr="angular-logo.png" id="417" name="Google Shape;417;p85"/>
          <p:cNvSpPr/>
          <p:nvPr/>
        </p:nvSpPr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rgbClr val="233B52"/>
        </a:solidFill>
      </p:bgPr>
    </p:bg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86"/>
          <p:cNvSpPr/>
          <p:nvPr/>
        </p:nvSpPr>
        <p:spPr>
          <a:xfrm rot="-5400000">
            <a:off x="6170200" y="2169900"/>
            <a:ext cx="5143500" cy="803700"/>
          </a:xfrm>
          <a:prstGeom prst="rtTriangle">
            <a:avLst/>
          </a:prstGeom>
          <a:solidFill>
            <a:srgbClr val="3048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86"/>
          <p:cNvSpPr txBox="1"/>
          <p:nvPr>
            <p:ph type="title"/>
          </p:nvPr>
        </p:nvSpPr>
        <p:spPr>
          <a:xfrm>
            <a:off x="311700" y="555600"/>
            <a:ext cx="81606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Light"/>
              <a:buNone/>
              <a:defRPr sz="3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21" name="Google Shape;421;p86"/>
          <p:cNvSpPr txBox="1"/>
          <p:nvPr>
            <p:ph idx="1" type="body"/>
          </p:nvPr>
        </p:nvSpPr>
        <p:spPr>
          <a:xfrm>
            <a:off x="311700" y="1389600"/>
            <a:ext cx="2808000" cy="35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600">
                <a:solidFill>
                  <a:srgbClr val="FFFFFF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600">
                <a:solidFill>
                  <a:srgbClr val="FFFFFF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600">
                <a:solidFill>
                  <a:srgbClr val="FFFFFF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600">
                <a:solidFill>
                  <a:srgbClr val="FFFFFF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600">
                <a:solidFill>
                  <a:srgbClr val="FFFFFF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600">
                <a:solidFill>
                  <a:srgbClr val="FFFFFF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600">
                <a:solidFill>
                  <a:srgbClr val="FFFFFF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600">
                <a:solidFill>
                  <a:srgbClr val="FFFFFF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descr="angular-logo.png" id="422" name="Google Shape;422;p86"/>
          <p:cNvSpPr/>
          <p:nvPr/>
        </p:nvSpPr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sp>
      <p:sp>
        <p:nvSpPr>
          <p:cNvPr id="423" name="Google Shape;423;p86"/>
          <p:cNvSpPr txBox="1"/>
          <p:nvPr/>
        </p:nvSpPr>
        <p:spPr>
          <a:xfrm>
            <a:off x="6974200" y="4672875"/>
            <a:ext cx="19539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EEEEE"/>
                </a:solidFill>
                <a:latin typeface="Roboto Light"/>
                <a:ea typeface="Roboto Light"/>
                <a:cs typeface="Roboto Light"/>
                <a:sym typeface="Roboto Light"/>
              </a:rPr>
              <a:t>@yourtwitter</a:t>
            </a:r>
            <a:endParaRPr sz="1200">
              <a:solidFill>
                <a:srgbClr val="EEEEE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233B52"/>
        </a:solidFill>
      </p:bgPr>
    </p:bg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87"/>
          <p:cNvSpPr/>
          <p:nvPr/>
        </p:nvSpPr>
        <p:spPr>
          <a:xfrm rot="-5400000">
            <a:off x="6170200" y="2169900"/>
            <a:ext cx="5143500" cy="803700"/>
          </a:xfrm>
          <a:prstGeom prst="rtTriangle">
            <a:avLst/>
          </a:prstGeom>
          <a:solidFill>
            <a:srgbClr val="3048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8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Thin"/>
              <a:buNone/>
              <a:defRPr sz="48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descr="angular-logo.png" id="427" name="Google Shape;427;p87"/>
          <p:cNvSpPr/>
          <p:nvPr/>
        </p:nvSpPr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MAIN_POINT_1">
    <p:bg>
      <p:bgPr>
        <a:solidFill>
          <a:srgbClr val="233B52"/>
        </a:solidFill>
      </p:bgPr>
    </p:bg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88"/>
          <p:cNvSpPr/>
          <p:nvPr/>
        </p:nvSpPr>
        <p:spPr>
          <a:xfrm rot="-5400000">
            <a:off x="6170200" y="2169900"/>
            <a:ext cx="5143500" cy="803700"/>
          </a:xfrm>
          <a:prstGeom prst="rtTriangle">
            <a:avLst/>
          </a:prstGeom>
          <a:solidFill>
            <a:srgbClr val="3048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angular-logo.png" id="430" name="Google Shape;430;p88"/>
          <p:cNvSpPr/>
          <p:nvPr/>
        </p:nvSpPr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sp>
      <p:sp>
        <p:nvSpPr>
          <p:cNvPr id="431" name="Google Shape;431;p88"/>
          <p:cNvSpPr/>
          <p:nvPr/>
        </p:nvSpPr>
        <p:spPr>
          <a:xfrm>
            <a:off x="1632607" y="823801"/>
            <a:ext cx="5878800" cy="3495900"/>
          </a:xfrm>
          <a:prstGeom prst="rect">
            <a:avLst/>
          </a:prstGeom>
          <a:solidFill>
            <a:srgbClr val="30485F"/>
          </a:solidFill>
          <a:ln>
            <a:noFill/>
          </a:ln>
          <a:effectLst>
            <a:outerShdw blurRad="57150" rotWithShape="0" algn="bl" dir="5400000" dist="19050">
              <a:srgbClr val="233B52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88"/>
          <p:cNvSpPr txBox="1"/>
          <p:nvPr>
            <p:ph type="title"/>
          </p:nvPr>
        </p:nvSpPr>
        <p:spPr>
          <a:xfrm>
            <a:off x="2153425" y="1147800"/>
            <a:ext cx="5126700" cy="229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Thin"/>
              <a:buNone/>
              <a:defRPr sz="48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33" name="Google Shape;433;p88"/>
          <p:cNvSpPr/>
          <p:nvPr/>
        </p:nvSpPr>
        <p:spPr>
          <a:xfrm>
            <a:off x="1099200" y="366600"/>
            <a:ext cx="1078625" cy="1078625"/>
          </a:xfrm>
          <a:prstGeom prst="rect">
            <a:avLst/>
          </a:prstGeom>
          <a:noFill/>
          <a:ln>
            <a:noFill/>
          </a:ln>
        </p:spPr>
      </p:sp>
      <p:sp>
        <p:nvSpPr>
          <p:cNvPr id="434" name="Google Shape;434;p88"/>
          <p:cNvSpPr/>
          <p:nvPr/>
        </p:nvSpPr>
        <p:spPr>
          <a:xfrm rot="10800000">
            <a:off x="6966175" y="3698275"/>
            <a:ext cx="1078625" cy="1078625"/>
          </a:xfrm>
          <a:prstGeom prst="rect">
            <a:avLst/>
          </a:prstGeom>
          <a:noFill/>
          <a:ln>
            <a:noFill/>
          </a:ln>
        </p:spPr>
      </p:sp>
      <p:sp>
        <p:nvSpPr>
          <p:cNvPr id="435" name="Google Shape;435;p88"/>
          <p:cNvSpPr txBox="1"/>
          <p:nvPr>
            <p:ph idx="1" type="subTitle"/>
          </p:nvPr>
        </p:nvSpPr>
        <p:spPr>
          <a:xfrm>
            <a:off x="2177825" y="3622075"/>
            <a:ext cx="4045200" cy="52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1600"/>
              <a:buFont typeface="Roboto"/>
              <a:buNone/>
              <a:defRPr sz="1600">
                <a:solidFill>
                  <a:srgbClr val="90A4A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1600"/>
              <a:buFont typeface="Roboto"/>
              <a:buNone/>
              <a:defRPr sz="1600">
                <a:solidFill>
                  <a:srgbClr val="90A4A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1600"/>
              <a:buFont typeface="Roboto"/>
              <a:buNone/>
              <a:defRPr sz="1600">
                <a:solidFill>
                  <a:srgbClr val="90A4A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1600"/>
              <a:buFont typeface="Roboto"/>
              <a:buNone/>
              <a:defRPr sz="1600">
                <a:solidFill>
                  <a:srgbClr val="90A4A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1600"/>
              <a:buFont typeface="Roboto"/>
              <a:buNone/>
              <a:defRPr sz="1600">
                <a:solidFill>
                  <a:srgbClr val="90A4A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1600"/>
              <a:buFont typeface="Roboto"/>
              <a:buNone/>
              <a:defRPr sz="1600">
                <a:solidFill>
                  <a:srgbClr val="90A4A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1600"/>
              <a:buFont typeface="Roboto"/>
              <a:buNone/>
              <a:defRPr sz="1600">
                <a:solidFill>
                  <a:srgbClr val="90A4A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1600"/>
              <a:buFont typeface="Roboto"/>
              <a:buNone/>
              <a:defRPr sz="1600">
                <a:solidFill>
                  <a:srgbClr val="90A4A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1600"/>
              <a:buFont typeface="Roboto"/>
              <a:buNone/>
              <a:defRPr sz="1600">
                <a:solidFill>
                  <a:srgbClr val="90A4A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36" name="Google Shape;436;p88"/>
          <p:cNvSpPr txBox="1"/>
          <p:nvPr/>
        </p:nvSpPr>
        <p:spPr>
          <a:xfrm>
            <a:off x="6974200" y="4672875"/>
            <a:ext cx="19539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EEEEE"/>
                </a:solidFill>
                <a:latin typeface="Roboto Light"/>
                <a:ea typeface="Roboto Light"/>
                <a:cs typeface="Roboto Light"/>
                <a:sym typeface="Roboto Light"/>
              </a:rPr>
              <a:t>@yourtwitter</a:t>
            </a:r>
            <a:endParaRPr sz="1200">
              <a:solidFill>
                <a:srgbClr val="EEEEE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rgbClr val="233B52"/>
        </a:solidFill>
      </p:bgPr>
    </p:bg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8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3048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8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Light"/>
              <a:buNone/>
              <a:defRPr sz="3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40" name="Google Shape;440;p8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Roboto Thin"/>
              <a:buNone/>
              <a:defRPr sz="21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41" name="Google Shape;441;p8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descr="angular-logo.png" id="442" name="Google Shape;442;p89"/>
          <p:cNvSpPr/>
          <p:nvPr/>
        </p:nvSpPr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rgbClr val="233B52"/>
        </a:solidFill>
      </p:bgPr>
    </p:bg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9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</a:lstStyle>
          <a:p/>
        </p:txBody>
      </p:sp>
      <p:sp>
        <p:nvSpPr>
          <p:cNvPr descr="angular-logo.png" id="445" name="Google Shape;445;p90"/>
          <p:cNvSpPr/>
          <p:nvPr/>
        </p:nvSpPr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Small">
  <p:cSld name="CUSTOM_3_1">
    <p:bg>
      <p:bgPr>
        <a:solidFill>
          <a:srgbClr val="233B52"/>
        </a:solidFill>
      </p:bgPr>
    </p:bg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91"/>
          <p:cNvSpPr/>
          <p:nvPr/>
        </p:nvSpPr>
        <p:spPr>
          <a:xfrm>
            <a:off x="6617975" y="-125"/>
            <a:ext cx="2526000" cy="5143500"/>
          </a:xfrm>
          <a:prstGeom prst="rect">
            <a:avLst/>
          </a:prstGeom>
          <a:solidFill>
            <a:srgbClr val="3048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91"/>
          <p:cNvSpPr txBox="1"/>
          <p:nvPr>
            <p:ph type="title"/>
          </p:nvPr>
        </p:nvSpPr>
        <p:spPr>
          <a:xfrm>
            <a:off x="311700" y="445025"/>
            <a:ext cx="4831800" cy="7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449" name="Google Shape;449;p91"/>
          <p:cNvSpPr txBox="1"/>
          <p:nvPr>
            <p:ph idx="1" type="body"/>
          </p:nvPr>
        </p:nvSpPr>
        <p:spPr>
          <a:xfrm>
            <a:off x="311700" y="1407150"/>
            <a:ext cx="4289400" cy="252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lout Number">
  <p:cSld name="BIG_NUMBER">
    <p:bg>
      <p:bgPr>
        <a:solidFill>
          <a:srgbClr val="1976D2"/>
        </a:solidFill>
      </p:bgPr>
    </p:bg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92"/>
          <p:cNvSpPr txBox="1"/>
          <p:nvPr>
            <p:ph hasCustomPrompt="1" type="title"/>
          </p:nvPr>
        </p:nvSpPr>
        <p:spPr>
          <a:xfrm>
            <a:off x="311700" y="1106125"/>
            <a:ext cx="8520600" cy="196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Roboto Thin"/>
              <a:buNone/>
              <a:defRPr sz="120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2" name="Google Shape;452;p92"/>
          <p:cNvSpPr txBox="1"/>
          <p:nvPr>
            <p:ph idx="1" type="body"/>
          </p:nvPr>
        </p:nvSpPr>
        <p:spPr>
          <a:xfrm>
            <a:off x="311700" y="3152225"/>
            <a:ext cx="8520600" cy="13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1pPr>
            <a:lvl2pPr indent="-304800" lvl="1" marL="9144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2pPr>
            <a:lvl3pPr indent="-304800" lvl="2" marL="13716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3pPr>
            <a:lvl4pPr indent="-304800" lvl="3" marL="18288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4pPr>
            <a:lvl5pPr indent="-304800" lvl="4" marL="22860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5pPr>
            <a:lvl6pPr indent="-304800" lvl="5" marL="27432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6pPr>
            <a:lvl7pPr indent="-304800" lvl="6" marL="32004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7pPr>
            <a:lvl8pPr indent="-304800" lvl="7" marL="36576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8pPr>
            <a:lvl9pPr indent="-304800" lvl="8" marL="4114800" rtl="0" algn="ctr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descr="angular-logo.png" id="453" name="Google Shape;453;p92"/>
          <p:cNvSpPr/>
          <p:nvPr/>
        </p:nvSpPr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lout Number 1">
  <p:cSld name="BIG_NUMBER_1">
    <p:bg>
      <p:bgPr>
        <a:solidFill>
          <a:srgbClr val="DD0031"/>
        </a:solidFill>
      </p:bgPr>
    </p:bg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93"/>
          <p:cNvSpPr txBox="1"/>
          <p:nvPr>
            <p:ph hasCustomPrompt="1" type="title"/>
          </p:nvPr>
        </p:nvSpPr>
        <p:spPr>
          <a:xfrm>
            <a:off x="311700" y="1106125"/>
            <a:ext cx="8520600" cy="196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Roboto"/>
              <a:buNone/>
              <a:defRPr b="1" sz="1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Roboto"/>
              <a:buNone/>
              <a:defRPr b="1" sz="1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Roboto"/>
              <a:buNone/>
              <a:defRPr b="1" sz="1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Roboto"/>
              <a:buNone/>
              <a:defRPr b="1" sz="1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Roboto"/>
              <a:buNone/>
              <a:defRPr b="1" sz="1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Roboto"/>
              <a:buNone/>
              <a:defRPr b="1" sz="1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Roboto"/>
              <a:buNone/>
              <a:defRPr b="1" sz="1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Roboto"/>
              <a:buNone/>
              <a:defRPr b="1" sz="1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Roboto"/>
              <a:buNone/>
              <a:defRPr b="1" sz="1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t>xx%</a:t>
            </a:r>
          </a:p>
        </p:txBody>
      </p:sp>
      <p:sp>
        <p:nvSpPr>
          <p:cNvPr id="456" name="Google Shape;456;p93"/>
          <p:cNvSpPr txBox="1"/>
          <p:nvPr>
            <p:ph idx="1" type="body"/>
          </p:nvPr>
        </p:nvSpPr>
        <p:spPr>
          <a:xfrm>
            <a:off x="311700" y="3152225"/>
            <a:ext cx="8520600" cy="13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●"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○"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■"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●"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○"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■"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●"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○"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rtl="0" algn="ctr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Font typeface="Roboto"/>
              <a:buChar char="■"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descr="angular-logo.png" id="457" name="Google Shape;457;p93"/>
          <p:cNvSpPr/>
          <p:nvPr/>
        </p:nvSpPr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Blank" type="titleOnly">
  <p:cSld name="TITLE_ONLY">
    <p:bg>
      <p:bgPr>
        <a:solidFill>
          <a:srgbClr val="233B5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None/>
              <a:defRPr sz="3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descr="angular-logo.png" id="51" name="Google Shape;5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de">
  <p:cSld name="CUSTOM_5_1">
    <p:bg>
      <p:bgPr>
        <a:solidFill>
          <a:srgbClr val="263238"/>
        </a:solidFill>
      </p:bgPr>
    </p:bg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95"/>
          <p:cNvSpPr txBox="1"/>
          <p:nvPr>
            <p:ph idx="1" type="body"/>
          </p:nvPr>
        </p:nvSpPr>
        <p:spPr>
          <a:xfrm>
            <a:off x="521450" y="1793500"/>
            <a:ext cx="8106300" cy="315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Roboto Mono Medium"/>
              <a:buChar char="●"/>
              <a:defRPr sz="1200">
                <a:solidFill>
                  <a:srgbClr val="42424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Roboto Mono Medium"/>
              <a:buChar char="○"/>
              <a:defRPr sz="1200">
                <a:solidFill>
                  <a:srgbClr val="42424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Roboto Mono Medium"/>
              <a:buChar char="■"/>
              <a:defRPr sz="1200">
                <a:solidFill>
                  <a:srgbClr val="42424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Roboto Mono Medium"/>
              <a:buChar char="●"/>
              <a:defRPr sz="1200">
                <a:solidFill>
                  <a:srgbClr val="42424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Roboto Mono Medium"/>
              <a:buChar char="○"/>
              <a:defRPr sz="1200">
                <a:solidFill>
                  <a:srgbClr val="42424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Roboto Mono Medium"/>
              <a:buChar char="■"/>
              <a:defRPr sz="1200">
                <a:solidFill>
                  <a:srgbClr val="42424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Roboto Mono Medium"/>
              <a:buChar char="●"/>
              <a:defRPr sz="1200">
                <a:solidFill>
                  <a:srgbClr val="42424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Roboto Mono Medium"/>
              <a:buChar char="○"/>
              <a:defRPr sz="1200">
                <a:solidFill>
                  <a:srgbClr val="42424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424242"/>
              </a:buClr>
              <a:buSzPts val="1200"/>
              <a:buFont typeface="Roboto Mono Medium"/>
              <a:buChar char="■"/>
              <a:defRPr sz="1200">
                <a:solidFill>
                  <a:srgbClr val="42424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/>
        </p:txBody>
      </p:sp>
      <p:sp>
        <p:nvSpPr>
          <p:cNvPr id="461" name="Google Shape;461;p95"/>
          <p:cNvSpPr/>
          <p:nvPr/>
        </p:nvSpPr>
        <p:spPr>
          <a:xfrm>
            <a:off x="324581" y="1258244"/>
            <a:ext cx="8564799" cy="5011123"/>
          </a:xfrm>
          <a:prstGeom prst="rect">
            <a:avLst/>
          </a:prstGeom>
          <a:noFill/>
          <a:ln>
            <a:noFill/>
          </a:ln>
        </p:spPr>
      </p:sp>
      <p:sp>
        <p:nvSpPr>
          <p:cNvPr id="462" name="Google Shape;462;p95"/>
          <p:cNvSpPr txBox="1"/>
          <p:nvPr>
            <p:ph idx="2" type="body"/>
          </p:nvPr>
        </p:nvSpPr>
        <p:spPr>
          <a:xfrm>
            <a:off x="512700" y="1672641"/>
            <a:ext cx="8118600" cy="32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342900" lvl="1" marL="9144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○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342900" lvl="2" marL="13716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■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342900" lvl="3" marL="18288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342900" lvl="4" marL="22860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○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342900" lvl="5" marL="2743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■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indent="-342900" lvl="6" marL="32004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indent="-342900" lvl="7" marL="36576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○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indent="-342900" lvl="8" marL="411480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Roboto Mono"/>
              <a:buChar char="■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463" name="Google Shape;463;p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8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descr="angular-logo.png" id="464" name="Google Shape;464;p95"/>
          <p:cNvSpPr/>
          <p:nvPr/>
        </p:nvSpPr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de - No Title">
  <p:cSld name="CUSTOM_5_1_1">
    <p:bg>
      <p:bgPr>
        <a:solidFill>
          <a:srgbClr val="263238"/>
        </a:solidFill>
      </p:bgPr>
    </p:bg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96"/>
          <p:cNvSpPr/>
          <p:nvPr/>
        </p:nvSpPr>
        <p:spPr>
          <a:xfrm>
            <a:off x="58650" y="44605"/>
            <a:ext cx="9026700" cy="5281375"/>
          </a:xfrm>
          <a:prstGeom prst="rect">
            <a:avLst/>
          </a:prstGeom>
          <a:noFill/>
          <a:ln>
            <a:noFill/>
          </a:ln>
        </p:spPr>
      </p:sp>
      <p:sp>
        <p:nvSpPr>
          <p:cNvPr id="467" name="Google Shape;467;p96"/>
          <p:cNvSpPr txBox="1"/>
          <p:nvPr>
            <p:ph idx="1" type="body"/>
          </p:nvPr>
        </p:nvSpPr>
        <p:spPr>
          <a:xfrm>
            <a:off x="202350" y="521125"/>
            <a:ext cx="8739300" cy="41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  <a:defRPr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○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3429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■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3429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3429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○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3429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■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indent="-3429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indent="-3429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○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indent="-3429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■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descr="angular-logo.png" id="468" name="Google Shape;468;p96"/>
          <p:cNvSpPr/>
          <p:nvPr/>
        </p:nvSpPr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Code Comparison">
  <p:cSld name="CUSTOM_5_1_1_1">
    <p:bg>
      <p:bgPr>
        <a:solidFill>
          <a:srgbClr val="263238"/>
        </a:solidFill>
      </p:bgPr>
    </p:bg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97"/>
          <p:cNvSpPr/>
          <p:nvPr/>
        </p:nvSpPr>
        <p:spPr>
          <a:xfrm>
            <a:off x="58650" y="44605"/>
            <a:ext cx="9026700" cy="5281375"/>
          </a:xfrm>
          <a:prstGeom prst="rect">
            <a:avLst/>
          </a:prstGeom>
          <a:noFill/>
          <a:ln>
            <a:noFill/>
          </a:ln>
        </p:spPr>
      </p:sp>
      <p:sp>
        <p:nvSpPr>
          <p:cNvPr descr="angular-logo.png" id="471" name="Google Shape;471;p97"/>
          <p:cNvSpPr/>
          <p:nvPr/>
        </p:nvSpPr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sp>
      <p:sp>
        <p:nvSpPr>
          <p:cNvPr id="472" name="Google Shape;472;p97"/>
          <p:cNvSpPr txBox="1"/>
          <p:nvPr>
            <p:ph idx="1" type="body"/>
          </p:nvPr>
        </p:nvSpPr>
        <p:spPr>
          <a:xfrm>
            <a:off x="311700" y="1102900"/>
            <a:ext cx="3999900" cy="38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  <a:defRPr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○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3429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■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3429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3429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○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3429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■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indent="-3429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indent="-3429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○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indent="-3429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■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473" name="Google Shape;473;p97"/>
          <p:cNvSpPr txBox="1"/>
          <p:nvPr>
            <p:ph idx="2" type="body"/>
          </p:nvPr>
        </p:nvSpPr>
        <p:spPr>
          <a:xfrm>
            <a:off x="4832400" y="1102900"/>
            <a:ext cx="3999900" cy="38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  <a:defRPr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○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3429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■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3429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3429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○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3429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■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indent="-3429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indent="-3429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○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indent="-3429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■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cxnSp>
        <p:nvCxnSpPr>
          <p:cNvPr id="474" name="Google Shape;474;p97"/>
          <p:cNvCxnSpPr/>
          <p:nvPr/>
        </p:nvCxnSpPr>
        <p:spPr>
          <a:xfrm>
            <a:off x="4572000" y="1116100"/>
            <a:ext cx="0" cy="384240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5" name="Google Shape;475;p97"/>
          <p:cNvSpPr txBox="1"/>
          <p:nvPr>
            <p:ph idx="3" type="subTitle"/>
          </p:nvPr>
        </p:nvSpPr>
        <p:spPr>
          <a:xfrm>
            <a:off x="311700" y="502100"/>
            <a:ext cx="3226200" cy="3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476" name="Google Shape;476;p97"/>
          <p:cNvSpPr txBox="1"/>
          <p:nvPr>
            <p:ph idx="4" type="subTitle"/>
          </p:nvPr>
        </p:nvSpPr>
        <p:spPr>
          <a:xfrm>
            <a:off x="4832400" y="502100"/>
            <a:ext cx="3226200" cy="3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file">
  <p:cSld name="CUSTOM_6">
    <p:bg>
      <p:bgPr>
        <a:solidFill>
          <a:srgbClr val="233B52"/>
        </a:solidFill>
      </p:bgPr>
    </p:bg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98"/>
          <p:cNvSpPr/>
          <p:nvPr/>
        </p:nvSpPr>
        <p:spPr>
          <a:xfrm rot="-5400000">
            <a:off x="6170200" y="2169900"/>
            <a:ext cx="5143500" cy="803700"/>
          </a:xfrm>
          <a:prstGeom prst="rtTriangle">
            <a:avLst/>
          </a:prstGeom>
          <a:solidFill>
            <a:srgbClr val="3048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98"/>
          <p:cNvSpPr txBox="1"/>
          <p:nvPr>
            <p:ph type="title"/>
          </p:nvPr>
        </p:nvSpPr>
        <p:spPr>
          <a:xfrm>
            <a:off x="3736000" y="1529400"/>
            <a:ext cx="476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480" name="Google Shape;480;p98"/>
          <p:cNvSpPr txBox="1"/>
          <p:nvPr>
            <p:ph idx="1" type="body"/>
          </p:nvPr>
        </p:nvSpPr>
        <p:spPr>
          <a:xfrm>
            <a:off x="3736000" y="2743525"/>
            <a:ext cx="4075800" cy="91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81" name="Google Shape;481;p98"/>
          <p:cNvSpPr txBox="1"/>
          <p:nvPr>
            <p:ph idx="2" type="subTitle"/>
          </p:nvPr>
        </p:nvSpPr>
        <p:spPr>
          <a:xfrm>
            <a:off x="3736000" y="2149525"/>
            <a:ext cx="3982200" cy="4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oints 1">
  <p:cSld name="CUSTOM_2_1">
    <p:bg>
      <p:bgPr>
        <a:solidFill>
          <a:srgbClr val="233B52"/>
        </a:solidFill>
      </p:bgPr>
    </p:bg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484" name="Google Shape;484;p99"/>
          <p:cNvSpPr txBox="1"/>
          <p:nvPr>
            <p:ph idx="1" type="body"/>
          </p:nvPr>
        </p:nvSpPr>
        <p:spPr>
          <a:xfrm>
            <a:off x="311700" y="2312475"/>
            <a:ext cx="2234400" cy="26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429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2pPr>
            <a:lvl3pPr indent="-3429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3pPr>
            <a:lvl4pPr indent="-3429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4pPr>
            <a:lvl5pPr indent="-3429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5pPr>
            <a:lvl6pPr indent="-3429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6pPr>
            <a:lvl7pPr indent="-3429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7pPr>
            <a:lvl8pPr indent="-3429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8pPr>
            <a:lvl9pPr indent="-3429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85" name="Google Shape;485;p99"/>
          <p:cNvSpPr txBox="1"/>
          <p:nvPr>
            <p:ph idx="2" type="subTitle"/>
          </p:nvPr>
        </p:nvSpPr>
        <p:spPr>
          <a:xfrm>
            <a:off x="311700" y="1547475"/>
            <a:ext cx="2234400" cy="7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descr="angular-logo.png" id="486" name="Google Shape;486;p99"/>
          <p:cNvSpPr/>
          <p:nvPr/>
        </p:nvSpPr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sp>
      <p:sp>
        <p:nvSpPr>
          <p:cNvPr id="487" name="Google Shape;487;p99"/>
          <p:cNvSpPr txBox="1"/>
          <p:nvPr>
            <p:ph idx="3" type="body"/>
          </p:nvPr>
        </p:nvSpPr>
        <p:spPr>
          <a:xfrm>
            <a:off x="3456825" y="2312475"/>
            <a:ext cx="2234400" cy="26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Light"/>
              <a:buChar char="●"/>
              <a:def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429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Light"/>
              <a:buChar char="○"/>
              <a:def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429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Light"/>
              <a:buChar char="■"/>
              <a:def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429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Light"/>
              <a:buChar char="●"/>
              <a:def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429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Light"/>
              <a:buChar char="○"/>
              <a:def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429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Light"/>
              <a:buChar char="■"/>
              <a:def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429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Light"/>
              <a:buChar char="●"/>
              <a:def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429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Light"/>
              <a:buChar char="○"/>
              <a:def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429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Roboto Light"/>
              <a:buChar char="■"/>
              <a:def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488" name="Google Shape;488;p99"/>
          <p:cNvSpPr txBox="1"/>
          <p:nvPr>
            <p:ph idx="4" type="body"/>
          </p:nvPr>
        </p:nvSpPr>
        <p:spPr>
          <a:xfrm>
            <a:off x="6601950" y="2312475"/>
            <a:ext cx="2234400" cy="26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429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2pPr>
            <a:lvl3pPr indent="-3429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3pPr>
            <a:lvl4pPr indent="-3429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4pPr>
            <a:lvl5pPr indent="-3429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5pPr>
            <a:lvl6pPr indent="-3429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6pPr>
            <a:lvl7pPr indent="-3429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7pPr>
            <a:lvl8pPr indent="-3429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8pPr>
            <a:lvl9pPr indent="-3429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89" name="Google Shape;489;p99"/>
          <p:cNvSpPr txBox="1"/>
          <p:nvPr>
            <p:ph idx="5" type="subTitle"/>
          </p:nvPr>
        </p:nvSpPr>
        <p:spPr>
          <a:xfrm>
            <a:off x="3456813" y="1547475"/>
            <a:ext cx="2234400" cy="7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490" name="Google Shape;490;p99"/>
          <p:cNvSpPr txBox="1"/>
          <p:nvPr>
            <p:ph idx="6" type="subTitle"/>
          </p:nvPr>
        </p:nvSpPr>
        <p:spPr>
          <a:xfrm>
            <a:off x="6601938" y="1547475"/>
            <a:ext cx="2234400" cy="7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">
  <p:cSld name="CUSTOM_7">
    <p:bg>
      <p:bgPr>
        <a:solidFill>
          <a:srgbClr val="FFFFFF"/>
        </a:solidFill>
      </p:bgPr>
    </p:bg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1">
  <p:cSld name="TITLE_1"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0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94" name="Google Shape;494;p10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95" name="Google Shape;495;p10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itle" type="title">
  <p:cSld name="TITLE">
    <p:bg>
      <p:bgPr>
        <a:solidFill>
          <a:srgbClr val="233B52"/>
        </a:solidFill>
      </p:bgPr>
    </p:bg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103"/>
          <p:cNvSpPr/>
          <p:nvPr/>
        </p:nvSpPr>
        <p:spPr>
          <a:xfrm flipH="1">
            <a:off x="3750" y="4236450"/>
            <a:ext cx="9136500" cy="906900"/>
          </a:xfrm>
          <a:prstGeom prst="rtTriangle">
            <a:avLst/>
          </a:prstGeom>
          <a:solidFill>
            <a:srgbClr val="3048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103"/>
          <p:cNvSpPr txBox="1"/>
          <p:nvPr>
            <p:ph type="ctrTitle"/>
          </p:nvPr>
        </p:nvSpPr>
        <p:spPr>
          <a:xfrm>
            <a:off x="311700" y="1283899"/>
            <a:ext cx="8520600" cy="128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Font typeface="Roboto Thin"/>
              <a:buNone/>
              <a:defRPr sz="5200">
                <a:latin typeface="Roboto Thin"/>
                <a:ea typeface="Roboto Thin"/>
                <a:cs typeface="Roboto Thin"/>
                <a:sym typeface="Roboto Thin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Font typeface="Roboto Thin"/>
              <a:buNone/>
              <a:defRPr sz="5200">
                <a:latin typeface="Roboto Thin"/>
                <a:ea typeface="Roboto Thin"/>
                <a:cs typeface="Roboto Thin"/>
                <a:sym typeface="Roboto Thin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Font typeface="Roboto Thin"/>
              <a:buNone/>
              <a:defRPr sz="5200">
                <a:latin typeface="Roboto Thin"/>
                <a:ea typeface="Roboto Thin"/>
                <a:cs typeface="Roboto Thin"/>
                <a:sym typeface="Roboto Thin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Font typeface="Roboto Thin"/>
              <a:buNone/>
              <a:defRPr sz="5200">
                <a:latin typeface="Roboto Thin"/>
                <a:ea typeface="Roboto Thin"/>
                <a:cs typeface="Roboto Thin"/>
                <a:sym typeface="Roboto Thin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Font typeface="Roboto Thin"/>
              <a:buNone/>
              <a:defRPr sz="5200">
                <a:latin typeface="Roboto Thin"/>
                <a:ea typeface="Roboto Thin"/>
                <a:cs typeface="Roboto Thin"/>
                <a:sym typeface="Roboto Thin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Font typeface="Roboto Thin"/>
              <a:buNone/>
              <a:defRPr sz="5200">
                <a:latin typeface="Roboto Thin"/>
                <a:ea typeface="Roboto Thin"/>
                <a:cs typeface="Roboto Thin"/>
                <a:sym typeface="Roboto Thin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Font typeface="Roboto Thin"/>
              <a:buNone/>
              <a:defRPr sz="5200">
                <a:latin typeface="Roboto Thin"/>
                <a:ea typeface="Roboto Thin"/>
                <a:cs typeface="Roboto Thin"/>
                <a:sym typeface="Roboto Thin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Font typeface="Roboto Thin"/>
              <a:buNone/>
              <a:defRPr sz="5200"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/>
        </p:txBody>
      </p:sp>
      <p:sp>
        <p:nvSpPr>
          <p:cNvPr id="502" name="Google Shape;502;p103"/>
          <p:cNvSpPr txBox="1"/>
          <p:nvPr>
            <p:ph idx="1" type="subTitle"/>
          </p:nvPr>
        </p:nvSpPr>
        <p:spPr>
          <a:xfrm>
            <a:off x="311700" y="2608949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Roboto Light"/>
              <a:buNone/>
              <a:defRPr sz="240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descr="angular-logo-full.png" id="503" name="Google Shape;503;p10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35275" y="178624"/>
            <a:ext cx="964406" cy="2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103"/>
          <p:cNvSpPr txBox="1"/>
          <p:nvPr>
            <p:ph idx="2" type="body"/>
          </p:nvPr>
        </p:nvSpPr>
        <p:spPr>
          <a:xfrm>
            <a:off x="833125" y="4431868"/>
            <a:ext cx="1998900" cy="3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200"/>
              <a:buChar char="●"/>
              <a:defRPr sz="1200">
                <a:solidFill>
                  <a:srgbClr val="EEEEEE"/>
                </a:solidFill>
              </a:defRPr>
            </a:lvl1pPr>
            <a:lvl2pPr indent="-304800" lvl="1" marL="914400" rtl="0" algn="l">
              <a:spcBef>
                <a:spcPts val="1600"/>
              </a:spcBef>
              <a:spcAft>
                <a:spcPts val="0"/>
              </a:spcAft>
              <a:buClr>
                <a:srgbClr val="EEEEEE"/>
              </a:buClr>
              <a:buSzPts val="1200"/>
              <a:buChar char="○"/>
              <a:defRPr sz="1200">
                <a:solidFill>
                  <a:srgbClr val="EEEEEE"/>
                </a:solidFill>
              </a:defRPr>
            </a:lvl2pPr>
            <a:lvl3pPr indent="-304800" lvl="2" marL="1371600" rtl="0" algn="l">
              <a:spcBef>
                <a:spcPts val="1600"/>
              </a:spcBef>
              <a:spcAft>
                <a:spcPts val="0"/>
              </a:spcAft>
              <a:buClr>
                <a:srgbClr val="EEEEEE"/>
              </a:buClr>
              <a:buSzPts val="1200"/>
              <a:buChar char="■"/>
              <a:defRPr sz="1200">
                <a:solidFill>
                  <a:srgbClr val="EEEEEE"/>
                </a:solidFill>
              </a:defRPr>
            </a:lvl3pPr>
            <a:lvl4pPr indent="-304800" lvl="3" marL="1828800" rtl="0" algn="l">
              <a:spcBef>
                <a:spcPts val="1600"/>
              </a:spcBef>
              <a:spcAft>
                <a:spcPts val="0"/>
              </a:spcAft>
              <a:buClr>
                <a:srgbClr val="EEEEEE"/>
              </a:buClr>
              <a:buSzPts val="1200"/>
              <a:buChar char="●"/>
              <a:defRPr sz="1200">
                <a:solidFill>
                  <a:srgbClr val="EEEEEE"/>
                </a:solidFill>
              </a:defRPr>
            </a:lvl4pPr>
            <a:lvl5pPr indent="-304800" lvl="4" marL="2286000" rtl="0" algn="l">
              <a:spcBef>
                <a:spcPts val="1600"/>
              </a:spcBef>
              <a:spcAft>
                <a:spcPts val="0"/>
              </a:spcAft>
              <a:buClr>
                <a:srgbClr val="EEEEEE"/>
              </a:buClr>
              <a:buSzPts val="1200"/>
              <a:buChar char="○"/>
              <a:defRPr sz="1200">
                <a:solidFill>
                  <a:srgbClr val="EEEEEE"/>
                </a:solidFill>
              </a:defRPr>
            </a:lvl5pPr>
            <a:lvl6pPr indent="-304800" lvl="5" marL="2743200" rtl="0" algn="l">
              <a:spcBef>
                <a:spcPts val="1600"/>
              </a:spcBef>
              <a:spcAft>
                <a:spcPts val="0"/>
              </a:spcAft>
              <a:buClr>
                <a:srgbClr val="EEEEEE"/>
              </a:buClr>
              <a:buSzPts val="1200"/>
              <a:buChar char="■"/>
              <a:defRPr sz="1200">
                <a:solidFill>
                  <a:srgbClr val="EEEEEE"/>
                </a:solidFill>
              </a:defRPr>
            </a:lvl6pPr>
            <a:lvl7pPr indent="-304800" lvl="6" marL="3200400" rtl="0" algn="l">
              <a:spcBef>
                <a:spcPts val="1600"/>
              </a:spcBef>
              <a:spcAft>
                <a:spcPts val="0"/>
              </a:spcAft>
              <a:buClr>
                <a:srgbClr val="EEEEEE"/>
              </a:buClr>
              <a:buSzPts val="1200"/>
              <a:buChar char="●"/>
              <a:defRPr sz="1200">
                <a:solidFill>
                  <a:srgbClr val="EEEEEE"/>
                </a:solidFill>
              </a:defRPr>
            </a:lvl7pPr>
            <a:lvl8pPr indent="-304800" lvl="7" marL="3657600" rtl="0" algn="l">
              <a:spcBef>
                <a:spcPts val="1600"/>
              </a:spcBef>
              <a:spcAft>
                <a:spcPts val="0"/>
              </a:spcAft>
              <a:buClr>
                <a:srgbClr val="EEEEEE"/>
              </a:buClr>
              <a:buSzPts val="1200"/>
              <a:buChar char="○"/>
              <a:defRPr sz="1200">
                <a:solidFill>
                  <a:srgbClr val="EEEEEE"/>
                </a:solidFill>
              </a:defRPr>
            </a:lvl8pPr>
            <a:lvl9pPr indent="-304800" lvl="8" marL="4114800" rtl="0" algn="l">
              <a:spcBef>
                <a:spcPts val="1600"/>
              </a:spcBef>
              <a:spcAft>
                <a:spcPts val="1600"/>
              </a:spcAft>
              <a:buClr>
                <a:srgbClr val="EEEEEE"/>
              </a:buClr>
              <a:buSzPts val="1200"/>
              <a:buChar char="■"/>
              <a:defRPr sz="1200">
                <a:solidFill>
                  <a:srgbClr val="EEEEEE"/>
                </a:solidFill>
              </a:defRPr>
            </a:lvl9pPr>
          </a:lstStyle>
          <a:p/>
        </p:txBody>
      </p:sp>
      <p:sp>
        <p:nvSpPr>
          <p:cNvPr id="505" name="Google Shape;505;p103"/>
          <p:cNvSpPr txBox="1"/>
          <p:nvPr>
            <p:ph idx="3" type="body"/>
          </p:nvPr>
        </p:nvSpPr>
        <p:spPr>
          <a:xfrm>
            <a:off x="833125" y="4236443"/>
            <a:ext cx="1998900" cy="3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1pPr>
            <a:lvl2pPr indent="-304800" lvl="1" marL="9144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indent="-304800" lvl="2" marL="13716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indent="-304800" lvl="3" marL="18288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rtl="0" algn="l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Subheader Plus" type="secHead">
  <p:cSld name="SECTION_HEADER">
    <p:bg>
      <p:bgPr>
        <a:solidFill>
          <a:srgbClr val="233B52"/>
        </a:solidFill>
      </p:bgPr>
    </p:bg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04"/>
          <p:cNvSpPr txBox="1"/>
          <p:nvPr>
            <p:ph type="title"/>
          </p:nvPr>
        </p:nvSpPr>
        <p:spPr>
          <a:xfrm>
            <a:off x="311700" y="1771113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Light"/>
              <a:buNone/>
              <a:defRPr sz="3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descr="angular-logo.png" id="508" name="Google Shape;508;p10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56104" y="71046"/>
            <a:ext cx="315424" cy="315424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104"/>
          <p:cNvSpPr txBox="1"/>
          <p:nvPr>
            <p:ph idx="1" type="subTitle"/>
          </p:nvPr>
        </p:nvSpPr>
        <p:spPr>
          <a:xfrm>
            <a:off x="311700" y="2579786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Roboto Thin"/>
              <a:buNone/>
              <a:defRPr sz="2400">
                <a:solidFill>
                  <a:schemeClr val="lt2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Thin"/>
              <a:buNone/>
              <a:defRPr sz="2800">
                <a:latin typeface="Roboto Thin"/>
                <a:ea typeface="Roboto Thin"/>
                <a:cs typeface="Roboto Thin"/>
                <a:sym typeface="Roboto Thin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Thin"/>
              <a:buNone/>
              <a:defRPr sz="2800">
                <a:latin typeface="Roboto Thin"/>
                <a:ea typeface="Roboto Thin"/>
                <a:cs typeface="Roboto Thin"/>
                <a:sym typeface="Roboto Thin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Thin"/>
              <a:buNone/>
              <a:defRPr sz="2800">
                <a:latin typeface="Roboto Thin"/>
                <a:ea typeface="Roboto Thin"/>
                <a:cs typeface="Roboto Thin"/>
                <a:sym typeface="Roboto Thin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Thin"/>
              <a:buNone/>
              <a:defRPr sz="2800">
                <a:latin typeface="Roboto Thin"/>
                <a:ea typeface="Roboto Thin"/>
                <a:cs typeface="Roboto Thin"/>
                <a:sym typeface="Roboto Thin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Thin"/>
              <a:buNone/>
              <a:defRPr sz="2800">
                <a:latin typeface="Roboto Thin"/>
                <a:ea typeface="Roboto Thin"/>
                <a:cs typeface="Roboto Thin"/>
                <a:sym typeface="Roboto Thin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Thin"/>
              <a:buNone/>
              <a:defRPr sz="2800">
                <a:latin typeface="Roboto Thin"/>
                <a:ea typeface="Roboto Thin"/>
                <a:cs typeface="Roboto Thin"/>
                <a:sym typeface="Roboto Thin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Thin"/>
              <a:buNone/>
              <a:defRPr sz="2800">
                <a:latin typeface="Roboto Thin"/>
                <a:ea typeface="Roboto Thin"/>
                <a:cs typeface="Roboto Thin"/>
                <a:sym typeface="Roboto Thin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Thin"/>
              <a:buNone/>
              <a:defRPr sz="2800"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25" Type="http://schemas.openxmlformats.org/officeDocument/2006/relationships/theme" Target="../theme/theme6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2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71.xml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25" Type="http://schemas.openxmlformats.org/officeDocument/2006/relationships/theme" Target="../theme/theme3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66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92.xml"/><Relationship Id="rId22" Type="http://schemas.openxmlformats.org/officeDocument/2006/relationships/slideLayout" Target="../slideLayouts/slideLayout94.xml"/><Relationship Id="rId21" Type="http://schemas.openxmlformats.org/officeDocument/2006/relationships/slideLayout" Target="../slideLayouts/slideLayout93.xml"/><Relationship Id="rId24" Type="http://schemas.openxmlformats.org/officeDocument/2006/relationships/slideLayout" Target="../slideLayouts/slideLayout96.xml"/><Relationship Id="rId23" Type="http://schemas.openxmlformats.org/officeDocument/2006/relationships/slideLayout" Target="../slideLayouts/slideLayout95.xml"/><Relationship Id="rId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26" Type="http://schemas.openxmlformats.org/officeDocument/2006/relationships/theme" Target="../theme/theme4.xml"/><Relationship Id="rId25" Type="http://schemas.openxmlformats.org/officeDocument/2006/relationships/slideLayout" Target="../slideLayouts/slideLayout97.xml"/><Relationship Id="rId5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88.xml"/><Relationship Id="rId19" Type="http://schemas.openxmlformats.org/officeDocument/2006/relationships/slideLayout" Target="../slideLayouts/slideLayout91.xml"/><Relationship Id="rId18" Type="http://schemas.openxmlformats.org/officeDocument/2006/relationships/slideLayout" Target="../slideLayouts/slideLayout90.xml"/></Relationships>
</file>

<file path=ppt/slideMasters/_rels/slideMaster5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17.xml"/><Relationship Id="rId22" Type="http://schemas.openxmlformats.org/officeDocument/2006/relationships/slideLayout" Target="../slideLayouts/slideLayout119.xml"/><Relationship Id="rId21" Type="http://schemas.openxmlformats.org/officeDocument/2006/relationships/slideLayout" Target="../slideLayouts/slideLayout118.xml"/><Relationship Id="rId24" Type="http://schemas.openxmlformats.org/officeDocument/2006/relationships/slideLayout" Target="../slideLayouts/slideLayout121.xml"/><Relationship Id="rId23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9.xml"/><Relationship Id="rId3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4.xml"/><Relationship Id="rId8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13.xml"/><Relationship Id="rId19" Type="http://schemas.openxmlformats.org/officeDocument/2006/relationships/slideLayout" Target="../slideLayouts/slideLayout116.xml"/><Relationship Id="rId18" Type="http://schemas.openxmlformats.org/officeDocument/2006/relationships/slideLayout" Target="../slideLayouts/slideLayout1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233B5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5975" y="1137088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○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■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○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■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○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Roboto"/>
              <a:buChar char="■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233B52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oogle Sans"/>
              <a:buNone/>
              <a:defRPr sz="24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oogle Sans"/>
              <a:buNone/>
              <a:defRPr sz="24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oogle Sans"/>
              <a:buNone/>
              <a:defRPr sz="24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oogle Sans"/>
              <a:buNone/>
              <a:defRPr sz="24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oogle Sans"/>
              <a:buNone/>
              <a:defRPr sz="24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oogle Sans"/>
              <a:buNone/>
              <a:defRPr sz="24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oogle Sans"/>
              <a:buNone/>
              <a:defRPr sz="24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oogle Sans"/>
              <a:buNone/>
              <a:defRPr sz="24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oogle Sans"/>
              <a:buNone/>
              <a:defRPr sz="24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125" name="Google Shape;125;p26"/>
          <p:cNvSpPr txBox="1"/>
          <p:nvPr>
            <p:ph idx="1" type="body"/>
          </p:nvPr>
        </p:nvSpPr>
        <p:spPr>
          <a:xfrm>
            <a:off x="245975" y="1137088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oogle Sans"/>
              <a:buChar char="●"/>
              <a:defRPr sz="1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oogle Sans"/>
              <a:buChar char="○"/>
              <a:defRPr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oogle Sans"/>
              <a:buChar char="■"/>
              <a:defRPr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oogle Sans"/>
              <a:buChar char="●"/>
              <a:defRPr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oogle Sans"/>
              <a:buChar char="○"/>
              <a:defRPr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oogle Sans"/>
              <a:buChar char="■"/>
              <a:defRPr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oogle Sans"/>
              <a:buChar char="●"/>
              <a:defRPr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oogle Sans"/>
              <a:buChar char="○"/>
              <a:defRPr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Google Sans"/>
              <a:buChar char="■"/>
              <a:defRPr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  <p:sldLayoutId id="2147483695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233B52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 Thin"/>
              <a:buNone/>
              <a:defRPr sz="24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 Light"/>
              <a:buNone/>
              <a:defRPr sz="24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 Light"/>
              <a:buNone/>
              <a:defRPr sz="24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 Light"/>
              <a:buNone/>
              <a:defRPr sz="24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 Light"/>
              <a:buNone/>
              <a:defRPr sz="24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 Light"/>
              <a:buNone/>
              <a:defRPr sz="24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 Light"/>
              <a:buNone/>
              <a:defRPr sz="24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 Light"/>
              <a:buNone/>
              <a:defRPr sz="24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 Light"/>
              <a:buNone/>
              <a:defRPr sz="24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248" name="Google Shape;248;p51"/>
          <p:cNvSpPr txBox="1"/>
          <p:nvPr>
            <p:ph idx="1" type="body"/>
          </p:nvPr>
        </p:nvSpPr>
        <p:spPr>
          <a:xfrm>
            <a:off x="245975" y="1137088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Light"/>
              <a:buChar char="●"/>
              <a:def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○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■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●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○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■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●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○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Roboto Light"/>
              <a:buChar char="■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7" r:id="rId22"/>
    <p:sldLayoutId id="2147483718" r:id="rId23"/>
    <p:sldLayoutId id="2147483719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233B52"/>
        </a:solid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 Thin"/>
              <a:buNone/>
              <a:defRPr sz="24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 Light"/>
              <a:buNone/>
              <a:defRPr sz="24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 Light"/>
              <a:buNone/>
              <a:defRPr sz="24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 Light"/>
              <a:buNone/>
              <a:defRPr sz="24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 Light"/>
              <a:buNone/>
              <a:defRPr sz="24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 Light"/>
              <a:buNone/>
              <a:defRPr sz="24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 Light"/>
              <a:buNone/>
              <a:defRPr sz="24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 Light"/>
              <a:buNone/>
              <a:defRPr sz="24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 Light"/>
              <a:buNone/>
              <a:defRPr sz="24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373" name="Google Shape;373;p76"/>
          <p:cNvSpPr txBox="1"/>
          <p:nvPr>
            <p:ph idx="1" type="body"/>
          </p:nvPr>
        </p:nvSpPr>
        <p:spPr>
          <a:xfrm>
            <a:off x="245975" y="1137088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Light"/>
              <a:buChar char="●"/>
              <a:def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○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■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●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○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■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●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○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Roboto Light"/>
              <a:buChar char="■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  <p:sldLayoutId id="2147483741" r:id="rId22"/>
    <p:sldLayoutId id="2147483742" r:id="rId23"/>
    <p:sldLayoutId id="2147483743" r:id="rId24"/>
    <p:sldLayoutId id="2147483744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233B52"/>
        </a:solidFill>
      </p:bgPr>
    </p:bg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10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 Thin"/>
              <a:buNone/>
              <a:defRPr sz="24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 Light"/>
              <a:buNone/>
              <a:defRPr sz="24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 Light"/>
              <a:buNone/>
              <a:defRPr sz="24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 Light"/>
              <a:buNone/>
              <a:defRPr sz="24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 Light"/>
              <a:buNone/>
              <a:defRPr sz="24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 Light"/>
              <a:buNone/>
              <a:defRPr sz="24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 Light"/>
              <a:buNone/>
              <a:defRPr sz="24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 Light"/>
              <a:buNone/>
              <a:defRPr sz="24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 Light"/>
              <a:buNone/>
              <a:defRPr sz="24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498" name="Google Shape;498;p102"/>
          <p:cNvSpPr txBox="1"/>
          <p:nvPr>
            <p:ph idx="1" type="body"/>
          </p:nvPr>
        </p:nvSpPr>
        <p:spPr>
          <a:xfrm>
            <a:off x="245975" y="1137088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Light"/>
              <a:buChar char="●"/>
              <a:def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○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■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●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○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■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●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○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Roboto Light"/>
              <a:buChar char="■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767" r:id="rId23"/>
    <p:sldLayoutId id="2147483768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6.png"/><Relationship Id="rId4" Type="http://schemas.openxmlformats.org/officeDocument/2006/relationships/image" Target="../media/image3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9.png"/><Relationship Id="rId4" Type="http://schemas.openxmlformats.org/officeDocument/2006/relationships/image" Target="../media/image4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26.png"/><Relationship Id="rId5" Type="http://schemas.openxmlformats.org/officeDocument/2006/relationships/image" Target="../media/image19.png"/><Relationship Id="rId6" Type="http://schemas.openxmlformats.org/officeDocument/2006/relationships/image" Target="../media/image18.png"/><Relationship Id="rId7" Type="http://schemas.openxmlformats.org/officeDocument/2006/relationships/image" Target="../media/image21.png"/><Relationship Id="rId8" Type="http://schemas.openxmlformats.org/officeDocument/2006/relationships/image" Target="../media/image25.png"/><Relationship Id="rId11" Type="http://schemas.openxmlformats.org/officeDocument/2006/relationships/image" Target="../media/image17.png"/><Relationship Id="rId10" Type="http://schemas.openxmlformats.org/officeDocument/2006/relationships/image" Target="../media/image24.png"/><Relationship Id="rId13" Type="http://schemas.openxmlformats.org/officeDocument/2006/relationships/image" Target="../media/image22.png"/><Relationship Id="rId12" Type="http://schemas.openxmlformats.org/officeDocument/2006/relationships/image" Target="../media/image34.png"/><Relationship Id="rId15" Type="http://schemas.openxmlformats.org/officeDocument/2006/relationships/image" Target="../media/image38.png"/><Relationship Id="rId14" Type="http://schemas.openxmlformats.org/officeDocument/2006/relationships/image" Target="../media/image23.png"/><Relationship Id="rId17" Type="http://schemas.openxmlformats.org/officeDocument/2006/relationships/image" Target="../media/image29.png"/><Relationship Id="rId16" Type="http://schemas.openxmlformats.org/officeDocument/2006/relationships/image" Target="../media/image32.png"/><Relationship Id="rId19" Type="http://schemas.openxmlformats.org/officeDocument/2006/relationships/image" Target="../media/image44.png"/><Relationship Id="rId18" Type="http://schemas.openxmlformats.org/officeDocument/2006/relationships/image" Target="../media/image3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5.png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26.png"/><Relationship Id="rId5" Type="http://schemas.openxmlformats.org/officeDocument/2006/relationships/image" Target="../media/image19.png"/><Relationship Id="rId6" Type="http://schemas.openxmlformats.org/officeDocument/2006/relationships/image" Target="../media/image18.png"/><Relationship Id="rId7" Type="http://schemas.openxmlformats.org/officeDocument/2006/relationships/image" Target="../media/image21.png"/><Relationship Id="rId8" Type="http://schemas.openxmlformats.org/officeDocument/2006/relationships/image" Target="../media/image25.png"/><Relationship Id="rId11" Type="http://schemas.openxmlformats.org/officeDocument/2006/relationships/image" Target="../media/image17.png"/><Relationship Id="rId10" Type="http://schemas.openxmlformats.org/officeDocument/2006/relationships/image" Target="../media/image24.png"/><Relationship Id="rId13" Type="http://schemas.openxmlformats.org/officeDocument/2006/relationships/image" Target="../media/image22.png"/><Relationship Id="rId12" Type="http://schemas.openxmlformats.org/officeDocument/2006/relationships/image" Target="../media/image34.png"/><Relationship Id="rId15" Type="http://schemas.openxmlformats.org/officeDocument/2006/relationships/image" Target="../media/image38.png"/><Relationship Id="rId14" Type="http://schemas.openxmlformats.org/officeDocument/2006/relationships/image" Target="../media/image23.png"/><Relationship Id="rId17" Type="http://schemas.openxmlformats.org/officeDocument/2006/relationships/image" Target="../media/image29.png"/><Relationship Id="rId16" Type="http://schemas.openxmlformats.org/officeDocument/2006/relationships/image" Target="../media/image32.png"/><Relationship Id="rId19" Type="http://schemas.openxmlformats.org/officeDocument/2006/relationships/image" Target="../media/image44.png"/><Relationship Id="rId18" Type="http://schemas.openxmlformats.org/officeDocument/2006/relationships/image" Target="../media/image3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3.jpg"/><Relationship Id="rId4" Type="http://schemas.openxmlformats.org/officeDocument/2006/relationships/image" Target="../media/image1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13.jpg"/><Relationship Id="rId4" Type="http://schemas.openxmlformats.org/officeDocument/2006/relationships/image" Target="../media/image17.png"/><Relationship Id="rId5" Type="http://schemas.openxmlformats.org/officeDocument/2006/relationships/image" Target="../media/image4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9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13.jpg"/><Relationship Id="rId4" Type="http://schemas.openxmlformats.org/officeDocument/2006/relationships/image" Target="../media/image17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9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5.png"/><Relationship Id="rId4" Type="http://schemas.openxmlformats.org/officeDocument/2006/relationships/image" Target="../media/image58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1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1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60.xml"/><Relationship Id="rId3" Type="http://schemas.openxmlformats.org/officeDocument/2006/relationships/hyperlink" Target="http://www.youtube.com/watch?v=RB4GQqU_54c" TargetMode="External"/><Relationship Id="rId4" Type="http://schemas.openxmlformats.org/officeDocument/2006/relationships/image" Target="../media/image54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53.png"/><Relationship Id="rId4" Type="http://schemas.openxmlformats.org/officeDocument/2006/relationships/image" Target="../media/image1.png"/></Relationships>
</file>

<file path=ppt/slides/_rels/slide66.xml.rels><?xml version="1.0" encoding="UTF-8" standalone="yes"?><Relationships xmlns="http://schemas.openxmlformats.org/package/2006/relationships"><Relationship Id="rId40" Type="http://schemas.openxmlformats.org/officeDocument/2006/relationships/image" Target="../media/image92.jpg"/><Relationship Id="rId20" Type="http://schemas.openxmlformats.org/officeDocument/2006/relationships/image" Target="../media/image73.jpg"/><Relationship Id="rId42" Type="http://schemas.openxmlformats.org/officeDocument/2006/relationships/image" Target="../media/image94.jpg"/><Relationship Id="rId41" Type="http://schemas.openxmlformats.org/officeDocument/2006/relationships/image" Target="../media/image98.jpg"/><Relationship Id="rId22" Type="http://schemas.openxmlformats.org/officeDocument/2006/relationships/image" Target="../media/image75.jpg"/><Relationship Id="rId44" Type="http://schemas.openxmlformats.org/officeDocument/2006/relationships/image" Target="../media/image95.jpg"/><Relationship Id="rId21" Type="http://schemas.openxmlformats.org/officeDocument/2006/relationships/image" Target="../media/image77.jpg"/><Relationship Id="rId43" Type="http://schemas.openxmlformats.org/officeDocument/2006/relationships/image" Target="../media/image100.jpg"/><Relationship Id="rId24" Type="http://schemas.openxmlformats.org/officeDocument/2006/relationships/image" Target="../media/image76.jpg"/><Relationship Id="rId23" Type="http://schemas.openxmlformats.org/officeDocument/2006/relationships/image" Target="../media/image78.jpg"/><Relationship Id="rId45" Type="http://schemas.openxmlformats.org/officeDocument/2006/relationships/image" Target="../media/image99.jpg"/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50.jpg"/><Relationship Id="rId4" Type="http://schemas.openxmlformats.org/officeDocument/2006/relationships/image" Target="../media/image63.jpg"/><Relationship Id="rId9" Type="http://schemas.openxmlformats.org/officeDocument/2006/relationships/image" Target="../media/image64.jpg"/><Relationship Id="rId26" Type="http://schemas.openxmlformats.org/officeDocument/2006/relationships/image" Target="../media/image79.jpg"/><Relationship Id="rId25" Type="http://schemas.openxmlformats.org/officeDocument/2006/relationships/image" Target="../media/image80.jpg"/><Relationship Id="rId28" Type="http://schemas.openxmlformats.org/officeDocument/2006/relationships/image" Target="../media/image82.jpg"/><Relationship Id="rId27" Type="http://schemas.openxmlformats.org/officeDocument/2006/relationships/image" Target="../media/image81.jpg"/><Relationship Id="rId5" Type="http://schemas.openxmlformats.org/officeDocument/2006/relationships/image" Target="../media/image52.png"/><Relationship Id="rId6" Type="http://schemas.openxmlformats.org/officeDocument/2006/relationships/image" Target="../media/image57.jpg"/><Relationship Id="rId29" Type="http://schemas.openxmlformats.org/officeDocument/2006/relationships/image" Target="../media/image83.jpg"/><Relationship Id="rId7" Type="http://schemas.openxmlformats.org/officeDocument/2006/relationships/image" Target="../media/image62.jpg"/><Relationship Id="rId8" Type="http://schemas.openxmlformats.org/officeDocument/2006/relationships/image" Target="../media/image61.jpg"/><Relationship Id="rId31" Type="http://schemas.openxmlformats.org/officeDocument/2006/relationships/image" Target="../media/image84.jpg"/><Relationship Id="rId30" Type="http://schemas.openxmlformats.org/officeDocument/2006/relationships/image" Target="../media/image85.jpg"/><Relationship Id="rId11" Type="http://schemas.openxmlformats.org/officeDocument/2006/relationships/image" Target="../media/image66.jpg"/><Relationship Id="rId33" Type="http://schemas.openxmlformats.org/officeDocument/2006/relationships/image" Target="../media/image89.jpg"/><Relationship Id="rId10" Type="http://schemas.openxmlformats.org/officeDocument/2006/relationships/image" Target="../media/image60.jpg"/><Relationship Id="rId32" Type="http://schemas.openxmlformats.org/officeDocument/2006/relationships/image" Target="../media/image88.jpg"/><Relationship Id="rId13" Type="http://schemas.openxmlformats.org/officeDocument/2006/relationships/image" Target="../media/image67.jpg"/><Relationship Id="rId35" Type="http://schemas.openxmlformats.org/officeDocument/2006/relationships/image" Target="../media/image87.jpg"/><Relationship Id="rId12" Type="http://schemas.openxmlformats.org/officeDocument/2006/relationships/image" Target="../media/image65.jpg"/><Relationship Id="rId34" Type="http://schemas.openxmlformats.org/officeDocument/2006/relationships/image" Target="../media/image86.jpg"/><Relationship Id="rId15" Type="http://schemas.openxmlformats.org/officeDocument/2006/relationships/image" Target="../media/image68.jpg"/><Relationship Id="rId37" Type="http://schemas.openxmlformats.org/officeDocument/2006/relationships/image" Target="../media/image90.jpg"/><Relationship Id="rId14" Type="http://schemas.openxmlformats.org/officeDocument/2006/relationships/image" Target="../media/image70.jpg"/><Relationship Id="rId36" Type="http://schemas.openxmlformats.org/officeDocument/2006/relationships/image" Target="../media/image97.jpg"/><Relationship Id="rId17" Type="http://schemas.openxmlformats.org/officeDocument/2006/relationships/image" Target="../media/image69.jpg"/><Relationship Id="rId39" Type="http://schemas.openxmlformats.org/officeDocument/2006/relationships/image" Target="../media/image91.jpg"/><Relationship Id="rId16" Type="http://schemas.openxmlformats.org/officeDocument/2006/relationships/image" Target="../media/image72.jpg"/><Relationship Id="rId38" Type="http://schemas.openxmlformats.org/officeDocument/2006/relationships/image" Target="../media/image93.jpg"/><Relationship Id="rId19" Type="http://schemas.openxmlformats.org/officeDocument/2006/relationships/image" Target="../media/image71.jpg"/><Relationship Id="rId18" Type="http://schemas.openxmlformats.org/officeDocument/2006/relationships/image" Target="../media/image74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1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96.png"/><Relationship Id="rId4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1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1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1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106.jpg"/><Relationship Id="rId4" Type="http://schemas.openxmlformats.org/officeDocument/2006/relationships/image" Target="../media/image105.jpg"/><Relationship Id="rId9" Type="http://schemas.openxmlformats.org/officeDocument/2006/relationships/image" Target="../media/image109.jpg"/><Relationship Id="rId5" Type="http://schemas.openxmlformats.org/officeDocument/2006/relationships/image" Target="../media/image103.jpg"/><Relationship Id="rId6" Type="http://schemas.openxmlformats.org/officeDocument/2006/relationships/image" Target="../media/image104.jpg"/><Relationship Id="rId7" Type="http://schemas.openxmlformats.org/officeDocument/2006/relationships/image" Target="../media/image107.jpg"/><Relationship Id="rId8" Type="http://schemas.openxmlformats.org/officeDocument/2006/relationships/image" Target="../media/image110.jpg"/><Relationship Id="rId11" Type="http://schemas.openxmlformats.org/officeDocument/2006/relationships/image" Target="../media/image114.jpg"/><Relationship Id="rId10" Type="http://schemas.openxmlformats.org/officeDocument/2006/relationships/image" Target="../media/image112.jp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108.png"/><Relationship Id="rId4" Type="http://schemas.openxmlformats.org/officeDocument/2006/relationships/image" Target="../media/image96.png"/><Relationship Id="rId5" Type="http://schemas.openxmlformats.org/officeDocument/2006/relationships/image" Target="../media/image17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1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1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1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8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28.png"/><Relationship Id="rId4" Type="http://schemas.openxmlformats.org/officeDocument/2006/relationships/image" Target="../media/image27.png"/><Relationship Id="rId5" Type="http://schemas.openxmlformats.org/officeDocument/2006/relationships/image" Target="../media/image111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3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" name="Google Shape;624;p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4188" y="4188800"/>
            <a:ext cx="686400" cy="686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25" name="Google Shape;625;p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3888" y="4188800"/>
            <a:ext cx="686400" cy="6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127"/>
          <p:cNvSpPr txBox="1"/>
          <p:nvPr>
            <p:ph type="ctrTitle"/>
          </p:nvPr>
        </p:nvSpPr>
        <p:spPr>
          <a:xfrm>
            <a:off x="311700" y="1283899"/>
            <a:ext cx="8520600" cy="128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ng-conf 2019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27" name="Google Shape;627;p127"/>
          <p:cNvSpPr txBox="1"/>
          <p:nvPr>
            <p:ph idx="3" type="body"/>
          </p:nvPr>
        </p:nvSpPr>
        <p:spPr>
          <a:xfrm>
            <a:off x="3575213" y="4236443"/>
            <a:ext cx="1998900" cy="3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Brad Green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28" name="Google Shape;628;p127"/>
          <p:cNvSpPr txBox="1"/>
          <p:nvPr>
            <p:ph idx="1" type="subTitle"/>
          </p:nvPr>
        </p:nvSpPr>
        <p:spPr>
          <a:xfrm>
            <a:off x="311700" y="2608949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Day 1 Keynote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29" name="Google Shape;629;p127"/>
          <p:cNvSpPr txBox="1"/>
          <p:nvPr>
            <p:ph idx="2" type="body"/>
          </p:nvPr>
        </p:nvSpPr>
        <p:spPr>
          <a:xfrm>
            <a:off x="3575213" y="4431868"/>
            <a:ext cx="1998900" cy="3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90A4AE"/>
                </a:solidFill>
                <a:latin typeface="Roboto Light"/>
                <a:ea typeface="Roboto Light"/>
                <a:cs typeface="Roboto Light"/>
                <a:sym typeface="Roboto Light"/>
              </a:rPr>
              <a:t>@BradlyGreen</a:t>
            </a:r>
            <a:endParaRPr>
              <a:solidFill>
                <a:srgbClr val="90A4A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30" name="Google Shape;630;p127"/>
          <p:cNvSpPr txBox="1"/>
          <p:nvPr>
            <p:ph idx="3" type="body"/>
          </p:nvPr>
        </p:nvSpPr>
        <p:spPr>
          <a:xfrm>
            <a:off x="5764913" y="4236443"/>
            <a:ext cx="1998900" cy="3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Igor Minar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31" name="Google Shape;631;p127"/>
          <p:cNvSpPr txBox="1"/>
          <p:nvPr>
            <p:ph idx="2" type="body"/>
          </p:nvPr>
        </p:nvSpPr>
        <p:spPr>
          <a:xfrm>
            <a:off x="5764913" y="4431868"/>
            <a:ext cx="1998900" cy="3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90A4AE"/>
                </a:solidFill>
                <a:latin typeface="Roboto Light"/>
                <a:ea typeface="Roboto Light"/>
                <a:cs typeface="Roboto Light"/>
                <a:sym typeface="Roboto Light"/>
              </a:rPr>
              <a:t>@IgorMinar</a:t>
            </a:r>
            <a:endParaRPr>
              <a:solidFill>
                <a:srgbClr val="90A4A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" name="Google Shape;738;p136" title="Chart"/>
          <p:cNvPicPr preferRelativeResize="0"/>
          <p:nvPr/>
        </p:nvPicPr>
        <p:blipFill rotWithShape="1">
          <a:blip r:embed="rId3">
            <a:alphaModFix/>
          </a:blip>
          <a:srcRect b="-1230" l="0" r="0" t="1230"/>
          <a:stretch/>
        </p:blipFill>
        <p:spPr>
          <a:xfrm>
            <a:off x="1637900" y="1151875"/>
            <a:ext cx="6210698" cy="3839224"/>
          </a:xfrm>
          <a:prstGeom prst="rect">
            <a:avLst/>
          </a:prstGeom>
          <a:noFill/>
          <a:ln>
            <a:noFill/>
          </a:ln>
        </p:spPr>
      </p:pic>
      <p:sp>
        <p:nvSpPr>
          <p:cNvPr id="739" name="Google Shape;739;p1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angular.io grew &gt;50% in 2018</a:t>
            </a:r>
            <a:endParaRPr/>
          </a:p>
        </p:txBody>
      </p:sp>
      <p:cxnSp>
        <p:nvCxnSpPr>
          <p:cNvPr id="740" name="Google Shape;740;p136"/>
          <p:cNvCxnSpPr/>
          <p:nvPr/>
        </p:nvCxnSpPr>
        <p:spPr>
          <a:xfrm>
            <a:off x="2257659" y="4608075"/>
            <a:ext cx="46287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41" name="Google Shape;741;p136"/>
          <p:cNvSpPr txBox="1"/>
          <p:nvPr/>
        </p:nvSpPr>
        <p:spPr>
          <a:xfrm>
            <a:off x="2257650" y="4637450"/>
            <a:ext cx="4379400" cy="353700"/>
          </a:xfrm>
          <a:prstGeom prst="rect">
            <a:avLst/>
          </a:prstGeom>
          <a:solidFill>
            <a:srgbClr val="233B5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2" name="Google Shape;742;p136"/>
          <p:cNvSpPr txBox="1"/>
          <p:nvPr/>
        </p:nvSpPr>
        <p:spPr>
          <a:xfrm>
            <a:off x="2606775" y="4542125"/>
            <a:ext cx="7080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2015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3" name="Google Shape;743;p136"/>
          <p:cNvSpPr txBox="1"/>
          <p:nvPr/>
        </p:nvSpPr>
        <p:spPr>
          <a:xfrm>
            <a:off x="3677125" y="4542125"/>
            <a:ext cx="7080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2016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4" name="Google Shape;744;p136"/>
          <p:cNvSpPr txBox="1"/>
          <p:nvPr/>
        </p:nvSpPr>
        <p:spPr>
          <a:xfrm>
            <a:off x="4747475" y="4542125"/>
            <a:ext cx="7080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2017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5" name="Google Shape;745;p136"/>
          <p:cNvSpPr txBox="1"/>
          <p:nvPr/>
        </p:nvSpPr>
        <p:spPr>
          <a:xfrm>
            <a:off x="5817825" y="4542125"/>
            <a:ext cx="7080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2018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137"/>
          <p:cNvSpPr txBox="1"/>
          <p:nvPr/>
        </p:nvSpPr>
        <p:spPr>
          <a:xfrm>
            <a:off x="1715700" y="318750"/>
            <a:ext cx="5712600" cy="45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Daddy, did you pick your nose when you were a kid?</a:t>
            </a:r>
            <a:endParaRPr sz="30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9" name="Google Shape;759;p139"/>
          <p:cNvGrpSpPr/>
          <p:nvPr/>
        </p:nvGrpSpPr>
        <p:grpSpPr>
          <a:xfrm>
            <a:off x="1371375" y="433275"/>
            <a:ext cx="7447675" cy="1962550"/>
            <a:chOff x="1371375" y="433275"/>
            <a:chExt cx="7447675" cy="1962550"/>
          </a:xfrm>
        </p:grpSpPr>
        <p:pic>
          <p:nvPicPr>
            <p:cNvPr id="760" name="Google Shape;760;p13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371375" y="433275"/>
              <a:ext cx="1478950" cy="1962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1" name="Google Shape;761;p139"/>
            <p:cNvSpPr txBox="1"/>
            <p:nvPr/>
          </p:nvSpPr>
          <p:spPr>
            <a:xfrm>
              <a:off x="3194650" y="717375"/>
              <a:ext cx="5624400" cy="139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It’s just a compliment after all!</a:t>
              </a:r>
              <a:endParaRPr b="1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Thursday 3:00 PM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Grand Ballroom B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62" name="Google Shape;762;p139"/>
          <p:cNvGrpSpPr/>
          <p:nvPr/>
        </p:nvGrpSpPr>
        <p:grpSpPr>
          <a:xfrm>
            <a:off x="1374200" y="2890875"/>
            <a:ext cx="7444850" cy="1928750"/>
            <a:chOff x="1374200" y="2890875"/>
            <a:chExt cx="7444850" cy="1928750"/>
          </a:xfrm>
        </p:grpSpPr>
        <p:pic>
          <p:nvPicPr>
            <p:cNvPr id="763" name="Google Shape;763;p139"/>
            <p:cNvPicPr preferRelativeResize="0"/>
            <p:nvPr/>
          </p:nvPicPr>
          <p:blipFill rotWithShape="1">
            <a:blip r:embed="rId4">
              <a:alphaModFix/>
            </a:blip>
            <a:srcRect b="0" l="0" r="0" t="1438"/>
            <a:stretch/>
          </p:blipFill>
          <p:spPr>
            <a:xfrm>
              <a:off x="1374200" y="2890875"/>
              <a:ext cx="1473325" cy="192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4" name="Google Shape;764;p139"/>
            <p:cNvSpPr txBox="1"/>
            <p:nvPr/>
          </p:nvSpPr>
          <p:spPr>
            <a:xfrm>
              <a:off x="3194650" y="3157000"/>
              <a:ext cx="5624400" cy="139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How tech communities can change your life</a:t>
              </a:r>
              <a:endParaRPr b="1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Friday 11:47 AM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Grand Ballroom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14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Angular Version 8 RC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cxnSp>
        <p:nvCxnSpPr>
          <p:cNvPr id="775" name="Google Shape;775;p141"/>
          <p:cNvCxnSpPr/>
          <p:nvPr/>
        </p:nvCxnSpPr>
        <p:spPr>
          <a:xfrm>
            <a:off x="430425" y="2721950"/>
            <a:ext cx="8120700" cy="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6" name="Google Shape;776;p141"/>
          <p:cNvCxnSpPr/>
          <p:nvPr/>
        </p:nvCxnSpPr>
        <p:spPr>
          <a:xfrm>
            <a:off x="879975" y="2454200"/>
            <a:ext cx="0" cy="53550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7" name="Google Shape;777;p141"/>
          <p:cNvCxnSpPr/>
          <p:nvPr/>
        </p:nvCxnSpPr>
        <p:spPr>
          <a:xfrm>
            <a:off x="2094075" y="2454200"/>
            <a:ext cx="0" cy="53550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8" name="Google Shape;778;p141"/>
          <p:cNvCxnSpPr/>
          <p:nvPr/>
        </p:nvCxnSpPr>
        <p:spPr>
          <a:xfrm>
            <a:off x="8081050" y="2454200"/>
            <a:ext cx="0" cy="53550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9" name="Google Shape;779;p141"/>
          <p:cNvSpPr txBox="1"/>
          <p:nvPr/>
        </p:nvSpPr>
        <p:spPr>
          <a:xfrm>
            <a:off x="309675" y="3128425"/>
            <a:ext cx="11406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Version 8 RC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0" name="Google Shape;780;p141"/>
          <p:cNvSpPr txBox="1"/>
          <p:nvPr/>
        </p:nvSpPr>
        <p:spPr>
          <a:xfrm>
            <a:off x="1523775" y="3128425"/>
            <a:ext cx="11406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Version 8 Final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1" name="Google Shape;781;p141"/>
          <p:cNvSpPr txBox="1"/>
          <p:nvPr/>
        </p:nvSpPr>
        <p:spPr>
          <a:xfrm>
            <a:off x="7510750" y="3128425"/>
            <a:ext cx="11406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Version 9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2" name="Google Shape;782;p141"/>
          <p:cNvSpPr txBox="1"/>
          <p:nvPr/>
        </p:nvSpPr>
        <p:spPr>
          <a:xfrm>
            <a:off x="309675" y="1583775"/>
            <a:ext cx="11406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Today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3" name="Google Shape;783;p141"/>
          <p:cNvSpPr txBox="1"/>
          <p:nvPr/>
        </p:nvSpPr>
        <p:spPr>
          <a:xfrm>
            <a:off x="1523775" y="1583775"/>
            <a:ext cx="11406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~May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4" name="Google Shape;784;p141"/>
          <p:cNvSpPr txBox="1"/>
          <p:nvPr/>
        </p:nvSpPr>
        <p:spPr>
          <a:xfrm>
            <a:off x="7376650" y="1583775"/>
            <a:ext cx="14088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Q4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1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Try Version 8 RC</a:t>
            </a:r>
            <a:endParaRPr/>
          </a:p>
        </p:txBody>
      </p:sp>
      <p:sp>
        <p:nvSpPr>
          <p:cNvPr id="790" name="Google Shape;790;p142"/>
          <p:cNvSpPr/>
          <p:nvPr/>
        </p:nvSpPr>
        <p:spPr>
          <a:xfrm>
            <a:off x="1800938" y="1970350"/>
            <a:ext cx="2348100" cy="1530600"/>
          </a:xfrm>
          <a:prstGeom prst="rect">
            <a:avLst/>
          </a:prstGeom>
          <a:solidFill>
            <a:srgbClr val="FF8A80"/>
          </a:solidFill>
          <a:ln cap="flat" cmpd="sng" w="9525">
            <a:solidFill>
              <a:srgbClr val="FF8A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update.angular.io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1" name="Google Shape;791;p142"/>
          <p:cNvSpPr/>
          <p:nvPr/>
        </p:nvSpPr>
        <p:spPr>
          <a:xfrm>
            <a:off x="1800938" y="3500950"/>
            <a:ext cx="2348100" cy="612300"/>
          </a:xfrm>
          <a:prstGeom prst="rect">
            <a:avLst/>
          </a:prstGeom>
          <a:noFill/>
          <a:ln cap="flat" cmpd="sng" w="9525">
            <a:solidFill>
              <a:srgbClr val="FF8A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Instructions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792" name="Google Shape;792;p142"/>
          <p:cNvGrpSpPr/>
          <p:nvPr/>
        </p:nvGrpSpPr>
        <p:grpSpPr>
          <a:xfrm>
            <a:off x="4994963" y="1970350"/>
            <a:ext cx="2348100" cy="2142900"/>
            <a:chOff x="4994963" y="1970350"/>
            <a:chExt cx="2348100" cy="2142900"/>
          </a:xfrm>
        </p:grpSpPr>
        <p:sp>
          <p:nvSpPr>
            <p:cNvPr id="793" name="Google Shape;793;p142"/>
            <p:cNvSpPr/>
            <p:nvPr/>
          </p:nvSpPr>
          <p:spPr>
            <a:xfrm>
              <a:off x="4994963" y="1970350"/>
              <a:ext cx="2348100" cy="1530600"/>
            </a:xfrm>
            <a:prstGeom prst="rect">
              <a:avLst/>
            </a:prstGeom>
            <a:solidFill>
              <a:srgbClr val="FF8A80"/>
            </a:solidFill>
            <a:ln cap="flat" cmpd="sng" w="9525">
              <a:solidFill>
                <a:srgbClr val="FF8A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Roboto"/>
                  <a:ea typeface="Roboto"/>
                  <a:cs typeface="Roboto"/>
                  <a:sym typeface="Roboto"/>
                </a:rPr>
                <a:t>next.angular.io</a:t>
              </a:r>
              <a:endParaRPr sz="18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4" name="Google Shape;794;p142"/>
            <p:cNvSpPr/>
            <p:nvPr/>
          </p:nvSpPr>
          <p:spPr>
            <a:xfrm>
              <a:off x="4994963" y="3500950"/>
              <a:ext cx="2348100" cy="612300"/>
            </a:xfrm>
            <a:prstGeom prst="rect">
              <a:avLst/>
            </a:prstGeom>
            <a:noFill/>
            <a:ln cap="flat" cmpd="sng" w="9525">
              <a:solidFill>
                <a:srgbClr val="FF8A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Docs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1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Smaller apps with Differential Loading</a:t>
            </a:r>
            <a:endParaRPr/>
          </a:p>
        </p:txBody>
      </p:sp>
      <p:pic>
        <p:nvPicPr>
          <p:cNvPr id="800" name="Google Shape;800;p143"/>
          <p:cNvPicPr preferRelativeResize="0"/>
          <p:nvPr/>
        </p:nvPicPr>
        <p:blipFill rotWithShape="1">
          <a:blip r:embed="rId3">
            <a:alphaModFix/>
          </a:blip>
          <a:srcRect b="22095" l="15292" r="15258" t="22095"/>
          <a:stretch/>
        </p:blipFill>
        <p:spPr>
          <a:xfrm>
            <a:off x="5662350" y="1480150"/>
            <a:ext cx="1740826" cy="139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" name="Google Shape;801;p143"/>
          <p:cNvPicPr preferRelativeResize="0"/>
          <p:nvPr/>
        </p:nvPicPr>
        <p:blipFill rotWithShape="1">
          <a:blip r:embed="rId3">
            <a:alphaModFix/>
          </a:blip>
          <a:srcRect b="22095" l="15292" r="15258" t="22095"/>
          <a:stretch/>
        </p:blipFill>
        <p:spPr>
          <a:xfrm>
            <a:off x="5662350" y="3341450"/>
            <a:ext cx="1740826" cy="1398875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143"/>
          <p:cNvSpPr txBox="1"/>
          <p:nvPr/>
        </p:nvSpPr>
        <p:spPr>
          <a:xfrm>
            <a:off x="5796300" y="1855575"/>
            <a:ext cx="1492200" cy="9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Evergreen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3" name="Google Shape;803;p143"/>
          <p:cNvSpPr txBox="1"/>
          <p:nvPr/>
        </p:nvSpPr>
        <p:spPr>
          <a:xfrm>
            <a:off x="5786663" y="3704000"/>
            <a:ext cx="1492200" cy="9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Legacy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04" name="Google Shape;804;p143"/>
          <p:cNvCxnSpPr>
            <a:stCxn id="805" idx="3"/>
            <a:endCxn id="800" idx="1"/>
          </p:cNvCxnSpPr>
          <p:nvPr/>
        </p:nvCxnSpPr>
        <p:spPr>
          <a:xfrm>
            <a:off x="3733850" y="2179294"/>
            <a:ext cx="1928400" cy="3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06" name="Google Shape;806;p143"/>
          <p:cNvCxnSpPr>
            <a:stCxn id="807" idx="3"/>
            <a:endCxn id="801" idx="1"/>
          </p:cNvCxnSpPr>
          <p:nvPr/>
        </p:nvCxnSpPr>
        <p:spPr>
          <a:xfrm>
            <a:off x="3733850" y="4040583"/>
            <a:ext cx="1928400" cy="3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05" name="Google Shape;805;p143"/>
          <p:cNvSpPr txBox="1"/>
          <p:nvPr/>
        </p:nvSpPr>
        <p:spPr>
          <a:xfrm rot="-916">
            <a:off x="1481750" y="1767394"/>
            <a:ext cx="2252100" cy="8244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Minimal polyfill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Modern syntax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7" name="Google Shape;807;p143"/>
          <p:cNvSpPr txBox="1"/>
          <p:nvPr/>
        </p:nvSpPr>
        <p:spPr>
          <a:xfrm rot="-916">
            <a:off x="1481750" y="3628683"/>
            <a:ext cx="2252100" cy="8244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Full</a:t>
            </a: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polyfill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ES5 syntax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144"/>
          <p:cNvSpPr/>
          <p:nvPr/>
        </p:nvSpPr>
        <p:spPr>
          <a:xfrm>
            <a:off x="4935200" y="2036975"/>
            <a:ext cx="1195500" cy="8517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41</a:t>
            </a:r>
            <a:r>
              <a:rPr lang="en" sz="1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Kb</a:t>
            </a:r>
            <a:endParaRPr sz="18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13" name="Google Shape;813;p1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Differential Loading Savings</a:t>
            </a:r>
            <a:endParaRPr/>
          </a:p>
        </p:txBody>
      </p:sp>
      <p:sp>
        <p:nvSpPr>
          <p:cNvPr id="814" name="Google Shape;814;p144"/>
          <p:cNvSpPr/>
          <p:nvPr/>
        </p:nvSpPr>
        <p:spPr>
          <a:xfrm>
            <a:off x="3013300" y="2036975"/>
            <a:ext cx="1195500" cy="2573100"/>
          </a:xfrm>
          <a:prstGeom prst="rect">
            <a:avLst/>
          </a:prstGeom>
          <a:solidFill>
            <a:srgbClr val="CE93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oogle Sans"/>
                <a:ea typeface="Google Sans"/>
                <a:cs typeface="Google Sans"/>
                <a:sym typeface="Google Sans"/>
              </a:rPr>
              <a:t>Before</a:t>
            </a:r>
            <a:endParaRPr sz="18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15" name="Google Shape;815;p144"/>
          <p:cNvSpPr/>
          <p:nvPr/>
        </p:nvSpPr>
        <p:spPr>
          <a:xfrm>
            <a:off x="4935200" y="2888677"/>
            <a:ext cx="1195500" cy="1721700"/>
          </a:xfrm>
          <a:prstGeom prst="rect">
            <a:avLst/>
          </a:prstGeom>
          <a:solidFill>
            <a:srgbClr val="9CCC6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oogle Sans"/>
                <a:ea typeface="Google Sans"/>
                <a:cs typeface="Google Sans"/>
                <a:sym typeface="Google Sans"/>
              </a:rPr>
              <a:t>After</a:t>
            </a:r>
            <a:endParaRPr sz="1800"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816" name="Google Shape;816;p144"/>
          <p:cNvCxnSpPr/>
          <p:nvPr/>
        </p:nvCxnSpPr>
        <p:spPr>
          <a:xfrm>
            <a:off x="2199925" y="4614457"/>
            <a:ext cx="47538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17" name="Google Shape;817;p144"/>
          <p:cNvSpPr/>
          <p:nvPr/>
        </p:nvSpPr>
        <p:spPr>
          <a:xfrm>
            <a:off x="3126900" y="4703875"/>
            <a:ext cx="31860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For angular.io</a:t>
            </a:r>
            <a:endParaRPr sz="18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18" name="Google Shape;818;p144"/>
          <p:cNvSpPr/>
          <p:nvPr/>
        </p:nvSpPr>
        <p:spPr>
          <a:xfrm>
            <a:off x="6248175" y="2036975"/>
            <a:ext cx="1195500" cy="8517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7-20%</a:t>
            </a:r>
            <a:endParaRPr sz="18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1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Features</a:t>
            </a:r>
            <a:endParaRPr/>
          </a:p>
        </p:txBody>
      </p:sp>
      <p:sp>
        <p:nvSpPr>
          <p:cNvPr id="824" name="Google Shape;824;p145"/>
          <p:cNvSpPr/>
          <p:nvPr/>
        </p:nvSpPr>
        <p:spPr>
          <a:xfrm>
            <a:off x="992325" y="1519500"/>
            <a:ext cx="1680600" cy="1530600"/>
          </a:xfrm>
          <a:prstGeom prst="rect">
            <a:avLst/>
          </a:prstGeom>
          <a:solidFill>
            <a:srgbClr val="64B5F6"/>
          </a:solidFill>
          <a:ln cap="flat" cmpd="sng" w="9525">
            <a:solidFill>
              <a:srgbClr val="64B5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Builders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5" name="Google Shape;825;p145"/>
          <p:cNvSpPr/>
          <p:nvPr/>
        </p:nvSpPr>
        <p:spPr>
          <a:xfrm>
            <a:off x="2818575" y="1519500"/>
            <a:ext cx="1680600" cy="1530600"/>
          </a:xfrm>
          <a:prstGeom prst="rect">
            <a:avLst/>
          </a:prstGeom>
          <a:solidFill>
            <a:srgbClr val="64B5F6"/>
          </a:solidFill>
          <a:ln cap="flat" cmpd="sng" w="9525">
            <a:solidFill>
              <a:srgbClr val="64B5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Deploy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6" name="Google Shape;826;p145"/>
          <p:cNvSpPr/>
          <p:nvPr/>
        </p:nvSpPr>
        <p:spPr>
          <a:xfrm>
            <a:off x="4644825" y="1519500"/>
            <a:ext cx="1680600" cy="1530600"/>
          </a:xfrm>
          <a:prstGeom prst="rect">
            <a:avLst/>
          </a:prstGeom>
          <a:solidFill>
            <a:srgbClr val="64B5F6"/>
          </a:solidFill>
          <a:ln cap="flat" cmpd="sng" w="9525">
            <a:solidFill>
              <a:srgbClr val="64B5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Web Workers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7" name="Google Shape;827;p145"/>
          <p:cNvSpPr/>
          <p:nvPr/>
        </p:nvSpPr>
        <p:spPr>
          <a:xfrm>
            <a:off x="6471075" y="1519500"/>
            <a:ext cx="1680600" cy="1530600"/>
          </a:xfrm>
          <a:prstGeom prst="rect">
            <a:avLst/>
          </a:prstGeom>
          <a:solidFill>
            <a:srgbClr val="64B5F6"/>
          </a:solidFill>
          <a:ln cap="flat" cmpd="sng" w="9525">
            <a:solidFill>
              <a:srgbClr val="64B5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Service Worker Improvements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8" name="Google Shape;828;p145"/>
          <p:cNvSpPr/>
          <p:nvPr/>
        </p:nvSpPr>
        <p:spPr>
          <a:xfrm>
            <a:off x="992325" y="3200375"/>
            <a:ext cx="1680600" cy="1530600"/>
          </a:xfrm>
          <a:prstGeom prst="rect">
            <a:avLst/>
          </a:prstGeom>
          <a:solidFill>
            <a:srgbClr val="64B5F6"/>
          </a:solidFill>
          <a:ln cap="flat" cmpd="sng" w="9525">
            <a:solidFill>
              <a:srgbClr val="64B5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Lazy Loading Via import()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9" name="Google Shape;829;p145"/>
          <p:cNvSpPr/>
          <p:nvPr/>
        </p:nvSpPr>
        <p:spPr>
          <a:xfrm>
            <a:off x="2818575" y="3200375"/>
            <a:ext cx="1680600" cy="1530600"/>
          </a:xfrm>
          <a:prstGeom prst="rect">
            <a:avLst/>
          </a:prstGeom>
          <a:solidFill>
            <a:srgbClr val="64B5F6"/>
          </a:solidFill>
          <a:ln cap="flat" cmpd="sng" w="9525">
            <a:solidFill>
              <a:srgbClr val="64B5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AngularJS $location Support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0" name="Google Shape;830;p145"/>
          <p:cNvSpPr/>
          <p:nvPr/>
        </p:nvSpPr>
        <p:spPr>
          <a:xfrm>
            <a:off x="6471075" y="3200375"/>
            <a:ext cx="1680600" cy="1530600"/>
          </a:xfrm>
          <a:prstGeom prst="rect">
            <a:avLst/>
          </a:prstGeom>
          <a:solidFill>
            <a:srgbClr val="64B5F6"/>
          </a:solidFill>
          <a:ln cap="flat" cmpd="sng" w="9525">
            <a:solidFill>
              <a:srgbClr val="64B5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Simplified “Getting Started” Guide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1" name="Google Shape;831;p145"/>
          <p:cNvSpPr/>
          <p:nvPr/>
        </p:nvSpPr>
        <p:spPr>
          <a:xfrm>
            <a:off x="4644825" y="3200375"/>
            <a:ext cx="1680600" cy="1530600"/>
          </a:xfrm>
          <a:prstGeom prst="rect">
            <a:avLst/>
          </a:prstGeom>
          <a:solidFill>
            <a:srgbClr val="64B5F6"/>
          </a:solidFill>
          <a:ln cap="flat" cmpd="sng" w="9525">
            <a:solidFill>
              <a:srgbClr val="64B5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Better IDE Completions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6" name="Google Shape;636;p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2963" y="482712"/>
            <a:ext cx="4178075" cy="417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14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in progress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 like Google with Bazel</a:t>
            </a:r>
            <a:endParaRPr/>
          </a:p>
        </p:txBody>
      </p:sp>
      <p:pic>
        <p:nvPicPr>
          <p:cNvPr id="842" name="Google Shape;842;p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6000" y="1473650"/>
            <a:ext cx="3212000" cy="3212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1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Shifting Development Landscape</a:t>
            </a:r>
            <a:endParaRPr/>
          </a:p>
        </p:txBody>
      </p:sp>
      <p:pic>
        <p:nvPicPr>
          <p:cNvPr id="848" name="Google Shape;848;p148"/>
          <p:cNvPicPr preferRelativeResize="0"/>
          <p:nvPr/>
        </p:nvPicPr>
        <p:blipFill rotWithShape="1">
          <a:blip r:embed="rId3">
            <a:alphaModFix/>
          </a:blip>
          <a:srcRect b="19647" l="17793" r="17761" t="19937"/>
          <a:stretch/>
        </p:blipFill>
        <p:spPr>
          <a:xfrm>
            <a:off x="1562325" y="1872321"/>
            <a:ext cx="1492125" cy="139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" name="Google Shape;849;p148"/>
          <p:cNvPicPr preferRelativeResize="0"/>
          <p:nvPr/>
        </p:nvPicPr>
        <p:blipFill rotWithShape="1">
          <a:blip r:embed="rId4">
            <a:alphaModFix/>
          </a:blip>
          <a:srcRect b="22095" l="15292" r="15258" t="22095"/>
          <a:stretch/>
        </p:blipFill>
        <p:spPr>
          <a:xfrm>
            <a:off x="5643450" y="1872313"/>
            <a:ext cx="1740826" cy="1398875"/>
          </a:xfrm>
          <a:prstGeom prst="rect">
            <a:avLst/>
          </a:prstGeom>
          <a:noFill/>
          <a:ln>
            <a:noFill/>
          </a:ln>
        </p:spPr>
      </p:pic>
      <p:sp>
        <p:nvSpPr>
          <p:cNvPr id="850" name="Google Shape;850;p148"/>
          <p:cNvSpPr txBox="1"/>
          <p:nvPr/>
        </p:nvSpPr>
        <p:spPr>
          <a:xfrm>
            <a:off x="1210090" y="3382600"/>
            <a:ext cx="2196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Java, C#, etc.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1" name="Google Shape;851;p148"/>
          <p:cNvSpPr txBox="1"/>
          <p:nvPr/>
        </p:nvSpPr>
        <p:spPr>
          <a:xfrm>
            <a:off x="1210078" y="4066700"/>
            <a:ext cx="2196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COMPLEXITY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852" name="Google Shape;852;p148"/>
          <p:cNvGrpSpPr/>
          <p:nvPr/>
        </p:nvGrpSpPr>
        <p:grpSpPr>
          <a:xfrm>
            <a:off x="3406678" y="4066725"/>
            <a:ext cx="4205463" cy="572700"/>
            <a:chOff x="3406678" y="4066725"/>
            <a:chExt cx="4205463" cy="572700"/>
          </a:xfrm>
        </p:grpSpPr>
        <p:sp>
          <p:nvSpPr>
            <p:cNvPr id="853" name="Google Shape;853;p148"/>
            <p:cNvSpPr txBox="1"/>
            <p:nvPr/>
          </p:nvSpPr>
          <p:spPr>
            <a:xfrm>
              <a:off x="5415540" y="4066725"/>
              <a:ext cx="21966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COMPLEXITY</a:t>
              </a:r>
              <a:endParaRPr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854" name="Google Shape;854;p148"/>
            <p:cNvCxnSpPr>
              <a:stCxn id="851" idx="3"/>
              <a:endCxn id="853" idx="1"/>
            </p:cNvCxnSpPr>
            <p:nvPr/>
          </p:nvCxnSpPr>
          <p:spPr>
            <a:xfrm>
              <a:off x="3406678" y="4353050"/>
              <a:ext cx="2008800" cy="0"/>
            </a:xfrm>
            <a:prstGeom prst="straightConnector1">
              <a:avLst/>
            </a:prstGeom>
            <a:noFill/>
            <a:ln cap="flat" cmpd="sng" w="38100">
              <a:solidFill>
                <a:srgbClr val="FFFFFF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855" name="Google Shape;855;p148"/>
          <p:cNvSpPr txBox="1"/>
          <p:nvPr/>
        </p:nvSpPr>
        <p:spPr>
          <a:xfrm>
            <a:off x="5415553" y="3382600"/>
            <a:ext cx="2196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JavaScript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Bazel Benefits </a:t>
            </a:r>
            <a:endParaRPr/>
          </a:p>
        </p:txBody>
      </p:sp>
      <p:sp>
        <p:nvSpPr>
          <p:cNvPr id="861" name="Google Shape;861;p149"/>
          <p:cNvSpPr/>
          <p:nvPr/>
        </p:nvSpPr>
        <p:spPr>
          <a:xfrm>
            <a:off x="2511000" y="1559375"/>
            <a:ext cx="4122000" cy="909300"/>
          </a:xfrm>
          <a:prstGeom prst="rect">
            <a:avLst/>
          </a:prstGeom>
          <a:solidFill>
            <a:srgbClr val="CE93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oogle Sans"/>
                <a:ea typeface="Google Sans"/>
                <a:cs typeface="Google Sans"/>
                <a:sym typeface="Google Sans"/>
              </a:rPr>
              <a:t>Incremental build and test</a:t>
            </a:r>
            <a:endParaRPr sz="18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62" name="Google Shape;862;p149"/>
          <p:cNvSpPr/>
          <p:nvPr/>
        </p:nvSpPr>
        <p:spPr>
          <a:xfrm>
            <a:off x="2511000" y="2664275"/>
            <a:ext cx="4122000" cy="909300"/>
          </a:xfrm>
          <a:prstGeom prst="rect">
            <a:avLst/>
          </a:prstGeom>
          <a:solidFill>
            <a:srgbClr val="80CBC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oogle Sans"/>
                <a:ea typeface="Google Sans"/>
                <a:cs typeface="Google Sans"/>
                <a:sym typeface="Google Sans"/>
              </a:rPr>
              <a:t>Full-stack</a:t>
            </a:r>
            <a:endParaRPr sz="18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63" name="Google Shape;863;p149"/>
          <p:cNvSpPr/>
          <p:nvPr/>
        </p:nvSpPr>
        <p:spPr>
          <a:xfrm>
            <a:off x="2511000" y="3769175"/>
            <a:ext cx="4122000" cy="909300"/>
          </a:xfrm>
          <a:prstGeom prst="rect">
            <a:avLst/>
          </a:prstGeom>
          <a:solidFill>
            <a:srgbClr val="9CCC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oogle Sans"/>
                <a:ea typeface="Google Sans"/>
                <a:cs typeface="Google Sans"/>
                <a:sym typeface="Google Sans"/>
              </a:rPr>
              <a:t>Scale on the Cloud</a:t>
            </a:r>
            <a:endParaRPr sz="1800"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1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Bazel Users</a:t>
            </a:r>
            <a:endParaRPr/>
          </a:p>
        </p:txBody>
      </p:sp>
      <p:sp>
        <p:nvSpPr>
          <p:cNvPr id="869" name="Google Shape;869;p150"/>
          <p:cNvSpPr txBox="1"/>
          <p:nvPr/>
        </p:nvSpPr>
        <p:spPr>
          <a:xfrm>
            <a:off x="506975" y="2056400"/>
            <a:ext cx="1706100" cy="1520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Google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0" name="Google Shape;870;p150"/>
          <p:cNvSpPr txBox="1"/>
          <p:nvPr/>
        </p:nvSpPr>
        <p:spPr>
          <a:xfrm>
            <a:off x="2504177" y="2056400"/>
            <a:ext cx="1706100" cy="1520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Lucidchart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1" name="Google Shape;871;p150"/>
          <p:cNvSpPr txBox="1"/>
          <p:nvPr/>
        </p:nvSpPr>
        <p:spPr>
          <a:xfrm>
            <a:off x="4501374" y="2056400"/>
            <a:ext cx="1706100" cy="1520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LogiOcean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2" name="Google Shape;872;p150"/>
          <p:cNvSpPr txBox="1"/>
          <p:nvPr/>
        </p:nvSpPr>
        <p:spPr>
          <a:xfrm>
            <a:off x="6498574" y="2056400"/>
            <a:ext cx="1706100" cy="1520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Angular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151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Google Sans"/>
                <a:ea typeface="Google Sans"/>
                <a:cs typeface="Google Sans"/>
                <a:sym typeface="Google Sans"/>
              </a:rPr>
              <a:t>Angular </a:t>
            </a:r>
            <a:r>
              <a:rPr lang="en" sz="3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Products</a:t>
            </a:r>
            <a:endParaRPr sz="38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878" name="Google Shape;878;p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9935" y="1641622"/>
            <a:ext cx="824877" cy="8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9" name="Google Shape;879;p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5235" y="1641622"/>
            <a:ext cx="824877" cy="8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0" name="Google Shape;880;p1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63897" y="1641622"/>
            <a:ext cx="824877" cy="8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" name="Google Shape;881;p1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07272" y="1641622"/>
            <a:ext cx="824877" cy="8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2" name="Google Shape;882;p1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21247" y="1641622"/>
            <a:ext cx="824877" cy="8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15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78597" y="1641622"/>
            <a:ext cx="824877" cy="8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15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92574" y="1641622"/>
            <a:ext cx="824877" cy="8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Google Shape;885;p15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35935" y="1641622"/>
            <a:ext cx="824877" cy="8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6" name="Google Shape;886;p15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64638" y="1641625"/>
            <a:ext cx="824875" cy="886800"/>
          </a:xfrm>
          <a:prstGeom prst="rect">
            <a:avLst/>
          </a:prstGeom>
          <a:noFill/>
          <a:ln>
            <a:noFill/>
          </a:ln>
        </p:spPr>
      </p:pic>
      <p:sp>
        <p:nvSpPr>
          <p:cNvPr id="887" name="Google Shape;887;p151"/>
          <p:cNvSpPr txBox="1"/>
          <p:nvPr/>
        </p:nvSpPr>
        <p:spPr>
          <a:xfrm>
            <a:off x="245363" y="2680819"/>
            <a:ext cx="8634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Angular</a:t>
            </a:r>
            <a:endParaRPr sz="10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88" name="Google Shape;888;p151"/>
          <p:cNvSpPr txBox="1"/>
          <p:nvPr/>
        </p:nvSpPr>
        <p:spPr>
          <a:xfrm>
            <a:off x="1216675" y="2680819"/>
            <a:ext cx="8634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Protractor</a:t>
            </a:r>
            <a:endParaRPr sz="10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89" name="Google Shape;889;p151"/>
          <p:cNvSpPr txBox="1"/>
          <p:nvPr/>
        </p:nvSpPr>
        <p:spPr>
          <a:xfrm>
            <a:off x="2188013" y="2680819"/>
            <a:ext cx="8634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Forms</a:t>
            </a:r>
            <a:endParaRPr sz="10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90" name="Google Shape;890;p151"/>
          <p:cNvSpPr txBox="1"/>
          <p:nvPr/>
        </p:nvSpPr>
        <p:spPr>
          <a:xfrm>
            <a:off x="3159338" y="2680819"/>
            <a:ext cx="8634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PWA</a:t>
            </a:r>
            <a:endParaRPr sz="10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91" name="Google Shape;891;p151"/>
          <p:cNvSpPr txBox="1"/>
          <p:nvPr/>
        </p:nvSpPr>
        <p:spPr>
          <a:xfrm>
            <a:off x="4130663" y="2680819"/>
            <a:ext cx="8634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Augury</a:t>
            </a:r>
            <a:endParaRPr sz="10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92" name="Google Shape;892;p151"/>
          <p:cNvSpPr txBox="1"/>
          <p:nvPr/>
        </p:nvSpPr>
        <p:spPr>
          <a:xfrm>
            <a:off x="5101988" y="2680819"/>
            <a:ext cx="8634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Language Services</a:t>
            </a:r>
            <a:endParaRPr sz="10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93" name="Google Shape;893;p151"/>
          <p:cNvSpPr txBox="1"/>
          <p:nvPr/>
        </p:nvSpPr>
        <p:spPr>
          <a:xfrm>
            <a:off x="6073313" y="2680819"/>
            <a:ext cx="8634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Router</a:t>
            </a:r>
            <a:endParaRPr sz="10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94" name="Google Shape;894;p151"/>
          <p:cNvSpPr txBox="1"/>
          <p:nvPr/>
        </p:nvSpPr>
        <p:spPr>
          <a:xfrm>
            <a:off x="7044638" y="2680819"/>
            <a:ext cx="8634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Elements</a:t>
            </a:r>
            <a:endParaRPr sz="10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95" name="Google Shape;895;p151"/>
          <p:cNvSpPr txBox="1"/>
          <p:nvPr/>
        </p:nvSpPr>
        <p:spPr>
          <a:xfrm>
            <a:off x="8015963" y="2680819"/>
            <a:ext cx="8634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CDK</a:t>
            </a:r>
            <a:endParaRPr sz="10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896" name="Google Shape;896;p15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64647" y="3366622"/>
            <a:ext cx="824877" cy="8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7" name="Google Shape;897;p15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063910" y="3366622"/>
            <a:ext cx="824877" cy="8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8" name="Google Shape;898;p15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035247" y="3366622"/>
            <a:ext cx="824877" cy="8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9" name="Google Shape;899;p15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178585" y="3366622"/>
            <a:ext cx="824877" cy="8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0" name="Google Shape;900;p15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121235" y="3366622"/>
            <a:ext cx="824877" cy="8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1" name="Google Shape;901;p151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149910" y="3366622"/>
            <a:ext cx="824877" cy="8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2" name="Google Shape;902;p151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235935" y="3366622"/>
            <a:ext cx="824877" cy="8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Google Shape;903;p151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2207260" y="3366622"/>
            <a:ext cx="824877" cy="8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Google Shape;904;p151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6092560" y="3366622"/>
            <a:ext cx="824877" cy="886800"/>
          </a:xfrm>
          <a:prstGeom prst="rect">
            <a:avLst/>
          </a:prstGeom>
          <a:noFill/>
          <a:ln>
            <a:noFill/>
          </a:ln>
        </p:spPr>
      </p:pic>
      <p:sp>
        <p:nvSpPr>
          <p:cNvPr id="905" name="Google Shape;905;p151"/>
          <p:cNvSpPr txBox="1"/>
          <p:nvPr/>
        </p:nvSpPr>
        <p:spPr>
          <a:xfrm>
            <a:off x="264638" y="4405819"/>
            <a:ext cx="8634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Universal</a:t>
            </a:r>
            <a:endParaRPr sz="10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06" name="Google Shape;906;p151"/>
          <p:cNvSpPr txBox="1"/>
          <p:nvPr/>
        </p:nvSpPr>
        <p:spPr>
          <a:xfrm>
            <a:off x="1235950" y="4405819"/>
            <a:ext cx="8634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Karma</a:t>
            </a:r>
            <a:endParaRPr sz="10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07" name="Google Shape;907;p151"/>
          <p:cNvSpPr txBox="1"/>
          <p:nvPr/>
        </p:nvSpPr>
        <p:spPr>
          <a:xfrm>
            <a:off x="2207288" y="4405819"/>
            <a:ext cx="8634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Labs</a:t>
            </a:r>
            <a:endParaRPr sz="10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08" name="Google Shape;908;p151"/>
          <p:cNvSpPr txBox="1"/>
          <p:nvPr/>
        </p:nvSpPr>
        <p:spPr>
          <a:xfrm>
            <a:off x="3178613" y="4405819"/>
            <a:ext cx="8634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Compiler</a:t>
            </a:r>
            <a:endParaRPr sz="10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09" name="Google Shape;909;p151"/>
          <p:cNvSpPr txBox="1"/>
          <p:nvPr/>
        </p:nvSpPr>
        <p:spPr>
          <a:xfrm>
            <a:off x="4149938" y="4405819"/>
            <a:ext cx="8634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i18n</a:t>
            </a:r>
            <a:endParaRPr sz="10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10" name="Google Shape;910;p151"/>
          <p:cNvSpPr txBox="1"/>
          <p:nvPr/>
        </p:nvSpPr>
        <p:spPr>
          <a:xfrm>
            <a:off x="5121263" y="4405819"/>
            <a:ext cx="8634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Http</a:t>
            </a:r>
            <a:endParaRPr sz="10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11" name="Google Shape;911;p151"/>
          <p:cNvSpPr txBox="1"/>
          <p:nvPr/>
        </p:nvSpPr>
        <p:spPr>
          <a:xfrm>
            <a:off x="6092588" y="4405819"/>
            <a:ext cx="8634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Material</a:t>
            </a:r>
            <a:endParaRPr sz="10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12" name="Google Shape;912;p151"/>
          <p:cNvSpPr txBox="1"/>
          <p:nvPr/>
        </p:nvSpPr>
        <p:spPr>
          <a:xfrm>
            <a:off x="7063913" y="4405819"/>
            <a:ext cx="8634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Animations</a:t>
            </a:r>
            <a:endParaRPr sz="10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13" name="Google Shape;913;p151"/>
          <p:cNvSpPr txBox="1"/>
          <p:nvPr/>
        </p:nvSpPr>
        <p:spPr>
          <a:xfrm>
            <a:off x="8035238" y="4405819"/>
            <a:ext cx="8634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CLI</a:t>
            </a:r>
            <a:endParaRPr sz="10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1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Angular framework CI </a:t>
            </a:r>
            <a:r>
              <a:rPr lang="en"/>
              <a:t>faster</a:t>
            </a:r>
            <a:r>
              <a:rPr lang="en"/>
              <a:t> with RBE</a:t>
            </a:r>
            <a:endParaRPr/>
          </a:p>
        </p:txBody>
      </p:sp>
      <p:grpSp>
        <p:nvGrpSpPr>
          <p:cNvPr id="919" name="Google Shape;919;p152"/>
          <p:cNvGrpSpPr/>
          <p:nvPr/>
        </p:nvGrpSpPr>
        <p:grpSpPr>
          <a:xfrm>
            <a:off x="2130201" y="1453997"/>
            <a:ext cx="4883607" cy="2993545"/>
            <a:chOff x="497200" y="1585630"/>
            <a:chExt cx="4508500" cy="2993545"/>
          </a:xfrm>
        </p:grpSpPr>
        <p:cxnSp>
          <p:nvCxnSpPr>
            <p:cNvPr id="920" name="Google Shape;920;p152"/>
            <p:cNvCxnSpPr/>
            <p:nvPr/>
          </p:nvCxnSpPr>
          <p:spPr>
            <a:xfrm>
              <a:off x="1036400" y="1773300"/>
              <a:ext cx="39693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1" name="Google Shape;921;p152"/>
            <p:cNvCxnSpPr/>
            <p:nvPr/>
          </p:nvCxnSpPr>
          <p:spPr>
            <a:xfrm>
              <a:off x="1036400" y="2380919"/>
              <a:ext cx="39693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2" name="Google Shape;922;p152"/>
            <p:cNvCxnSpPr/>
            <p:nvPr/>
          </p:nvCxnSpPr>
          <p:spPr>
            <a:xfrm>
              <a:off x="1036400" y="2988538"/>
              <a:ext cx="39693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3" name="Google Shape;923;p152"/>
            <p:cNvCxnSpPr/>
            <p:nvPr/>
          </p:nvCxnSpPr>
          <p:spPr>
            <a:xfrm>
              <a:off x="1036400" y="3596156"/>
              <a:ext cx="39693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4" name="Google Shape;924;p152"/>
            <p:cNvCxnSpPr/>
            <p:nvPr/>
          </p:nvCxnSpPr>
          <p:spPr>
            <a:xfrm>
              <a:off x="1036400" y="4203775"/>
              <a:ext cx="39693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925" name="Google Shape;925;p152"/>
            <p:cNvSpPr txBox="1"/>
            <p:nvPr/>
          </p:nvSpPr>
          <p:spPr>
            <a:xfrm>
              <a:off x="497200" y="1585630"/>
              <a:ext cx="5391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9E9E9E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4000</a:t>
              </a:r>
              <a:endParaRPr sz="1200">
                <a:solidFill>
                  <a:srgbClr val="9E9E9E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6" name="Google Shape;926;p152"/>
            <p:cNvSpPr txBox="1"/>
            <p:nvPr/>
          </p:nvSpPr>
          <p:spPr>
            <a:xfrm>
              <a:off x="497200" y="2193235"/>
              <a:ext cx="5391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9E9E9E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3000</a:t>
              </a:r>
              <a:endParaRPr sz="1200">
                <a:solidFill>
                  <a:srgbClr val="9E9E9E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7" name="Google Shape;927;p152"/>
            <p:cNvSpPr txBox="1"/>
            <p:nvPr/>
          </p:nvSpPr>
          <p:spPr>
            <a:xfrm>
              <a:off x="497200" y="2800840"/>
              <a:ext cx="5391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9E9E9E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2000</a:t>
              </a:r>
              <a:endParaRPr sz="1200">
                <a:solidFill>
                  <a:srgbClr val="9E9E9E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8" name="Google Shape;928;p152"/>
            <p:cNvSpPr txBox="1"/>
            <p:nvPr/>
          </p:nvSpPr>
          <p:spPr>
            <a:xfrm>
              <a:off x="497200" y="3408445"/>
              <a:ext cx="5391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9E9E9E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1000</a:t>
              </a:r>
              <a:endParaRPr sz="1200">
                <a:solidFill>
                  <a:srgbClr val="9E9E9E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9" name="Google Shape;929;p152"/>
            <p:cNvSpPr txBox="1"/>
            <p:nvPr/>
          </p:nvSpPr>
          <p:spPr>
            <a:xfrm>
              <a:off x="497200" y="4016050"/>
              <a:ext cx="5391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9E9E9E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0</a:t>
              </a:r>
              <a:endParaRPr sz="1200">
                <a:solidFill>
                  <a:srgbClr val="9E9E9E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0" name="Google Shape;930;p152"/>
            <p:cNvSpPr/>
            <p:nvPr/>
          </p:nvSpPr>
          <p:spPr>
            <a:xfrm>
              <a:off x="1645325" y="1960925"/>
              <a:ext cx="1140000" cy="2242800"/>
            </a:xfrm>
            <a:prstGeom prst="rect">
              <a:avLst/>
            </a:prstGeom>
            <a:solidFill>
              <a:srgbClr val="CE93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33B52"/>
                </a:solidFill>
              </a:endParaRPr>
            </a:p>
          </p:txBody>
        </p:sp>
        <p:sp>
          <p:nvSpPr>
            <p:cNvPr id="931" name="Google Shape;931;p152"/>
            <p:cNvSpPr/>
            <p:nvPr/>
          </p:nvSpPr>
          <p:spPr>
            <a:xfrm>
              <a:off x="3355900" y="3872350"/>
              <a:ext cx="1140000" cy="331500"/>
            </a:xfrm>
            <a:prstGeom prst="rect">
              <a:avLst/>
            </a:prstGeom>
            <a:solidFill>
              <a:srgbClr val="FF8A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152"/>
            <p:cNvSpPr txBox="1"/>
            <p:nvPr/>
          </p:nvSpPr>
          <p:spPr>
            <a:xfrm>
              <a:off x="1735625" y="2005605"/>
              <a:ext cx="9594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233B52"/>
                  </a:solidFill>
                  <a:latin typeface="Roboto"/>
                  <a:ea typeface="Roboto"/>
                  <a:cs typeface="Roboto"/>
                  <a:sym typeface="Roboto"/>
                </a:rPr>
                <a:t>60 min</a:t>
              </a:r>
              <a:endParaRPr b="1" sz="1600">
                <a:solidFill>
                  <a:srgbClr val="233B5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3" name="Google Shape;933;p152"/>
            <p:cNvSpPr txBox="1"/>
            <p:nvPr/>
          </p:nvSpPr>
          <p:spPr>
            <a:xfrm>
              <a:off x="3446200" y="3847055"/>
              <a:ext cx="9594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233B52"/>
                  </a:solidFill>
                  <a:latin typeface="Roboto"/>
                  <a:ea typeface="Roboto"/>
                  <a:cs typeface="Roboto"/>
                  <a:sym typeface="Roboto"/>
                </a:rPr>
                <a:t>7.5 min</a:t>
              </a:r>
              <a:endParaRPr b="1" sz="1600">
                <a:solidFill>
                  <a:srgbClr val="233B5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4" name="Google Shape;934;p152"/>
            <p:cNvSpPr txBox="1"/>
            <p:nvPr/>
          </p:nvSpPr>
          <p:spPr>
            <a:xfrm>
              <a:off x="1499225" y="4203875"/>
              <a:ext cx="14322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Before RBE</a:t>
              </a:r>
              <a:endPara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5" name="Google Shape;935;p152"/>
            <p:cNvSpPr txBox="1"/>
            <p:nvPr/>
          </p:nvSpPr>
          <p:spPr>
            <a:xfrm>
              <a:off x="3209800" y="4203850"/>
              <a:ext cx="14322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After RBE</a:t>
              </a:r>
              <a:endPara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1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Run Bazel in the CLI</a:t>
            </a:r>
            <a:endParaRPr/>
          </a:p>
        </p:txBody>
      </p:sp>
      <p:pic>
        <p:nvPicPr>
          <p:cNvPr id="941" name="Google Shape;941;p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9400" y="1322525"/>
            <a:ext cx="3431993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1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all the Bazel details</a:t>
            </a:r>
            <a:endParaRPr/>
          </a:p>
        </p:txBody>
      </p:sp>
      <p:pic>
        <p:nvPicPr>
          <p:cNvPr id="947" name="Google Shape;947;p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6350" y="1735274"/>
            <a:ext cx="1942725" cy="2405900"/>
          </a:xfrm>
          <a:prstGeom prst="rect">
            <a:avLst/>
          </a:prstGeom>
          <a:noFill/>
          <a:ln>
            <a:noFill/>
          </a:ln>
        </p:spPr>
      </p:pic>
      <p:sp>
        <p:nvSpPr>
          <p:cNvPr id="948" name="Google Shape;948;p154"/>
          <p:cNvSpPr txBox="1"/>
          <p:nvPr/>
        </p:nvSpPr>
        <p:spPr>
          <a:xfrm>
            <a:off x="4046850" y="2239975"/>
            <a:ext cx="4467600" cy="13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Bazel Opt-In Preview is Here</a:t>
            </a:r>
            <a:endParaRPr b="1"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Friday</a:t>
            </a: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1:30 PM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Grand Ballroom 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155"/>
          <p:cNvSpPr txBox="1"/>
          <p:nvPr/>
        </p:nvSpPr>
        <p:spPr>
          <a:xfrm>
            <a:off x="3104375" y="1159075"/>
            <a:ext cx="5882100" cy="335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Wednesday: </a:t>
            </a:r>
            <a:r>
              <a:rPr lang="en" sz="24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10am - 1:30pm</a:t>
            </a:r>
            <a:r>
              <a:rPr b="1" lang="en" sz="24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 sz="24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Expo hall at the Google Cloud &amp; Firebase table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Thursday: </a:t>
            </a:r>
            <a:r>
              <a:rPr lang="en" sz="24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1 - 3pm</a:t>
            </a:r>
            <a:r>
              <a:rPr b="1" lang="en" sz="24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 sz="24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Bagatelle (3rd floor)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Friday: </a:t>
            </a:r>
            <a:r>
              <a:rPr lang="en" sz="24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10am - 1:30pm</a:t>
            </a:r>
            <a:r>
              <a:rPr b="1" lang="en" sz="24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 sz="24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Expo hall at the Google Cloud &amp; Firebase table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54" name="Google Shape;954;p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925" y="1718000"/>
            <a:ext cx="2241850" cy="22418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955" name="Google Shape;955;p1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Bazel team is here at ng-conf!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129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Google Sans"/>
                <a:ea typeface="Google Sans"/>
                <a:cs typeface="Google Sans"/>
                <a:sym typeface="Google Sans"/>
              </a:rPr>
              <a:t>Angular </a:t>
            </a:r>
            <a:r>
              <a:rPr lang="en" sz="3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Products</a:t>
            </a:r>
            <a:endParaRPr sz="38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642" name="Google Shape;642;p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9935" y="1641622"/>
            <a:ext cx="824877" cy="8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5235" y="1641622"/>
            <a:ext cx="824877" cy="8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1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63897" y="1641622"/>
            <a:ext cx="824877" cy="8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1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07272" y="1641622"/>
            <a:ext cx="824877" cy="8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1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21247" y="1641622"/>
            <a:ext cx="824877" cy="8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1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78597" y="1641622"/>
            <a:ext cx="824877" cy="8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1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92574" y="1641622"/>
            <a:ext cx="824877" cy="8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12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35935" y="1641622"/>
            <a:ext cx="824877" cy="8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12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64638" y="1641625"/>
            <a:ext cx="824875" cy="886800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p129"/>
          <p:cNvSpPr txBox="1"/>
          <p:nvPr/>
        </p:nvSpPr>
        <p:spPr>
          <a:xfrm>
            <a:off x="245363" y="2680819"/>
            <a:ext cx="8634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Angular</a:t>
            </a:r>
            <a:endParaRPr sz="10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52" name="Google Shape;652;p129"/>
          <p:cNvSpPr txBox="1"/>
          <p:nvPr/>
        </p:nvSpPr>
        <p:spPr>
          <a:xfrm>
            <a:off x="1216675" y="2680819"/>
            <a:ext cx="8634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Protractor</a:t>
            </a:r>
            <a:endParaRPr sz="10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53" name="Google Shape;653;p129"/>
          <p:cNvSpPr txBox="1"/>
          <p:nvPr/>
        </p:nvSpPr>
        <p:spPr>
          <a:xfrm>
            <a:off x="2188013" y="2680819"/>
            <a:ext cx="8634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Forms</a:t>
            </a:r>
            <a:endParaRPr sz="10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54" name="Google Shape;654;p129"/>
          <p:cNvSpPr txBox="1"/>
          <p:nvPr/>
        </p:nvSpPr>
        <p:spPr>
          <a:xfrm>
            <a:off x="3159338" y="2680819"/>
            <a:ext cx="8634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PWA</a:t>
            </a:r>
            <a:endParaRPr sz="10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55" name="Google Shape;655;p129"/>
          <p:cNvSpPr txBox="1"/>
          <p:nvPr/>
        </p:nvSpPr>
        <p:spPr>
          <a:xfrm>
            <a:off x="4130663" y="2680819"/>
            <a:ext cx="8634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Augury</a:t>
            </a:r>
            <a:endParaRPr sz="10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56" name="Google Shape;656;p129"/>
          <p:cNvSpPr txBox="1"/>
          <p:nvPr/>
        </p:nvSpPr>
        <p:spPr>
          <a:xfrm>
            <a:off x="5101988" y="2680819"/>
            <a:ext cx="8634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Language Services</a:t>
            </a:r>
            <a:endParaRPr sz="10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57" name="Google Shape;657;p129"/>
          <p:cNvSpPr txBox="1"/>
          <p:nvPr/>
        </p:nvSpPr>
        <p:spPr>
          <a:xfrm>
            <a:off x="6073313" y="2680819"/>
            <a:ext cx="8634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Router</a:t>
            </a:r>
            <a:endParaRPr sz="10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58" name="Google Shape;658;p129"/>
          <p:cNvSpPr txBox="1"/>
          <p:nvPr/>
        </p:nvSpPr>
        <p:spPr>
          <a:xfrm>
            <a:off x="7044638" y="2680819"/>
            <a:ext cx="8634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Elements</a:t>
            </a:r>
            <a:endParaRPr sz="10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59" name="Google Shape;659;p129"/>
          <p:cNvSpPr txBox="1"/>
          <p:nvPr/>
        </p:nvSpPr>
        <p:spPr>
          <a:xfrm>
            <a:off x="8015963" y="2680819"/>
            <a:ext cx="8634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CDK</a:t>
            </a:r>
            <a:endParaRPr sz="10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660" name="Google Shape;660;p12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64647" y="3366622"/>
            <a:ext cx="824877" cy="8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12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063910" y="3366622"/>
            <a:ext cx="824877" cy="8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12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035247" y="3366622"/>
            <a:ext cx="824877" cy="8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12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178585" y="3366622"/>
            <a:ext cx="824877" cy="8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129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121235" y="3366622"/>
            <a:ext cx="824877" cy="8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129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149910" y="3366622"/>
            <a:ext cx="824877" cy="8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129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235935" y="3366622"/>
            <a:ext cx="824877" cy="8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129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2207260" y="3366622"/>
            <a:ext cx="824877" cy="8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129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6092560" y="3366622"/>
            <a:ext cx="824877" cy="886800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129"/>
          <p:cNvSpPr txBox="1"/>
          <p:nvPr/>
        </p:nvSpPr>
        <p:spPr>
          <a:xfrm>
            <a:off x="264638" y="4405819"/>
            <a:ext cx="8634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Universal</a:t>
            </a:r>
            <a:endParaRPr sz="10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70" name="Google Shape;670;p129"/>
          <p:cNvSpPr txBox="1"/>
          <p:nvPr/>
        </p:nvSpPr>
        <p:spPr>
          <a:xfrm>
            <a:off x="1235950" y="4405819"/>
            <a:ext cx="8634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Karma</a:t>
            </a:r>
            <a:endParaRPr sz="10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71" name="Google Shape;671;p129"/>
          <p:cNvSpPr txBox="1"/>
          <p:nvPr/>
        </p:nvSpPr>
        <p:spPr>
          <a:xfrm>
            <a:off x="2207288" y="4405819"/>
            <a:ext cx="8634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Labs</a:t>
            </a:r>
            <a:endParaRPr sz="10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72" name="Google Shape;672;p129"/>
          <p:cNvSpPr txBox="1"/>
          <p:nvPr/>
        </p:nvSpPr>
        <p:spPr>
          <a:xfrm>
            <a:off x="3178613" y="4405819"/>
            <a:ext cx="8634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Compiler</a:t>
            </a:r>
            <a:endParaRPr sz="10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73" name="Google Shape;673;p129"/>
          <p:cNvSpPr txBox="1"/>
          <p:nvPr/>
        </p:nvSpPr>
        <p:spPr>
          <a:xfrm>
            <a:off x="4149938" y="4405819"/>
            <a:ext cx="8634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i18n</a:t>
            </a:r>
            <a:endParaRPr sz="10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74" name="Google Shape;674;p129"/>
          <p:cNvSpPr txBox="1"/>
          <p:nvPr/>
        </p:nvSpPr>
        <p:spPr>
          <a:xfrm>
            <a:off x="5121263" y="4405819"/>
            <a:ext cx="8634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Http</a:t>
            </a:r>
            <a:endParaRPr sz="10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75" name="Google Shape;675;p129"/>
          <p:cNvSpPr txBox="1"/>
          <p:nvPr/>
        </p:nvSpPr>
        <p:spPr>
          <a:xfrm>
            <a:off x="6092588" y="4405819"/>
            <a:ext cx="8634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Material</a:t>
            </a:r>
            <a:endParaRPr sz="10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76" name="Google Shape;676;p129"/>
          <p:cNvSpPr txBox="1"/>
          <p:nvPr/>
        </p:nvSpPr>
        <p:spPr>
          <a:xfrm>
            <a:off x="7063913" y="4405819"/>
            <a:ext cx="8634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Animations</a:t>
            </a:r>
            <a:endParaRPr sz="10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77" name="Google Shape;677;p129"/>
          <p:cNvSpPr txBox="1"/>
          <p:nvPr/>
        </p:nvSpPr>
        <p:spPr>
          <a:xfrm>
            <a:off x="8035238" y="4405819"/>
            <a:ext cx="8634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CLI</a:t>
            </a:r>
            <a:endParaRPr sz="10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0" name="Google Shape;960;p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08932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61" name="Google Shape;961;p156"/>
          <p:cNvSpPr txBox="1"/>
          <p:nvPr>
            <p:ph type="title"/>
          </p:nvPr>
        </p:nvSpPr>
        <p:spPr>
          <a:xfrm>
            <a:off x="427025" y="2994700"/>
            <a:ext cx="3419100" cy="841800"/>
          </a:xfrm>
          <a:prstGeom prst="rect">
            <a:avLst/>
          </a:prstGeom>
          <a:effectLst>
            <a:outerShdw blurRad="57150" rotWithShape="0" algn="bl" dir="5400000" dist="571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Ivy Renderer</a:t>
            </a:r>
            <a:endParaRPr/>
          </a:p>
        </p:txBody>
      </p:sp>
      <p:pic>
        <p:nvPicPr>
          <p:cNvPr id="962" name="Google Shape;962;p1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3425" y="1525825"/>
            <a:ext cx="1366300" cy="14688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963" name="Google Shape;963;p156"/>
          <p:cNvSpPr/>
          <p:nvPr/>
        </p:nvSpPr>
        <p:spPr>
          <a:xfrm>
            <a:off x="4457208" y="1228371"/>
            <a:ext cx="4205100" cy="731400"/>
          </a:xfrm>
          <a:prstGeom prst="rect">
            <a:avLst/>
          </a:prstGeom>
          <a:solidFill>
            <a:srgbClr val="263238"/>
          </a:solidFill>
          <a:ln cap="flat" cmpd="sng" w="38100">
            <a:solidFill>
              <a:srgbClr val="4B80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EEEEE"/>
                </a:solidFill>
                <a:latin typeface="Google Sans"/>
                <a:ea typeface="Google Sans"/>
                <a:cs typeface="Google Sans"/>
                <a:sym typeface="Google Sans"/>
              </a:rPr>
              <a:t>Faster compilation</a:t>
            </a:r>
            <a:endParaRPr sz="2400">
              <a:solidFill>
                <a:srgbClr val="EEEEEE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64" name="Google Shape;964;p156"/>
          <p:cNvSpPr/>
          <p:nvPr/>
        </p:nvSpPr>
        <p:spPr>
          <a:xfrm>
            <a:off x="4457208" y="236275"/>
            <a:ext cx="4205100" cy="731400"/>
          </a:xfrm>
          <a:prstGeom prst="rect">
            <a:avLst/>
          </a:prstGeom>
          <a:solidFill>
            <a:srgbClr val="263238"/>
          </a:solidFill>
          <a:ln cap="flat" cmpd="sng" w="38100">
            <a:solidFill>
              <a:srgbClr val="4B80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EEEEE"/>
                </a:solidFill>
                <a:latin typeface="Google Sans"/>
                <a:ea typeface="Google Sans"/>
                <a:cs typeface="Google Sans"/>
                <a:sym typeface="Google Sans"/>
              </a:rPr>
              <a:t>Smaller</a:t>
            </a:r>
            <a:endParaRPr sz="2400">
              <a:solidFill>
                <a:srgbClr val="EEEEEE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65" name="Google Shape;965;p156"/>
          <p:cNvSpPr/>
          <p:nvPr/>
        </p:nvSpPr>
        <p:spPr>
          <a:xfrm>
            <a:off x="4457200" y="2220468"/>
            <a:ext cx="4205100" cy="731100"/>
          </a:xfrm>
          <a:prstGeom prst="rect">
            <a:avLst/>
          </a:prstGeom>
          <a:solidFill>
            <a:srgbClr val="263238"/>
          </a:solidFill>
          <a:ln cap="flat" cmpd="sng" w="38100">
            <a:solidFill>
              <a:srgbClr val="4B80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EEEEE"/>
                </a:solidFill>
                <a:latin typeface="Google Sans"/>
                <a:ea typeface="Google Sans"/>
                <a:cs typeface="Google Sans"/>
                <a:sym typeface="Google Sans"/>
              </a:rPr>
              <a:t>S</a:t>
            </a:r>
            <a:r>
              <a:rPr lang="en" sz="2400">
                <a:solidFill>
                  <a:srgbClr val="EEEEEE"/>
                </a:solidFill>
                <a:latin typeface="Google Sans"/>
                <a:ea typeface="Google Sans"/>
                <a:cs typeface="Google Sans"/>
                <a:sym typeface="Google Sans"/>
              </a:rPr>
              <a:t>impler debugging</a:t>
            </a:r>
            <a:endParaRPr sz="2400">
              <a:solidFill>
                <a:srgbClr val="EEEEEE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66" name="Google Shape;966;p156"/>
          <p:cNvSpPr/>
          <p:nvPr/>
        </p:nvSpPr>
        <p:spPr>
          <a:xfrm>
            <a:off x="4457208" y="3212288"/>
            <a:ext cx="4205100" cy="731400"/>
          </a:xfrm>
          <a:prstGeom prst="rect">
            <a:avLst/>
          </a:prstGeom>
          <a:solidFill>
            <a:srgbClr val="263238"/>
          </a:solidFill>
          <a:ln cap="flat" cmpd="sng" w="38100">
            <a:solidFill>
              <a:srgbClr val="4B80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EEEEE"/>
                </a:solidFill>
                <a:latin typeface="Google Sans"/>
                <a:ea typeface="Google Sans"/>
                <a:cs typeface="Google Sans"/>
                <a:sym typeface="Google Sans"/>
              </a:rPr>
              <a:t>Improved type checking</a:t>
            </a:r>
            <a:endParaRPr sz="2400">
              <a:solidFill>
                <a:srgbClr val="EEEEEE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67" name="Google Shape;967;p156"/>
          <p:cNvSpPr/>
          <p:nvPr/>
        </p:nvSpPr>
        <p:spPr>
          <a:xfrm>
            <a:off x="4457200" y="4204384"/>
            <a:ext cx="4205100" cy="731100"/>
          </a:xfrm>
          <a:prstGeom prst="rect">
            <a:avLst/>
          </a:prstGeom>
          <a:solidFill>
            <a:srgbClr val="263238"/>
          </a:solidFill>
          <a:ln cap="flat" cmpd="sng" w="38100">
            <a:solidFill>
              <a:srgbClr val="4B80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EEEEE"/>
                </a:solidFill>
                <a:latin typeface="Google Sans"/>
                <a:ea typeface="Google Sans"/>
                <a:cs typeface="Google Sans"/>
                <a:sym typeface="Google Sans"/>
              </a:rPr>
              <a:t>Backwards compatible</a:t>
            </a:r>
            <a:endParaRPr sz="2400">
              <a:solidFill>
                <a:srgbClr val="EEEEEE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68" name="Google Shape;968;p156"/>
          <p:cNvSpPr/>
          <p:nvPr/>
        </p:nvSpPr>
        <p:spPr>
          <a:xfrm flipH="1" rot="-3005192">
            <a:off x="4118314" y="4000857"/>
            <a:ext cx="614855" cy="996985"/>
          </a:xfrm>
          <a:custGeom>
            <a:rect b="b" l="l" r="r" t="t"/>
            <a:pathLst>
              <a:path extrusionOk="0" h="146635" w="90432">
                <a:moveTo>
                  <a:pt x="72983" y="0"/>
                </a:moveTo>
                <a:lnTo>
                  <a:pt x="71305" y="1678"/>
                </a:lnTo>
                <a:lnTo>
                  <a:pt x="70634" y="3020"/>
                </a:lnTo>
                <a:lnTo>
                  <a:pt x="70130" y="5201"/>
                </a:lnTo>
                <a:lnTo>
                  <a:pt x="70466" y="10067"/>
                </a:lnTo>
                <a:lnTo>
                  <a:pt x="71808" y="11912"/>
                </a:lnTo>
                <a:lnTo>
                  <a:pt x="74157" y="14597"/>
                </a:lnTo>
                <a:lnTo>
                  <a:pt x="78016" y="20637"/>
                </a:lnTo>
                <a:lnTo>
                  <a:pt x="81036" y="27012"/>
                </a:lnTo>
                <a:lnTo>
                  <a:pt x="83049" y="33891"/>
                </a:lnTo>
                <a:lnTo>
                  <a:pt x="83720" y="37246"/>
                </a:lnTo>
                <a:lnTo>
                  <a:pt x="84056" y="40602"/>
                </a:lnTo>
                <a:lnTo>
                  <a:pt x="84056" y="47480"/>
                </a:lnTo>
                <a:lnTo>
                  <a:pt x="83720" y="51171"/>
                </a:lnTo>
                <a:lnTo>
                  <a:pt x="83049" y="55030"/>
                </a:lnTo>
                <a:lnTo>
                  <a:pt x="81036" y="62580"/>
                </a:lnTo>
                <a:lnTo>
                  <a:pt x="79694" y="66271"/>
                </a:lnTo>
                <a:lnTo>
                  <a:pt x="76841" y="72982"/>
                </a:lnTo>
                <a:lnTo>
                  <a:pt x="69124" y="85397"/>
                </a:lnTo>
                <a:lnTo>
                  <a:pt x="59728" y="96471"/>
                </a:lnTo>
                <a:lnTo>
                  <a:pt x="48655" y="106034"/>
                </a:lnTo>
                <a:lnTo>
                  <a:pt x="42616" y="110060"/>
                </a:lnTo>
                <a:lnTo>
                  <a:pt x="37415" y="113080"/>
                </a:lnTo>
                <a:lnTo>
                  <a:pt x="26845" y="118281"/>
                </a:lnTo>
                <a:lnTo>
                  <a:pt x="21140" y="120294"/>
                </a:lnTo>
                <a:lnTo>
                  <a:pt x="24160" y="115261"/>
                </a:lnTo>
                <a:lnTo>
                  <a:pt x="26677" y="110228"/>
                </a:lnTo>
                <a:lnTo>
                  <a:pt x="27180" y="108718"/>
                </a:lnTo>
                <a:lnTo>
                  <a:pt x="27851" y="104524"/>
                </a:lnTo>
                <a:lnTo>
                  <a:pt x="27516" y="100329"/>
                </a:lnTo>
                <a:lnTo>
                  <a:pt x="25503" y="97309"/>
                </a:lnTo>
                <a:lnTo>
                  <a:pt x="23657" y="96638"/>
                </a:lnTo>
                <a:lnTo>
                  <a:pt x="22315" y="97142"/>
                </a:lnTo>
                <a:lnTo>
                  <a:pt x="21308" y="98484"/>
                </a:lnTo>
                <a:lnTo>
                  <a:pt x="20637" y="100665"/>
                </a:lnTo>
                <a:lnTo>
                  <a:pt x="20469" y="103181"/>
                </a:lnTo>
                <a:lnTo>
                  <a:pt x="20469" y="104691"/>
                </a:lnTo>
                <a:lnTo>
                  <a:pt x="20302" y="105195"/>
                </a:lnTo>
                <a:lnTo>
                  <a:pt x="20134" y="105698"/>
                </a:lnTo>
                <a:lnTo>
                  <a:pt x="18792" y="107040"/>
                </a:lnTo>
                <a:lnTo>
                  <a:pt x="17785" y="108886"/>
                </a:lnTo>
                <a:lnTo>
                  <a:pt x="15436" y="112912"/>
                </a:lnTo>
                <a:lnTo>
                  <a:pt x="13087" y="116939"/>
                </a:lnTo>
                <a:lnTo>
                  <a:pt x="8054" y="124824"/>
                </a:lnTo>
                <a:lnTo>
                  <a:pt x="2517" y="132039"/>
                </a:lnTo>
                <a:lnTo>
                  <a:pt x="1511" y="133716"/>
                </a:lnTo>
                <a:lnTo>
                  <a:pt x="1007" y="135394"/>
                </a:lnTo>
                <a:lnTo>
                  <a:pt x="504" y="136904"/>
                </a:lnTo>
                <a:lnTo>
                  <a:pt x="1" y="140595"/>
                </a:lnTo>
                <a:lnTo>
                  <a:pt x="672" y="143951"/>
                </a:lnTo>
                <a:lnTo>
                  <a:pt x="2182" y="146299"/>
                </a:lnTo>
                <a:lnTo>
                  <a:pt x="3356" y="146635"/>
                </a:lnTo>
                <a:lnTo>
                  <a:pt x="16946" y="145461"/>
                </a:lnTo>
                <a:lnTo>
                  <a:pt x="30704" y="143447"/>
                </a:lnTo>
                <a:lnTo>
                  <a:pt x="44461" y="141602"/>
                </a:lnTo>
                <a:lnTo>
                  <a:pt x="58386" y="139924"/>
                </a:lnTo>
                <a:lnTo>
                  <a:pt x="59225" y="139588"/>
                </a:lnTo>
                <a:lnTo>
                  <a:pt x="60567" y="138246"/>
                </a:lnTo>
                <a:lnTo>
                  <a:pt x="61406" y="135394"/>
                </a:lnTo>
                <a:lnTo>
                  <a:pt x="61406" y="133549"/>
                </a:lnTo>
                <a:lnTo>
                  <a:pt x="61406" y="132039"/>
                </a:lnTo>
                <a:lnTo>
                  <a:pt x="60400" y="128683"/>
                </a:lnTo>
                <a:lnTo>
                  <a:pt x="59225" y="127341"/>
                </a:lnTo>
                <a:lnTo>
                  <a:pt x="58386" y="127341"/>
                </a:lnTo>
                <a:lnTo>
                  <a:pt x="44461" y="129186"/>
                </a:lnTo>
                <a:lnTo>
                  <a:pt x="30704" y="130864"/>
                </a:lnTo>
                <a:lnTo>
                  <a:pt x="26174" y="131535"/>
                </a:lnTo>
                <a:lnTo>
                  <a:pt x="32046" y="129186"/>
                </a:lnTo>
                <a:lnTo>
                  <a:pt x="42951" y="123314"/>
                </a:lnTo>
                <a:lnTo>
                  <a:pt x="53185" y="116268"/>
                </a:lnTo>
                <a:lnTo>
                  <a:pt x="62413" y="108047"/>
                </a:lnTo>
                <a:lnTo>
                  <a:pt x="66775" y="103349"/>
                </a:lnTo>
                <a:lnTo>
                  <a:pt x="69627" y="99826"/>
                </a:lnTo>
                <a:lnTo>
                  <a:pt x="74996" y="92444"/>
                </a:lnTo>
                <a:lnTo>
                  <a:pt x="79694" y="84726"/>
                </a:lnTo>
                <a:lnTo>
                  <a:pt x="83552" y="76505"/>
                </a:lnTo>
                <a:lnTo>
                  <a:pt x="86740" y="67949"/>
                </a:lnTo>
                <a:lnTo>
                  <a:pt x="88921" y="59225"/>
                </a:lnTo>
                <a:lnTo>
                  <a:pt x="90263" y="50165"/>
                </a:lnTo>
                <a:lnTo>
                  <a:pt x="90431" y="41105"/>
                </a:lnTo>
                <a:lnTo>
                  <a:pt x="90263" y="36407"/>
                </a:lnTo>
                <a:lnTo>
                  <a:pt x="89592" y="31542"/>
                </a:lnTo>
                <a:lnTo>
                  <a:pt x="87243" y="21979"/>
                </a:lnTo>
                <a:lnTo>
                  <a:pt x="83385" y="12919"/>
                </a:lnTo>
                <a:lnTo>
                  <a:pt x="78184" y="4530"/>
                </a:lnTo>
                <a:lnTo>
                  <a:pt x="75164" y="839"/>
                </a:lnTo>
                <a:lnTo>
                  <a:pt x="74325" y="168"/>
                </a:lnTo>
                <a:lnTo>
                  <a:pt x="72983" y="0"/>
                </a:lnTo>
                <a:close/>
              </a:path>
            </a:pathLst>
          </a:custGeom>
          <a:solidFill>
            <a:srgbClr val="EF53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Try Ivy in Version 8 RC</a:t>
            </a:r>
            <a:endParaRPr/>
          </a:p>
        </p:txBody>
      </p:sp>
      <p:sp>
        <p:nvSpPr>
          <p:cNvPr id="974" name="Google Shape;974;p157"/>
          <p:cNvSpPr txBox="1"/>
          <p:nvPr/>
        </p:nvSpPr>
        <p:spPr>
          <a:xfrm>
            <a:off x="390150" y="1712750"/>
            <a:ext cx="8363700" cy="9996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4B80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DD0E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CCC65"/>
                </a:solidFill>
                <a:latin typeface="Roboto Mono"/>
                <a:ea typeface="Roboto Mono"/>
                <a:cs typeface="Roboto Mono"/>
                <a:sym typeface="Roboto Mono"/>
              </a:rPr>
              <a:t>ng new my-app --enable-ivy</a:t>
            </a:r>
            <a:endParaRPr sz="2400">
              <a:solidFill>
                <a:srgbClr val="9CCC6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75" name="Google Shape;975;p157"/>
          <p:cNvSpPr txBox="1"/>
          <p:nvPr/>
        </p:nvSpPr>
        <p:spPr>
          <a:xfrm>
            <a:off x="1324800" y="3139575"/>
            <a:ext cx="64944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next.angular</a:t>
            </a: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.io/guide/ivy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1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Ivy</a:t>
            </a:r>
            <a:r>
              <a:rPr lang="en"/>
              <a:t> @ Google</a:t>
            </a:r>
            <a:endParaRPr/>
          </a:p>
        </p:txBody>
      </p:sp>
      <p:sp>
        <p:nvSpPr>
          <p:cNvPr id="981" name="Google Shape;981;p158"/>
          <p:cNvSpPr/>
          <p:nvPr/>
        </p:nvSpPr>
        <p:spPr>
          <a:xfrm>
            <a:off x="768900" y="1504975"/>
            <a:ext cx="4700100" cy="26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0">
                <a:solidFill>
                  <a:srgbClr val="9CCC65"/>
                </a:solidFill>
                <a:latin typeface="Roboto"/>
                <a:ea typeface="Roboto"/>
                <a:cs typeface="Roboto"/>
                <a:sym typeface="Roboto"/>
              </a:rPr>
              <a:t>97%</a:t>
            </a:r>
            <a:endParaRPr b="1" sz="12000">
              <a:solidFill>
                <a:srgbClr val="9CCC6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2" name="Google Shape;982;p158"/>
          <p:cNvSpPr/>
          <p:nvPr/>
        </p:nvSpPr>
        <p:spPr>
          <a:xfrm>
            <a:off x="4690650" y="1505100"/>
            <a:ext cx="3110700" cy="26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Passing unit, integration, and screenshot tests</a:t>
            </a:r>
            <a:endParaRPr sz="2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3" name="Google Shape;983;p158"/>
          <p:cNvSpPr txBox="1"/>
          <p:nvPr/>
        </p:nvSpPr>
        <p:spPr>
          <a:xfrm>
            <a:off x="0" y="4768200"/>
            <a:ext cx="91440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0A4AE"/>
                </a:solidFill>
                <a:latin typeface="Roboto Light"/>
                <a:ea typeface="Roboto Light"/>
                <a:cs typeface="Roboto Light"/>
                <a:sym typeface="Roboto Light"/>
              </a:rPr>
              <a:t>Representing hundreds of thousands of tests across Google apps using Angular</a:t>
            </a:r>
            <a:endParaRPr sz="1200">
              <a:solidFill>
                <a:srgbClr val="90A4A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1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Backwards Compatibility for You</a:t>
            </a:r>
            <a:endParaRPr/>
          </a:p>
        </p:txBody>
      </p:sp>
      <p:sp>
        <p:nvSpPr>
          <p:cNvPr id="989" name="Google Shape;989;p159"/>
          <p:cNvSpPr/>
          <p:nvPr/>
        </p:nvSpPr>
        <p:spPr>
          <a:xfrm>
            <a:off x="937675" y="1918525"/>
            <a:ext cx="3194700" cy="1386600"/>
          </a:xfrm>
          <a:prstGeom prst="rect">
            <a:avLst/>
          </a:prstGeom>
          <a:noFill/>
          <a:ln cap="flat" cmpd="sng" w="38100">
            <a:solidFill>
              <a:srgbClr val="9CCC6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Few dependencies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0" name="Google Shape;990;p159"/>
          <p:cNvSpPr/>
          <p:nvPr/>
        </p:nvSpPr>
        <p:spPr>
          <a:xfrm>
            <a:off x="5011650" y="1918525"/>
            <a:ext cx="3194700" cy="1386600"/>
          </a:xfrm>
          <a:prstGeom prst="rect">
            <a:avLst/>
          </a:prstGeom>
          <a:noFill/>
          <a:ln cap="flat" cmpd="sng" w="38100">
            <a:solidFill>
              <a:srgbClr val="CE93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Many dependencies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1" name="Google Shape;991;p159"/>
          <p:cNvSpPr/>
          <p:nvPr/>
        </p:nvSpPr>
        <p:spPr>
          <a:xfrm>
            <a:off x="937675" y="3305125"/>
            <a:ext cx="31947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Low risk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2" name="Google Shape;992;p159"/>
          <p:cNvSpPr/>
          <p:nvPr/>
        </p:nvSpPr>
        <p:spPr>
          <a:xfrm>
            <a:off x="5011650" y="3305125"/>
            <a:ext cx="31947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Higher risk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1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Simpler Debugging in Version 8 RC</a:t>
            </a:r>
            <a:endParaRPr/>
          </a:p>
        </p:txBody>
      </p:sp>
      <p:sp>
        <p:nvSpPr>
          <p:cNvPr id="998" name="Google Shape;998;p160"/>
          <p:cNvSpPr/>
          <p:nvPr/>
        </p:nvSpPr>
        <p:spPr>
          <a:xfrm>
            <a:off x="937663" y="1918525"/>
            <a:ext cx="3194700" cy="2107800"/>
          </a:xfrm>
          <a:prstGeom prst="rect">
            <a:avLst/>
          </a:prstGeom>
          <a:noFill/>
          <a:ln cap="flat" cmpd="sng" w="38100">
            <a:solidFill>
              <a:srgbClr val="EF9A9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Breakpoints in HTML</a:t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9" name="Google Shape;999;p160"/>
          <p:cNvSpPr/>
          <p:nvPr/>
        </p:nvSpPr>
        <p:spPr>
          <a:xfrm>
            <a:off x="5011638" y="1918525"/>
            <a:ext cx="3194700" cy="2107800"/>
          </a:xfrm>
          <a:prstGeom prst="rect">
            <a:avLst/>
          </a:prstGeom>
          <a:noFill/>
          <a:ln cap="flat" cmpd="sng" w="38100">
            <a:solidFill>
              <a:srgbClr val="FFDE5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Debuggable change detection</a:t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1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Smaller</a:t>
            </a:r>
            <a:endParaRPr/>
          </a:p>
        </p:txBody>
      </p:sp>
      <p:cxnSp>
        <p:nvCxnSpPr>
          <p:cNvPr id="1005" name="Google Shape;1005;p161"/>
          <p:cNvCxnSpPr/>
          <p:nvPr/>
        </p:nvCxnSpPr>
        <p:spPr>
          <a:xfrm>
            <a:off x="1036400" y="1241875"/>
            <a:ext cx="76104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6" name="Google Shape;1006;p161"/>
          <p:cNvCxnSpPr/>
          <p:nvPr/>
        </p:nvCxnSpPr>
        <p:spPr>
          <a:xfrm>
            <a:off x="1036400" y="1849495"/>
            <a:ext cx="76104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7" name="Google Shape;1007;p161"/>
          <p:cNvCxnSpPr/>
          <p:nvPr/>
        </p:nvCxnSpPr>
        <p:spPr>
          <a:xfrm>
            <a:off x="1036400" y="2457115"/>
            <a:ext cx="76104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8" name="Google Shape;1008;p161"/>
          <p:cNvCxnSpPr/>
          <p:nvPr/>
        </p:nvCxnSpPr>
        <p:spPr>
          <a:xfrm>
            <a:off x="1036400" y="3064735"/>
            <a:ext cx="76104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9" name="Google Shape;1009;p161"/>
          <p:cNvCxnSpPr/>
          <p:nvPr/>
        </p:nvCxnSpPr>
        <p:spPr>
          <a:xfrm>
            <a:off x="1036400" y="3672355"/>
            <a:ext cx="76104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10" name="Google Shape;1010;p161"/>
          <p:cNvCxnSpPr/>
          <p:nvPr/>
        </p:nvCxnSpPr>
        <p:spPr>
          <a:xfrm>
            <a:off x="1036400" y="4279975"/>
            <a:ext cx="76104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11" name="Google Shape;1011;p161"/>
          <p:cNvSpPr txBox="1"/>
          <p:nvPr/>
        </p:nvSpPr>
        <p:spPr>
          <a:xfrm>
            <a:off x="497200" y="1054225"/>
            <a:ext cx="5391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  <a:latin typeface="Roboto Light"/>
                <a:ea typeface="Roboto Light"/>
                <a:cs typeface="Roboto Light"/>
                <a:sym typeface="Roboto Light"/>
              </a:rPr>
              <a:t>160</a:t>
            </a:r>
            <a:endParaRPr sz="1200">
              <a:solidFill>
                <a:srgbClr val="9E9E9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12" name="Google Shape;1012;p161"/>
          <p:cNvSpPr txBox="1"/>
          <p:nvPr/>
        </p:nvSpPr>
        <p:spPr>
          <a:xfrm>
            <a:off x="497200" y="1661830"/>
            <a:ext cx="5391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  <a:latin typeface="Roboto Light"/>
                <a:ea typeface="Roboto Light"/>
                <a:cs typeface="Roboto Light"/>
                <a:sym typeface="Roboto Light"/>
              </a:rPr>
              <a:t>120</a:t>
            </a:r>
            <a:endParaRPr sz="1200">
              <a:solidFill>
                <a:srgbClr val="9E9E9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13" name="Google Shape;1013;p161"/>
          <p:cNvSpPr txBox="1"/>
          <p:nvPr/>
        </p:nvSpPr>
        <p:spPr>
          <a:xfrm>
            <a:off x="497200" y="2269435"/>
            <a:ext cx="5391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  <a:latin typeface="Roboto Light"/>
                <a:ea typeface="Roboto Light"/>
                <a:cs typeface="Roboto Light"/>
                <a:sym typeface="Roboto Light"/>
              </a:rPr>
              <a:t>90</a:t>
            </a:r>
            <a:endParaRPr sz="1200">
              <a:solidFill>
                <a:srgbClr val="9E9E9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14" name="Google Shape;1014;p161"/>
          <p:cNvSpPr txBox="1"/>
          <p:nvPr/>
        </p:nvSpPr>
        <p:spPr>
          <a:xfrm>
            <a:off x="497200" y="2877040"/>
            <a:ext cx="5391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  <a:latin typeface="Roboto Light"/>
                <a:ea typeface="Roboto Light"/>
                <a:cs typeface="Roboto Light"/>
                <a:sym typeface="Roboto Light"/>
              </a:rPr>
              <a:t>60</a:t>
            </a:r>
            <a:endParaRPr sz="1200">
              <a:solidFill>
                <a:srgbClr val="9E9E9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15" name="Google Shape;1015;p161"/>
          <p:cNvSpPr txBox="1"/>
          <p:nvPr/>
        </p:nvSpPr>
        <p:spPr>
          <a:xfrm>
            <a:off x="497200" y="3484645"/>
            <a:ext cx="5391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  <a:latin typeface="Roboto Light"/>
                <a:ea typeface="Roboto Light"/>
                <a:cs typeface="Roboto Light"/>
                <a:sym typeface="Roboto Light"/>
              </a:rPr>
              <a:t>30</a:t>
            </a:r>
            <a:endParaRPr sz="1200">
              <a:solidFill>
                <a:srgbClr val="9E9E9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16" name="Google Shape;1016;p161"/>
          <p:cNvSpPr txBox="1"/>
          <p:nvPr/>
        </p:nvSpPr>
        <p:spPr>
          <a:xfrm>
            <a:off x="497200" y="4092250"/>
            <a:ext cx="5391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  <a:latin typeface="Roboto Light"/>
                <a:ea typeface="Roboto Light"/>
                <a:cs typeface="Roboto Light"/>
                <a:sym typeface="Roboto Light"/>
              </a:rPr>
              <a:t>0</a:t>
            </a:r>
            <a:endParaRPr sz="1200">
              <a:solidFill>
                <a:srgbClr val="9E9E9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017" name="Google Shape;1017;p161"/>
          <p:cNvGrpSpPr/>
          <p:nvPr/>
        </p:nvGrpSpPr>
        <p:grpSpPr>
          <a:xfrm>
            <a:off x="1499225" y="1384225"/>
            <a:ext cx="1432200" cy="3271150"/>
            <a:chOff x="1499225" y="1384225"/>
            <a:chExt cx="1432200" cy="3271150"/>
          </a:xfrm>
        </p:grpSpPr>
        <p:sp>
          <p:nvSpPr>
            <p:cNvPr id="1018" name="Google Shape;1018;p161"/>
            <p:cNvSpPr/>
            <p:nvPr/>
          </p:nvSpPr>
          <p:spPr>
            <a:xfrm>
              <a:off x="1645325" y="1384225"/>
              <a:ext cx="993900" cy="2895600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33B52"/>
                </a:solidFill>
              </a:endParaRPr>
            </a:p>
          </p:txBody>
        </p:sp>
        <p:sp>
          <p:nvSpPr>
            <p:cNvPr id="1019" name="Google Shape;1019;p161"/>
            <p:cNvSpPr txBox="1"/>
            <p:nvPr/>
          </p:nvSpPr>
          <p:spPr>
            <a:xfrm>
              <a:off x="1615313" y="3788568"/>
              <a:ext cx="9594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233B52"/>
                  </a:solidFill>
                  <a:latin typeface="Roboto"/>
                  <a:ea typeface="Roboto"/>
                  <a:cs typeface="Roboto"/>
                  <a:sym typeface="Roboto"/>
                </a:rPr>
                <a:t>151kB</a:t>
              </a:r>
              <a:endParaRPr b="1" sz="1600">
                <a:solidFill>
                  <a:srgbClr val="233B5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20" name="Google Shape;1020;p161"/>
            <p:cNvSpPr txBox="1"/>
            <p:nvPr/>
          </p:nvSpPr>
          <p:spPr>
            <a:xfrm>
              <a:off x="1499225" y="4280075"/>
              <a:ext cx="14322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View Engine</a:t>
              </a:r>
              <a:endPara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grpSp>
        <p:nvGrpSpPr>
          <p:cNvPr id="1021" name="Google Shape;1021;p161"/>
          <p:cNvGrpSpPr/>
          <p:nvPr/>
        </p:nvGrpSpPr>
        <p:grpSpPr>
          <a:xfrm>
            <a:off x="2973400" y="1661825"/>
            <a:ext cx="1432200" cy="2993450"/>
            <a:chOff x="2973400" y="1661825"/>
            <a:chExt cx="1432200" cy="2993450"/>
          </a:xfrm>
        </p:grpSpPr>
        <p:sp>
          <p:nvSpPr>
            <p:cNvPr id="1022" name="Google Shape;1022;p161"/>
            <p:cNvSpPr/>
            <p:nvPr/>
          </p:nvSpPr>
          <p:spPr>
            <a:xfrm>
              <a:off x="3136450" y="1661825"/>
              <a:ext cx="993900" cy="2618100"/>
            </a:xfrm>
            <a:prstGeom prst="rect">
              <a:avLst/>
            </a:prstGeom>
            <a:solidFill>
              <a:srgbClr val="64B5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161"/>
            <p:cNvSpPr txBox="1"/>
            <p:nvPr/>
          </p:nvSpPr>
          <p:spPr>
            <a:xfrm>
              <a:off x="3153713" y="3788518"/>
              <a:ext cx="9594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233B52"/>
                  </a:solidFill>
                  <a:latin typeface="Roboto"/>
                  <a:ea typeface="Roboto"/>
                  <a:cs typeface="Roboto"/>
                  <a:sym typeface="Roboto"/>
                </a:rPr>
                <a:t>131kB</a:t>
              </a:r>
              <a:endParaRPr b="1" sz="1600">
                <a:solidFill>
                  <a:srgbClr val="233B5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24" name="Google Shape;1024;p161"/>
            <p:cNvSpPr txBox="1"/>
            <p:nvPr/>
          </p:nvSpPr>
          <p:spPr>
            <a:xfrm>
              <a:off x="2973400" y="4279975"/>
              <a:ext cx="14322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View Engine + Differential</a:t>
              </a:r>
              <a:endPara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grpSp>
        <p:nvGrpSpPr>
          <p:cNvPr id="1025" name="Google Shape;1025;p161"/>
          <p:cNvGrpSpPr/>
          <p:nvPr/>
        </p:nvGrpSpPr>
        <p:grpSpPr>
          <a:xfrm>
            <a:off x="4516825" y="1784925"/>
            <a:ext cx="1432200" cy="2870350"/>
            <a:chOff x="4516825" y="1784925"/>
            <a:chExt cx="1432200" cy="2870350"/>
          </a:xfrm>
        </p:grpSpPr>
        <p:sp>
          <p:nvSpPr>
            <p:cNvPr id="1026" name="Google Shape;1026;p161"/>
            <p:cNvSpPr/>
            <p:nvPr/>
          </p:nvSpPr>
          <p:spPr>
            <a:xfrm>
              <a:off x="4627600" y="1784925"/>
              <a:ext cx="993900" cy="2495100"/>
            </a:xfrm>
            <a:prstGeom prst="rect">
              <a:avLst/>
            </a:prstGeom>
            <a:solidFill>
              <a:srgbClr val="FF8A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027" name="Google Shape;1027;p161"/>
            <p:cNvSpPr txBox="1"/>
            <p:nvPr/>
          </p:nvSpPr>
          <p:spPr>
            <a:xfrm>
              <a:off x="4635675" y="3805880"/>
              <a:ext cx="9594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233B52"/>
                  </a:solidFill>
                  <a:latin typeface="Roboto"/>
                  <a:ea typeface="Roboto"/>
                  <a:cs typeface="Roboto"/>
                  <a:sym typeface="Roboto"/>
                </a:rPr>
                <a:t>126kB</a:t>
              </a:r>
              <a:endParaRPr b="1" sz="1600">
                <a:solidFill>
                  <a:srgbClr val="233B5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28" name="Google Shape;1028;p161"/>
            <p:cNvSpPr txBox="1"/>
            <p:nvPr/>
          </p:nvSpPr>
          <p:spPr>
            <a:xfrm>
              <a:off x="4516825" y="4279975"/>
              <a:ext cx="14322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Ivy Compat</a:t>
              </a:r>
              <a:endPara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grpSp>
        <p:nvGrpSpPr>
          <p:cNvPr id="1029" name="Google Shape;1029;p161"/>
          <p:cNvGrpSpPr/>
          <p:nvPr/>
        </p:nvGrpSpPr>
        <p:grpSpPr>
          <a:xfrm>
            <a:off x="5921025" y="2037127"/>
            <a:ext cx="1432200" cy="2618373"/>
            <a:chOff x="5921025" y="2037127"/>
            <a:chExt cx="1432200" cy="2618373"/>
          </a:xfrm>
        </p:grpSpPr>
        <p:sp>
          <p:nvSpPr>
            <p:cNvPr id="1030" name="Google Shape;1030;p161"/>
            <p:cNvSpPr/>
            <p:nvPr/>
          </p:nvSpPr>
          <p:spPr>
            <a:xfrm>
              <a:off x="6140175" y="2037127"/>
              <a:ext cx="993900" cy="2242500"/>
            </a:xfrm>
            <a:prstGeom prst="rect">
              <a:avLst/>
            </a:prstGeom>
            <a:solidFill>
              <a:srgbClr val="80CB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031" name="Google Shape;1031;p161"/>
            <p:cNvSpPr txBox="1"/>
            <p:nvPr/>
          </p:nvSpPr>
          <p:spPr>
            <a:xfrm>
              <a:off x="6157425" y="3788524"/>
              <a:ext cx="9594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233B52"/>
                  </a:solidFill>
                  <a:latin typeface="Roboto"/>
                  <a:ea typeface="Roboto"/>
                  <a:cs typeface="Roboto"/>
                  <a:sym typeface="Roboto"/>
                </a:rPr>
                <a:t>109kB</a:t>
              </a:r>
              <a:endParaRPr b="1" sz="1600">
                <a:solidFill>
                  <a:srgbClr val="233B5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32" name="Google Shape;1032;p161"/>
            <p:cNvSpPr txBox="1"/>
            <p:nvPr/>
          </p:nvSpPr>
          <p:spPr>
            <a:xfrm>
              <a:off x="5921025" y="4280200"/>
              <a:ext cx="14322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Ivy Compat + Differential</a:t>
              </a:r>
              <a:endPara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grpSp>
        <p:nvGrpSpPr>
          <p:cNvPr id="1033" name="Google Shape;1033;p161"/>
          <p:cNvGrpSpPr/>
          <p:nvPr/>
        </p:nvGrpSpPr>
        <p:grpSpPr>
          <a:xfrm>
            <a:off x="7315275" y="3917650"/>
            <a:ext cx="1432200" cy="775750"/>
            <a:chOff x="7315275" y="3917650"/>
            <a:chExt cx="1432200" cy="775750"/>
          </a:xfrm>
        </p:grpSpPr>
        <p:sp>
          <p:nvSpPr>
            <p:cNvPr id="1034" name="Google Shape;1034;p161"/>
            <p:cNvSpPr/>
            <p:nvPr/>
          </p:nvSpPr>
          <p:spPr>
            <a:xfrm>
              <a:off x="7534425" y="3977823"/>
              <a:ext cx="993900" cy="295800"/>
            </a:xfrm>
            <a:prstGeom prst="rect">
              <a:avLst/>
            </a:prstGeom>
            <a:solidFill>
              <a:srgbClr val="FFDE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035" name="Google Shape;1035;p161"/>
            <p:cNvSpPr txBox="1"/>
            <p:nvPr/>
          </p:nvSpPr>
          <p:spPr>
            <a:xfrm>
              <a:off x="7315275" y="4318100"/>
              <a:ext cx="14322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Ivy Future API + Differential</a:t>
              </a:r>
              <a:endPara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36" name="Google Shape;1036;p161"/>
            <p:cNvSpPr txBox="1"/>
            <p:nvPr/>
          </p:nvSpPr>
          <p:spPr>
            <a:xfrm>
              <a:off x="7634775" y="3917650"/>
              <a:ext cx="7932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233B52"/>
                  </a:solidFill>
                  <a:latin typeface="Roboto"/>
                  <a:ea typeface="Roboto"/>
                  <a:cs typeface="Roboto"/>
                  <a:sym typeface="Roboto"/>
                </a:rPr>
                <a:t>14kB</a:t>
              </a:r>
              <a:endParaRPr b="1" sz="1600">
                <a:solidFill>
                  <a:srgbClr val="233B5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37" name="Google Shape;1037;p161"/>
          <p:cNvGrpSpPr/>
          <p:nvPr/>
        </p:nvGrpSpPr>
        <p:grpSpPr>
          <a:xfrm flipH="1">
            <a:off x="3130925" y="222800"/>
            <a:ext cx="2882155" cy="1644703"/>
            <a:chOff x="2840750" y="430825"/>
            <a:chExt cx="2882155" cy="1644703"/>
          </a:xfrm>
        </p:grpSpPr>
        <p:sp>
          <p:nvSpPr>
            <p:cNvPr id="1038" name="Google Shape;1038;p161"/>
            <p:cNvSpPr/>
            <p:nvPr/>
          </p:nvSpPr>
          <p:spPr>
            <a:xfrm rot="-2901059">
              <a:off x="4634940" y="886626"/>
              <a:ext cx="834151" cy="1053952"/>
            </a:xfrm>
            <a:custGeom>
              <a:rect b="b" l="l" r="r" t="t"/>
              <a:pathLst>
                <a:path extrusionOk="0" h="146635" w="90432">
                  <a:moveTo>
                    <a:pt x="72983" y="0"/>
                  </a:moveTo>
                  <a:lnTo>
                    <a:pt x="71305" y="1678"/>
                  </a:lnTo>
                  <a:lnTo>
                    <a:pt x="70634" y="3020"/>
                  </a:lnTo>
                  <a:lnTo>
                    <a:pt x="70130" y="5201"/>
                  </a:lnTo>
                  <a:lnTo>
                    <a:pt x="70466" y="10067"/>
                  </a:lnTo>
                  <a:lnTo>
                    <a:pt x="71808" y="11912"/>
                  </a:lnTo>
                  <a:lnTo>
                    <a:pt x="74157" y="14597"/>
                  </a:lnTo>
                  <a:lnTo>
                    <a:pt x="78016" y="20637"/>
                  </a:lnTo>
                  <a:lnTo>
                    <a:pt x="81036" y="27012"/>
                  </a:lnTo>
                  <a:lnTo>
                    <a:pt x="83049" y="33891"/>
                  </a:lnTo>
                  <a:lnTo>
                    <a:pt x="83720" y="37246"/>
                  </a:lnTo>
                  <a:lnTo>
                    <a:pt x="84056" y="40602"/>
                  </a:lnTo>
                  <a:lnTo>
                    <a:pt x="84056" y="47480"/>
                  </a:lnTo>
                  <a:lnTo>
                    <a:pt x="83720" y="51171"/>
                  </a:lnTo>
                  <a:lnTo>
                    <a:pt x="83049" y="55030"/>
                  </a:lnTo>
                  <a:lnTo>
                    <a:pt x="81036" y="62580"/>
                  </a:lnTo>
                  <a:lnTo>
                    <a:pt x="79694" y="66271"/>
                  </a:lnTo>
                  <a:lnTo>
                    <a:pt x="76841" y="72982"/>
                  </a:lnTo>
                  <a:lnTo>
                    <a:pt x="69124" y="85397"/>
                  </a:lnTo>
                  <a:lnTo>
                    <a:pt x="59728" y="96471"/>
                  </a:lnTo>
                  <a:lnTo>
                    <a:pt x="48655" y="106034"/>
                  </a:lnTo>
                  <a:lnTo>
                    <a:pt x="42616" y="110060"/>
                  </a:lnTo>
                  <a:lnTo>
                    <a:pt x="37415" y="113080"/>
                  </a:lnTo>
                  <a:lnTo>
                    <a:pt x="26845" y="118281"/>
                  </a:lnTo>
                  <a:lnTo>
                    <a:pt x="21140" y="120294"/>
                  </a:lnTo>
                  <a:lnTo>
                    <a:pt x="24160" y="115261"/>
                  </a:lnTo>
                  <a:lnTo>
                    <a:pt x="26677" y="110228"/>
                  </a:lnTo>
                  <a:lnTo>
                    <a:pt x="27180" y="108718"/>
                  </a:lnTo>
                  <a:lnTo>
                    <a:pt x="27851" y="104524"/>
                  </a:lnTo>
                  <a:lnTo>
                    <a:pt x="27516" y="100329"/>
                  </a:lnTo>
                  <a:lnTo>
                    <a:pt x="25503" y="97309"/>
                  </a:lnTo>
                  <a:lnTo>
                    <a:pt x="23657" y="96638"/>
                  </a:lnTo>
                  <a:lnTo>
                    <a:pt x="22315" y="97142"/>
                  </a:lnTo>
                  <a:lnTo>
                    <a:pt x="21308" y="98484"/>
                  </a:lnTo>
                  <a:lnTo>
                    <a:pt x="20637" y="100665"/>
                  </a:lnTo>
                  <a:lnTo>
                    <a:pt x="20469" y="103181"/>
                  </a:lnTo>
                  <a:lnTo>
                    <a:pt x="20469" y="104691"/>
                  </a:lnTo>
                  <a:lnTo>
                    <a:pt x="20302" y="105195"/>
                  </a:lnTo>
                  <a:lnTo>
                    <a:pt x="20134" y="105698"/>
                  </a:lnTo>
                  <a:lnTo>
                    <a:pt x="18792" y="107040"/>
                  </a:lnTo>
                  <a:lnTo>
                    <a:pt x="17785" y="108886"/>
                  </a:lnTo>
                  <a:lnTo>
                    <a:pt x="15436" y="112912"/>
                  </a:lnTo>
                  <a:lnTo>
                    <a:pt x="13087" y="116939"/>
                  </a:lnTo>
                  <a:lnTo>
                    <a:pt x="8054" y="124824"/>
                  </a:lnTo>
                  <a:lnTo>
                    <a:pt x="2517" y="132039"/>
                  </a:lnTo>
                  <a:lnTo>
                    <a:pt x="1511" y="133716"/>
                  </a:lnTo>
                  <a:lnTo>
                    <a:pt x="1007" y="135394"/>
                  </a:lnTo>
                  <a:lnTo>
                    <a:pt x="504" y="136904"/>
                  </a:lnTo>
                  <a:lnTo>
                    <a:pt x="1" y="140595"/>
                  </a:lnTo>
                  <a:lnTo>
                    <a:pt x="672" y="143951"/>
                  </a:lnTo>
                  <a:lnTo>
                    <a:pt x="2182" y="146299"/>
                  </a:lnTo>
                  <a:lnTo>
                    <a:pt x="3356" y="146635"/>
                  </a:lnTo>
                  <a:lnTo>
                    <a:pt x="16946" y="145461"/>
                  </a:lnTo>
                  <a:lnTo>
                    <a:pt x="30704" y="143447"/>
                  </a:lnTo>
                  <a:lnTo>
                    <a:pt x="44461" y="141602"/>
                  </a:lnTo>
                  <a:lnTo>
                    <a:pt x="58386" y="139924"/>
                  </a:lnTo>
                  <a:lnTo>
                    <a:pt x="59225" y="139588"/>
                  </a:lnTo>
                  <a:lnTo>
                    <a:pt x="60567" y="138246"/>
                  </a:lnTo>
                  <a:lnTo>
                    <a:pt x="61406" y="135394"/>
                  </a:lnTo>
                  <a:lnTo>
                    <a:pt x="61406" y="133549"/>
                  </a:lnTo>
                  <a:lnTo>
                    <a:pt x="61406" y="132039"/>
                  </a:lnTo>
                  <a:lnTo>
                    <a:pt x="60400" y="128683"/>
                  </a:lnTo>
                  <a:lnTo>
                    <a:pt x="59225" y="127341"/>
                  </a:lnTo>
                  <a:lnTo>
                    <a:pt x="58386" y="127341"/>
                  </a:lnTo>
                  <a:lnTo>
                    <a:pt x="44461" y="129186"/>
                  </a:lnTo>
                  <a:lnTo>
                    <a:pt x="30704" y="130864"/>
                  </a:lnTo>
                  <a:lnTo>
                    <a:pt x="26174" y="131535"/>
                  </a:lnTo>
                  <a:lnTo>
                    <a:pt x="32046" y="129186"/>
                  </a:lnTo>
                  <a:lnTo>
                    <a:pt x="42951" y="123314"/>
                  </a:lnTo>
                  <a:lnTo>
                    <a:pt x="53185" y="116268"/>
                  </a:lnTo>
                  <a:lnTo>
                    <a:pt x="62413" y="108047"/>
                  </a:lnTo>
                  <a:lnTo>
                    <a:pt x="66775" y="103349"/>
                  </a:lnTo>
                  <a:lnTo>
                    <a:pt x="69627" y="99826"/>
                  </a:lnTo>
                  <a:lnTo>
                    <a:pt x="74996" y="92444"/>
                  </a:lnTo>
                  <a:lnTo>
                    <a:pt x="79694" y="84726"/>
                  </a:lnTo>
                  <a:lnTo>
                    <a:pt x="83552" y="76505"/>
                  </a:lnTo>
                  <a:lnTo>
                    <a:pt x="86740" y="67949"/>
                  </a:lnTo>
                  <a:lnTo>
                    <a:pt x="88921" y="59225"/>
                  </a:lnTo>
                  <a:lnTo>
                    <a:pt x="90263" y="50165"/>
                  </a:lnTo>
                  <a:lnTo>
                    <a:pt x="90431" y="41105"/>
                  </a:lnTo>
                  <a:lnTo>
                    <a:pt x="90263" y="36407"/>
                  </a:lnTo>
                  <a:lnTo>
                    <a:pt x="89592" y="31542"/>
                  </a:lnTo>
                  <a:lnTo>
                    <a:pt x="87243" y="21979"/>
                  </a:lnTo>
                  <a:lnTo>
                    <a:pt x="83385" y="12919"/>
                  </a:lnTo>
                  <a:lnTo>
                    <a:pt x="78184" y="4530"/>
                  </a:lnTo>
                  <a:lnTo>
                    <a:pt x="75164" y="839"/>
                  </a:lnTo>
                  <a:lnTo>
                    <a:pt x="74325" y="168"/>
                  </a:lnTo>
                  <a:lnTo>
                    <a:pt x="729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161"/>
            <p:cNvSpPr/>
            <p:nvPr/>
          </p:nvSpPr>
          <p:spPr>
            <a:xfrm>
              <a:off x="2840750" y="430825"/>
              <a:ext cx="2085000" cy="759600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Roboto"/>
                  <a:ea typeface="Roboto"/>
                  <a:cs typeface="Roboto"/>
                  <a:sym typeface="Roboto"/>
                </a:rPr>
                <a:t>Recommended</a:t>
              </a:r>
              <a:endParaRPr sz="1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40" name="Google Shape;1040;p161"/>
          <p:cNvGrpSpPr/>
          <p:nvPr/>
        </p:nvGrpSpPr>
        <p:grpSpPr>
          <a:xfrm flipH="1">
            <a:off x="6112100" y="567100"/>
            <a:ext cx="2882155" cy="1644703"/>
            <a:chOff x="4475700" y="591250"/>
            <a:chExt cx="2882155" cy="1644703"/>
          </a:xfrm>
        </p:grpSpPr>
        <p:sp>
          <p:nvSpPr>
            <p:cNvPr id="1041" name="Google Shape;1041;p161"/>
            <p:cNvSpPr/>
            <p:nvPr/>
          </p:nvSpPr>
          <p:spPr>
            <a:xfrm rot="-2901059">
              <a:off x="6269890" y="1047051"/>
              <a:ext cx="834151" cy="1053952"/>
            </a:xfrm>
            <a:custGeom>
              <a:rect b="b" l="l" r="r" t="t"/>
              <a:pathLst>
                <a:path extrusionOk="0" h="146635" w="90432">
                  <a:moveTo>
                    <a:pt x="72983" y="0"/>
                  </a:moveTo>
                  <a:lnTo>
                    <a:pt x="71305" y="1678"/>
                  </a:lnTo>
                  <a:lnTo>
                    <a:pt x="70634" y="3020"/>
                  </a:lnTo>
                  <a:lnTo>
                    <a:pt x="70130" y="5201"/>
                  </a:lnTo>
                  <a:lnTo>
                    <a:pt x="70466" y="10067"/>
                  </a:lnTo>
                  <a:lnTo>
                    <a:pt x="71808" y="11912"/>
                  </a:lnTo>
                  <a:lnTo>
                    <a:pt x="74157" y="14597"/>
                  </a:lnTo>
                  <a:lnTo>
                    <a:pt x="78016" y="20637"/>
                  </a:lnTo>
                  <a:lnTo>
                    <a:pt x="81036" y="27012"/>
                  </a:lnTo>
                  <a:lnTo>
                    <a:pt x="83049" y="33891"/>
                  </a:lnTo>
                  <a:lnTo>
                    <a:pt x="83720" y="37246"/>
                  </a:lnTo>
                  <a:lnTo>
                    <a:pt x="84056" y="40602"/>
                  </a:lnTo>
                  <a:lnTo>
                    <a:pt x="84056" y="47480"/>
                  </a:lnTo>
                  <a:lnTo>
                    <a:pt x="83720" y="51171"/>
                  </a:lnTo>
                  <a:lnTo>
                    <a:pt x="83049" y="55030"/>
                  </a:lnTo>
                  <a:lnTo>
                    <a:pt x="81036" y="62580"/>
                  </a:lnTo>
                  <a:lnTo>
                    <a:pt x="79694" y="66271"/>
                  </a:lnTo>
                  <a:lnTo>
                    <a:pt x="76841" y="72982"/>
                  </a:lnTo>
                  <a:lnTo>
                    <a:pt x="69124" y="85397"/>
                  </a:lnTo>
                  <a:lnTo>
                    <a:pt x="59728" y="96471"/>
                  </a:lnTo>
                  <a:lnTo>
                    <a:pt x="48655" y="106034"/>
                  </a:lnTo>
                  <a:lnTo>
                    <a:pt x="42616" y="110060"/>
                  </a:lnTo>
                  <a:lnTo>
                    <a:pt x="37415" y="113080"/>
                  </a:lnTo>
                  <a:lnTo>
                    <a:pt x="26845" y="118281"/>
                  </a:lnTo>
                  <a:lnTo>
                    <a:pt x="21140" y="120294"/>
                  </a:lnTo>
                  <a:lnTo>
                    <a:pt x="24160" y="115261"/>
                  </a:lnTo>
                  <a:lnTo>
                    <a:pt x="26677" y="110228"/>
                  </a:lnTo>
                  <a:lnTo>
                    <a:pt x="27180" y="108718"/>
                  </a:lnTo>
                  <a:lnTo>
                    <a:pt x="27851" y="104524"/>
                  </a:lnTo>
                  <a:lnTo>
                    <a:pt x="27516" y="100329"/>
                  </a:lnTo>
                  <a:lnTo>
                    <a:pt x="25503" y="97309"/>
                  </a:lnTo>
                  <a:lnTo>
                    <a:pt x="23657" y="96638"/>
                  </a:lnTo>
                  <a:lnTo>
                    <a:pt x="22315" y="97142"/>
                  </a:lnTo>
                  <a:lnTo>
                    <a:pt x="21308" y="98484"/>
                  </a:lnTo>
                  <a:lnTo>
                    <a:pt x="20637" y="100665"/>
                  </a:lnTo>
                  <a:lnTo>
                    <a:pt x="20469" y="103181"/>
                  </a:lnTo>
                  <a:lnTo>
                    <a:pt x="20469" y="104691"/>
                  </a:lnTo>
                  <a:lnTo>
                    <a:pt x="20302" y="105195"/>
                  </a:lnTo>
                  <a:lnTo>
                    <a:pt x="20134" y="105698"/>
                  </a:lnTo>
                  <a:lnTo>
                    <a:pt x="18792" y="107040"/>
                  </a:lnTo>
                  <a:lnTo>
                    <a:pt x="17785" y="108886"/>
                  </a:lnTo>
                  <a:lnTo>
                    <a:pt x="15436" y="112912"/>
                  </a:lnTo>
                  <a:lnTo>
                    <a:pt x="13087" y="116939"/>
                  </a:lnTo>
                  <a:lnTo>
                    <a:pt x="8054" y="124824"/>
                  </a:lnTo>
                  <a:lnTo>
                    <a:pt x="2517" y="132039"/>
                  </a:lnTo>
                  <a:lnTo>
                    <a:pt x="1511" y="133716"/>
                  </a:lnTo>
                  <a:lnTo>
                    <a:pt x="1007" y="135394"/>
                  </a:lnTo>
                  <a:lnTo>
                    <a:pt x="504" y="136904"/>
                  </a:lnTo>
                  <a:lnTo>
                    <a:pt x="1" y="140595"/>
                  </a:lnTo>
                  <a:lnTo>
                    <a:pt x="672" y="143951"/>
                  </a:lnTo>
                  <a:lnTo>
                    <a:pt x="2182" y="146299"/>
                  </a:lnTo>
                  <a:lnTo>
                    <a:pt x="3356" y="146635"/>
                  </a:lnTo>
                  <a:lnTo>
                    <a:pt x="16946" y="145461"/>
                  </a:lnTo>
                  <a:lnTo>
                    <a:pt x="30704" y="143447"/>
                  </a:lnTo>
                  <a:lnTo>
                    <a:pt x="44461" y="141602"/>
                  </a:lnTo>
                  <a:lnTo>
                    <a:pt x="58386" y="139924"/>
                  </a:lnTo>
                  <a:lnTo>
                    <a:pt x="59225" y="139588"/>
                  </a:lnTo>
                  <a:lnTo>
                    <a:pt x="60567" y="138246"/>
                  </a:lnTo>
                  <a:lnTo>
                    <a:pt x="61406" y="135394"/>
                  </a:lnTo>
                  <a:lnTo>
                    <a:pt x="61406" y="133549"/>
                  </a:lnTo>
                  <a:lnTo>
                    <a:pt x="61406" y="132039"/>
                  </a:lnTo>
                  <a:lnTo>
                    <a:pt x="60400" y="128683"/>
                  </a:lnTo>
                  <a:lnTo>
                    <a:pt x="59225" y="127341"/>
                  </a:lnTo>
                  <a:lnTo>
                    <a:pt x="58386" y="127341"/>
                  </a:lnTo>
                  <a:lnTo>
                    <a:pt x="44461" y="129186"/>
                  </a:lnTo>
                  <a:lnTo>
                    <a:pt x="30704" y="130864"/>
                  </a:lnTo>
                  <a:lnTo>
                    <a:pt x="26174" y="131535"/>
                  </a:lnTo>
                  <a:lnTo>
                    <a:pt x="32046" y="129186"/>
                  </a:lnTo>
                  <a:lnTo>
                    <a:pt x="42951" y="123314"/>
                  </a:lnTo>
                  <a:lnTo>
                    <a:pt x="53185" y="116268"/>
                  </a:lnTo>
                  <a:lnTo>
                    <a:pt x="62413" y="108047"/>
                  </a:lnTo>
                  <a:lnTo>
                    <a:pt x="66775" y="103349"/>
                  </a:lnTo>
                  <a:lnTo>
                    <a:pt x="69627" y="99826"/>
                  </a:lnTo>
                  <a:lnTo>
                    <a:pt x="74996" y="92444"/>
                  </a:lnTo>
                  <a:lnTo>
                    <a:pt x="79694" y="84726"/>
                  </a:lnTo>
                  <a:lnTo>
                    <a:pt x="83552" y="76505"/>
                  </a:lnTo>
                  <a:lnTo>
                    <a:pt x="86740" y="67949"/>
                  </a:lnTo>
                  <a:lnTo>
                    <a:pt x="88921" y="59225"/>
                  </a:lnTo>
                  <a:lnTo>
                    <a:pt x="90263" y="50165"/>
                  </a:lnTo>
                  <a:lnTo>
                    <a:pt x="90431" y="41105"/>
                  </a:lnTo>
                  <a:lnTo>
                    <a:pt x="90263" y="36407"/>
                  </a:lnTo>
                  <a:lnTo>
                    <a:pt x="89592" y="31542"/>
                  </a:lnTo>
                  <a:lnTo>
                    <a:pt x="87243" y="21979"/>
                  </a:lnTo>
                  <a:lnTo>
                    <a:pt x="83385" y="12919"/>
                  </a:lnTo>
                  <a:lnTo>
                    <a:pt x="78184" y="4530"/>
                  </a:lnTo>
                  <a:lnTo>
                    <a:pt x="75164" y="839"/>
                  </a:lnTo>
                  <a:lnTo>
                    <a:pt x="74325" y="168"/>
                  </a:lnTo>
                  <a:lnTo>
                    <a:pt x="729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161"/>
            <p:cNvSpPr/>
            <p:nvPr/>
          </p:nvSpPr>
          <p:spPr>
            <a:xfrm>
              <a:off x="4475700" y="591250"/>
              <a:ext cx="2085000" cy="759600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Roboto"/>
                  <a:ea typeface="Roboto"/>
                  <a:cs typeface="Roboto"/>
                  <a:sym typeface="Roboto"/>
                </a:rPr>
                <a:t>Help us test!</a:t>
              </a:r>
              <a:endParaRPr sz="1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43" name="Google Shape;1043;p161"/>
          <p:cNvGrpSpPr/>
          <p:nvPr/>
        </p:nvGrpSpPr>
        <p:grpSpPr>
          <a:xfrm>
            <a:off x="5722375" y="2366400"/>
            <a:ext cx="2882155" cy="1644703"/>
            <a:chOff x="4475700" y="591250"/>
            <a:chExt cx="2882155" cy="1644703"/>
          </a:xfrm>
        </p:grpSpPr>
        <p:sp>
          <p:nvSpPr>
            <p:cNvPr id="1044" name="Google Shape;1044;p161"/>
            <p:cNvSpPr/>
            <p:nvPr/>
          </p:nvSpPr>
          <p:spPr>
            <a:xfrm rot="-2901059">
              <a:off x="6269890" y="1047051"/>
              <a:ext cx="834151" cy="1053952"/>
            </a:xfrm>
            <a:custGeom>
              <a:rect b="b" l="l" r="r" t="t"/>
              <a:pathLst>
                <a:path extrusionOk="0" h="146635" w="90432">
                  <a:moveTo>
                    <a:pt x="72983" y="0"/>
                  </a:moveTo>
                  <a:lnTo>
                    <a:pt x="71305" y="1678"/>
                  </a:lnTo>
                  <a:lnTo>
                    <a:pt x="70634" y="3020"/>
                  </a:lnTo>
                  <a:lnTo>
                    <a:pt x="70130" y="5201"/>
                  </a:lnTo>
                  <a:lnTo>
                    <a:pt x="70466" y="10067"/>
                  </a:lnTo>
                  <a:lnTo>
                    <a:pt x="71808" y="11912"/>
                  </a:lnTo>
                  <a:lnTo>
                    <a:pt x="74157" y="14597"/>
                  </a:lnTo>
                  <a:lnTo>
                    <a:pt x="78016" y="20637"/>
                  </a:lnTo>
                  <a:lnTo>
                    <a:pt x="81036" y="27012"/>
                  </a:lnTo>
                  <a:lnTo>
                    <a:pt x="83049" y="33891"/>
                  </a:lnTo>
                  <a:lnTo>
                    <a:pt x="83720" y="37246"/>
                  </a:lnTo>
                  <a:lnTo>
                    <a:pt x="84056" y="40602"/>
                  </a:lnTo>
                  <a:lnTo>
                    <a:pt x="84056" y="47480"/>
                  </a:lnTo>
                  <a:lnTo>
                    <a:pt x="83720" y="51171"/>
                  </a:lnTo>
                  <a:lnTo>
                    <a:pt x="83049" y="55030"/>
                  </a:lnTo>
                  <a:lnTo>
                    <a:pt x="81036" y="62580"/>
                  </a:lnTo>
                  <a:lnTo>
                    <a:pt x="79694" y="66271"/>
                  </a:lnTo>
                  <a:lnTo>
                    <a:pt x="76841" y="72982"/>
                  </a:lnTo>
                  <a:lnTo>
                    <a:pt x="69124" y="85397"/>
                  </a:lnTo>
                  <a:lnTo>
                    <a:pt x="59728" y="96471"/>
                  </a:lnTo>
                  <a:lnTo>
                    <a:pt x="48655" y="106034"/>
                  </a:lnTo>
                  <a:lnTo>
                    <a:pt x="42616" y="110060"/>
                  </a:lnTo>
                  <a:lnTo>
                    <a:pt x="37415" y="113080"/>
                  </a:lnTo>
                  <a:lnTo>
                    <a:pt x="26845" y="118281"/>
                  </a:lnTo>
                  <a:lnTo>
                    <a:pt x="21140" y="120294"/>
                  </a:lnTo>
                  <a:lnTo>
                    <a:pt x="24160" y="115261"/>
                  </a:lnTo>
                  <a:lnTo>
                    <a:pt x="26677" y="110228"/>
                  </a:lnTo>
                  <a:lnTo>
                    <a:pt x="27180" y="108718"/>
                  </a:lnTo>
                  <a:lnTo>
                    <a:pt x="27851" y="104524"/>
                  </a:lnTo>
                  <a:lnTo>
                    <a:pt x="27516" y="100329"/>
                  </a:lnTo>
                  <a:lnTo>
                    <a:pt x="25503" y="97309"/>
                  </a:lnTo>
                  <a:lnTo>
                    <a:pt x="23657" y="96638"/>
                  </a:lnTo>
                  <a:lnTo>
                    <a:pt x="22315" y="97142"/>
                  </a:lnTo>
                  <a:lnTo>
                    <a:pt x="21308" y="98484"/>
                  </a:lnTo>
                  <a:lnTo>
                    <a:pt x="20637" y="100665"/>
                  </a:lnTo>
                  <a:lnTo>
                    <a:pt x="20469" y="103181"/>
                  </a:lnTo>
                  <a:lnTo>
                    <a:pt x="20469" y="104691"/>
                  </a:lnTo>
                  <a:lnTo>
                    <a:pt x="20302" y="105195"/>
                  </a:lnTo>
                  <a:lnTo>
                    <a:pt x="20134" y="105698"/>
                  </a:lnTo>
                  <a:lnTo>
                    <a:pt x="18792" y="107040"/>
                  </a:lnTo>
                  <a:lnTo>
                    <a:pt x="17785" y="108886"/>
                  </a:lnTo>
                  <a:lnTo>
                    <a:pt x="15436" y="112912"/>
                  </a:lnTo>
                  <a:lnTo>
                    <a:pt x="13087" y="116939"/>
                  </a:lnTo>
                  <a:lnTo>
                    <a:pt x="8054" y="124824"/>
                  </a:lnTo>
                  <a:lnTo>
                    <a:pt x="2517" y="132039"/>
                  </a:lnTo>
                  <a:lnTo>
                    <a:pt x="1511" y="133716"/>
                  </a:lnTo>
                  <a:lnTo>
                    <a:pt x="1007" y="135394"/>
                  </a:lnTo>
                  <a:lnTo>
                    <a:pt x="504" y="136904"/>
                  </a:lnTo>
                  <a:lnTo>
                    <a:pt x="1" y="140595"/>
                  </a:lnTo>
                  <a:lnTo>
                    <a:pt x="672" y="143951"/>
                  </a:lnTo>
                  <a:lnTo>
                    <a:pt x="2182" y="146299"/>
                  </a:lnTo>
                  <a:lnTo>
                    <a:pt x="3356" y="146635"/>
                  </a:lnTo>
                  <a:lnTo>
                    <a:pt x="16946" y="145461"/>
                  </a:lnTo>
                  <a:lnTo>
                    <a:pt x="30704" y="143447"/>
                  </a:lnTo>
                  <a:lnTo>
                    <a:pt x="44461" y="141602"/>
                  </a:lnTo>
                  <a:lnTo>
                    <a:pt x="58386" y="139924"/>
                  </a:lnTo>
                  <a:lnTo>
                    <a:pt x="59225" y="139588"/>
                  </a:lnTo>
                  <a:lnTo>
                    <a:pt x="60567" y="138246"/>
                  </a:lnTo>
                  <a:lnTo>
                    <a:pt x="61406" y="135394"/>
                  </a:lnTo>
                  <a:lnTo>
                    <a:pt x="61406" y="133549"/>
                  </a:lnTo>
                  <a:lnTo>
                    <a:pt x="61406" y="132039"/>
                  </a:lnTo>
                  <a:lnTo>
                    <a:pt x="60400" y="128683"/>
                  </a:lnTo>
                  <a:lnTo>
                    <a:pt x="59225" y="127341"/>
                  </a:lnTo>
                  <a:lnTo>
                    <a:pt x="58386" y="127341"/>
                  </a:lnTo>
                  <a:lnTo>
                    <a:pt x="44461" y="129186"/>
                  </a:lnTo>
                  <a:lnTo>
                    <a:pt x="30704" y="130864"/>
                  </a:lnTo>
                  <a:lnTo>
                    <a:pt x="26174" y="131535"/>
                  </a:lnTo>
                  <a:lnTo>
                    <a:pt x="32046" y="129186"/>
                  </a:lnTo>
                  <a:lnTo>
                    <a:pt x="42951" y="123314"/>
                  </a:lnTo>
                  <a:lnTo>
                    <a:pt x="53185" y="116268"/>
                  </a:lnTo>
                  <a:lnTo>
                    <a:pt x="62413" y="108047"/>
                  </a:lnTo>
                  <a:lnTo>
                    <a:pt x="66775" y="103349"/>
                  </a:lnTo>
                  <a:lnTo>
                    <a:pt x="69627" y="99826"/>
                  </a:lnTo>
                  <a:lnTo>
                    <a:pt x="74996" y="92444"/>
                  </a:lnTo>
                  <a:lnTo>
                    <a:pt x="79694" y="84726"/>
                  </a:lnTo>
                  <a:lnTo>
                    <a:pt x="83552" y="76505"/>
                  </a:lnTo>
                  <a:lnTo>
                    <a:pt x="86740" y="67949"/>
                  </a:lnTo>
                  <a:lnTo>
                    <a:pt x="88921" y="59225"/>
                  </a:lnTo>
                  <a:lnTo>
                    <a:pt x="90263" y="50165"/>
                  </a:lnTo>
                  <a:lnTo>
                    <a:pt x="90431" y="41105"/>
                  </a:lnTo>
                  <a:lnTo>
                    <a:pt x="90263" y="36407"/>
                  </a:lnTo>
                  <a:lnTo>
                    <a:pt x="89592" y="31542"/>
                  </a:lnTo>
                  <a:lnTo>
                    <a:pt x="87243" y="21979"/>
                  </a:lnTo>
                  <a:lnTo>
                    <a:pt x="83385" y="12919"/>
                  </a:lnTo>
                  <a:lnTo>
                    <a:pt x="78184" y="4530"/>
                  </a:lnTo>
                  <a:lnTo>
                    <a:pt x="75164" y="839"/>
                  </a:lnTo>
                  <a:lnTo>
                    <a:pt x="74325" y="168"/>
                  </a:lnTo>
                  <a:lnTo>
                    <a:pt x="729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161"/>
            <p:cNvSpPr/>
            <p:nvPr/>
          </p:nvSpPr>
          <p:spPr>
            <a:xfrm>
              <a:off x="4475700" y="591250"/>
              <a:ext cx="2085000" cy="759600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Roboto"/>
                  <a:ea typeface="Roboto"/>
                  <a:cs typeface="Roboto"/>
                  <a:sym typeface="Roboto"/>
                </a:rPr>
                <a:t>Thrill seekers</a:t>
              </a:r>
              <a:endParaRPr sz="1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046" name="Google Shape;1046;p161"/>
          <p:cNvSpPr txBox="1"/>
          <p:nvPr/>
        </p:nvSpPr>
        <p:spPr>
          <a:xfrm>
            <a:off x="0" y="4768200"/>
            <a:ext cx="91440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0A4AE"/>
                </a:solidFill>
                <a:latin typeface="Roboto Light"/>
                <a:ea typeface="Roboto Light"/>
                <a:cs typeface="Roboto Light"/>
                <a:sym typeface="Roboto Light"/>
              </a:rPr>
              <a:t>Angular hello world</a:t>
            </a:r>
            <a:r>
              <a:rPr lang="en" sz="1200">
                <a:solidFill>
                  <a:srgbClr val="90A4AE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" sz="1200">
                <a:solidFill>
                  <a:srgbClr val="90A4AE"/>
                </a:solidFill>
                <a:latin typeface="Roboto Light"/>
                <a:ea typeface="Roboto Light"/>
                <a:cs typeface="Roboto Light"/>
                <a:sym typeface="Roboto Light"/>
              </a:rPr>
              <a:t>app, minified, uncompressed</a:t>
            </a:r>
            <a:endParaRPr sz="1200">
              <a:solidFill>
                <a:srgbClr val="90A4A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1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BONUS: Lower memory requirements</a:t>
            </a:r>
            <a:endParaRPr/>
          </a:p>
        </p:txBody>
      </p:sp>
      <p:sp>
        <p:nvSpPr>
          <p:cNvPr id="1052" name="Google Shape;1052;p162"/>
          <p:cNvSpPr txBox="1"/>
          <p:nvPr/>
        </p:nvSpPr>
        <p:spPr>
          <a:xfrm>
            <a:off x="0" y="4772850"/>
            <a:ext cx="91440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0A4AE"/>
                </a:solidFill>
                <a:latin typeface="Roboto Light"/>
                <a:ea typeface="Roboto Light"/>
                <a:cs typeface="Roboto Light"/>
                <a:sym typeface="Roboto Light"/>
              </a:rPr>
              <a:t>Angular Test Suites</a:t>
            </a:r>
            <a:endParaRPr sz="1200">
              <a:solidFill>
                <a:srgbClr val="90A4A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53" name="Google Shape;1053;p162"/>
          <p:cNvSpPr txBox="1"/>
          <p:nvPr/>
        </p:nvSpPr>
        <p:spPr>
          <a:xfrm>
            <a:off x="1374825" y="1708325"/>
            <a:ext cx="39657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Application simulation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4" name="Google Shape;1054;p162"/>
          <p:cNvSpPr txBox="1"/>
          <p:nvPr/>
        </p:nvSpPr>
        <p:spPr>
          <a:xfrm>
            <a:off x="1374711" y="2860325"/>
            <a:ext cx="39657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Material unit tests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memory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5" name="Google Shape;1055;p162"/>
          <p:cNvSpPr/>
          <p:nvPr/>
        </p:nvSpPr>
        <p:spPr>
          <a:xfrm>
            <a:off x="5647450" y="1816750"/>
            <a:ext cx="1645200" cy="8913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CCC6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30%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6" name="Google Shape;1056;p162"/>
          <p:cNvSpPr/>
          <p:nvPr/>
        </p:nvSpPr>
        <p:spPr>
          <a:xfrm>
            <a:off x="5608550" y="2968625"/>
            <a:ext cx="1645200" cy="8913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CCC6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91</a:t>
            </a:r>
            <a:r>
              <a:rPr lang="en" sz="2400">
                <a:latin typeface="Roboto"/>
                <a:ea typeface="Roboto"/>
                <a:cs typeface="Roboto"/>
                <a:sym typeface="Roboto"/>
              </a:rPr>
              <a:t>%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BONUS: Faster tests</a:t>
            </a:r>
            <a:endParaRPr/>
          </a:p>
        </p:txBody>
      </p:sp>
      <p:sp>
        <p:nvSpPr>
          <p:cNvPr id="1062" name="Google Shape;1062;p163"/>
          <p:cNvSpPr txBox="1"/>
          <p:nvPr/>
        </p:nvSpPr>
        <p:spPr>
          <a:xfrm>
            <a:off x="1374825" y="1708325"/>
            <a:ext cx="39657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Framework unit tests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time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3" name="Google Shape;1063;p163"/>
          <p:cNvSpPr txBox="1"/>
          <p:nvPr/>
        </p:nvSpPr>
        <p:spPr>
          <a:xfrm>
            <a:off x="1374711" y="2860325"/>
            <a:ext cx="39657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Material unit tests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time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4" name="Google Shape;1064;p163"/>
          <p:cNvSpPr/>
          <p:nvPr/>
        </p:nvSpPr>
        <p:spPr>
          <a:xfrm>
            <a:off x="5647450" y="1816750"/>
            <a:ext cx="1645200" cy="8913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CCC6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38%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5" name="Google Shape;1065;p163"/>
          <p:cNvSpPr/>
          <p:nvPr/>
        </p:nvSpPr>
        <p:spPr>
          <a:xfrm>
            <a:off x="5608550" y="2968625"/>
            <a:ext cx="1645200" cy="8913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CCC6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80</a:t>
            </a:r>
            <a:r>
              <a:rPr lang="en" sz="2400">
                <a:latin typeface="Roboto"/>
                <a:ea typeface="Roboto"/>
                <a:cs typeface="Roboto"/>
                <a:sym typeface="Roboto"/>
              </a:rPr>
              <a:t>%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6" name="Google Shape;1066;p163"/>
          <p:cNvSpPr txBox="1"/>
          <p:nvPr/>
        </p:nvSpPr>
        <p:spPr>
          <a:xfrm>
            <a:off x="0" y="4772850"/>
            <a:ext cx="91440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0A4AE"/>
                </a:solidFill>
                <a:latin typeface="Roboto Light"/>
                <a:ea typeface="Roboto Light"/>
                <a:cs typeface="Roboto Light"/>
                <a:sym typeface="Roboto Light"/>
              </a:rPr>
              <a:t>Angular Test Suites</a:t>
            </a:r>
            <a:endParaRPr sz="1200">
              <a:solidFill>
                <a:srgbClr val="90A4A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0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164"/>
          <p:cNvSpPr/>
          <p:nvPr/>
        </p:nvSpPr>
        <p:spPr>
          <a:xfrm rot="1003278">
            <a:off x="4550325" y="2477038"/>
            <a:ext cx="2525109" cy="2352955"/>
          </a:xfrm>
          <a:prstGeom prst="irregularSeal1">
            <a:avLst/>
          </a:prstGeom>
          <a:solidFill>
            <a:srgbClr val="CE93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Descendants flag works inconsistently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2" name="Google Shape;1072;p164"/>
          <p:cNvSpPr/>
          <p:nvPr/>
        </p:nvSpPr>
        <p:spPr>
          <a:xfrm rot="-190211">
            <a:off x="2131028" y="2390970"/>
            <a:ext cx="2525124" cy="2352926"/>
          </a:xfrm>
          <a:prstGeom prst="irregularSeal1">
            <a:avLst/>
          </a:prstGeom>
          <a:solidFill>
            <a:srgbClr val="FFDE5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Queries have inconsistent resolution timing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3" name="Google Shape;1073;p1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BONUS: Fixed Long Standing Bugs</a:t>
            </a:r>
            <a:endParaRPr/>
          </a:p>
        </p:txBody>
      </p:sp>
      <p:sp>
        <p:nvSpPr>
          <p:cNvPr id="1074" name="Google Shape;1074;p164"/>
          <p:cNvSpPr/>
          <p:nvPr/>
        </p:nvSpPr>
        <p:spPr>
          <a:xfrm rot="-1564510">
            <a:off x="621711" y="1493765"/>
            <a:ext cx="2525119" cy="2352951"/>
          </a:xfrm>
          <a:prstGeom prst="irregularSeal1">
            <a:avLst/>
          </a:prstGeom>
          <a:solidFill>
            <a:srgbClr val="EF9A9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Change detection runs too often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5" name="Google Shape;1075;p164"/>
          <p:cNvSpPr/>
          <p:nvPr/>
        </p:nvSpPr>
        <p:spPr>
          <a:xfrm rot="-538212">
            <a:off x="3404417" y="1243894"/>
            <a:ext cx="2525089" cy="2352938"/>
          </a:xfrm>
          <a:prstGeom prst="irregularSeal1">
            <a:avLst/>
          </a:prstGeom>
          <a:solidFill>
            <a:srgbClr val="FF8A8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Class bindings override other classes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6" name="Google Shape;1076;p164"/>
          <p:cNvSpPr/>
          <p:nvPr/>
        </p:nvSpPr>
        <p:spPr>
          <a:xfrm rot="1093698">
            <a:off x="5819465" y="1424850"/>
            <a:ext cx="2712912" cy="2352959"/>
          </a:xfrm>
          <a:prstGeom prst="irregularSeal1">
            <a:avLst/>
          </a:prstGeom>
          <a:solidFill>
            <a:srgbClr val="FFD5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ContentChildren queries select host node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1" name="Google Shape;1081;p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08932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82" name="Google Shape;1082;p165"/>
          <p:cNvSpPr txBox="1"/>
          <p:nvPr>
            <p:ph type="title"/>
          </p:nvPr>
        </p:nvSpPr>
        <p:spPr>
          <a:xfrm>
            <a:off x="427025" y="2994700"/>
            <a:ext cx="3419100" cy="841800"/>
          </a:xfrm>
          <a:prstGeom prst="rect">
            <a:avLst/>
          </a:prstGeom>
          <a:effectLst>
            <a:outerShdw blurRad="57150" rotWithShape="0" algn="bl" dir="5400000" dist="571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Ivy Renderer</a:t>
            </a:r>
            <a:endParaRPr/>
          </a:p>
        </p:txBody>
      </p:sp>
      <p:pic>
        <p:nvPicPr>
          <p:cNvPr id="1083" name="Google Shape;1083;p1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3425" y="1525825"/>
            <a:ext cx="1366300" cy="14688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084" name="Google Shape;1084;p165"/>
          <p:cNvSpPr/>
          <p:nvPr/>
        </p:nvSpPr>
        <p:spPr>
          <a:xfrm>
            <a:off x="4457208" y="1228371"/>
            <a:ext cx="4205100" cy="731400"/>
          </a:xfrm>
          <a:prstGeom prst="rect">
            <a:avLst/>
          </a:prstGeom>
          <a:solidFill>
            <a:srgbClr val="263238"/>
          </a:solidFill>
          <a:ln cap="flat" cmpd="sng" w="38100">
            <a:solidFill>
              <a:srgbClr val="4B80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EEEEE"/>
                </a:solidFill>
                <a:latin typeface="Google Sans"/>
                <a:ea typeface="Google Sans"/>
                <a:cs typeface="Google Sans"/>
                <a:sym typeface="Google Sans"/>
              </a:rPr>
              <a:t>Backwards compatible</a:t>
            </a:r>
            <a:endParaRPr sz="2400">
              <a:solidFill>
                <a:srgbClr val="EEEEEE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85" name="Google Shape;1085;p165"/>
          <p:cNvSpPr/>
          <p:nvPr/>
        </p:nvSpPr>
        <p:spPr>
          <a:xfrm>
            <a:off x="4457208" y="236275"/>
            <a:ext cx="4205100" cy="731400"/>
          </a:xfrm>
          <a:prstGeom prst="rect">
            <a:avLst/>
          </a:prstGeom>
          <a:solidFill>
            <a:srgbClr val="263238"/>
          </a:solidFill>
          <a:ln cap="flat" cmpd="sng" w="38100">
            <a:solidFill>
              <a:srgbClr val="4B80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EEEEE"/>
                </a:solidFill>
                <a:latin typeface="Google Sans"/>
                <a:ea typeface="Google Sans"/>
                <a:cs typeface="Google Sans"/>
                <a:sym typeface="Google Sans"/>
              </a:rPr>
              <a:t>Simpler debugging</a:t>
            </a:r>
            <a:endParaRPr sz="2400">
              <a:solidFill>
                <a:srgbClr val="EEEEEE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86" name="Google Shape;1086;p165"/>
          <p:cNvSpPr/>
          <p:nvPr/>
        </p:nvSpPr>
        <p:spPr>
          <a:xfrm>
            <a:off x="4457200" y="2220468"/>
            <a:ext cx="4205100" cy="731100"/>
          </a:xfrm>
          <a:prstGeom prst="rect">
            <a:avLst/>
          </a:prstGeom>
          <a:solidFill>
            <a:srgbClr val="263238"/>
          </a:solidFill>
          <a:ln cap="flat" cmpd="sng" w="38100">
            <a:solidFill>
              <a:srgbClr val="4B80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EEEEE"/>
                </a:solidFill>
                <a:latin typeface="Google Sans"/>
                <a:ea typeface="Google Sans"/>
                <a:cs typeface="Google Sans"/>
                <a:sym typeface="Google Sans"/>
              </a:rPr>
              <a:t>Lower memory</a:t>
            </a:r>
            <a:endParaRPr sz="2400">
              <a:solidFill>
                <a:srgbClr val="EEEEEE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87" name="Google Shape;1087;p165"/>
          <p:cNvSpPr/>
          <p:nvPr/>
        </p:nvSpPr>
        <p:spPr>
          <a:xfrm>
            <a:off x="4457208" y="3212288"/>
            <a:ext cx="4205100" cy="731400"/>
          </a:xfrm>
          <a:prstGeom prst="rect">
            <a:avLst/>
          </a:prstGeom>
          <a:solidFill>
            <a:srgbClr val="263238"/>
          </a:solidFill>
          <a:ln cap="flat" cmpd="sng" w="38100">
            <a:solidFill>
              <a:srgbClr val="4B80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EEEEE"/>
                </a:solidFill>
                <a:latin typeface="Google Sans"/>
                <a:ea typeface="Google Sans"/>
                <a:cs typeface="Google Sans"/>
                <a:sym typeface="Google Sans"/>
              </a:rPr>
              <a:t>Faster tests</a:t>
            </a:r>
            <a:endParaRPr sz="2400">
              <a:solidFill>
                <a:srgbClr val="EEEEEE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88" name="Google Shape;1088;p165"/>
          <p:cNvSpPr/>
          <p:nvPr/>
        </p:nvSpPr>
        <p:spPr>
          <a:xfrm>
            <a:off x="4457200" y="4204384"/>
            <a:ext cx="4205100" cy="731100"/>
          </a:xfrm>
          <a:prstGeom prst="rect">
            <a:avLst/>
          </a:prstGeom>
          <a:solidFill>
            <a:srgbClr val="263238"/>
          </a:solidFill>
          <a:ln cap="flat" cmpd="sng" w="38100">
            <a:solidFill>
              <a:srgbClr val="4B80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EEEEE"/>
                </a:solidFill>
                <a:latin typeface="Google Sans"/>
                <a:ea typeface="Google Sans"/>
                <a:cs typeface="Google Sans"/>
                <a:sym typeface="Google Sans"/>
              </a:rPr>
              <a:t>Bug fixes</a:t>
            </a:r>
            <a:endParaRPr sz="2400">
              <a:solidFill>
                <a:srgbClr val="EEEEEE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1089" name="Google Shape;1089;p165"/>
          <p:cNvPicPr preferRelativeResize="0"/>
          <p:nvPr/>
        </p:nvPicPr>
        <p:blipFill rotWithShape="1">
          <a:blip r:embed="rId5">
            <a:alphaModFix/>
          </a:blip>
          <a:srcRect b="16183" l="21284" r="19127" t="17274"/>
          <a:stretch/>
        </p:blipFill>
        <p:spPr>
          <a:xfrm>
            <a:off x="8247975" y="2096900"/>
            <a:ext cx="678450" cy="75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0" name="Google Shape;1090;p165"/>
          <p:cNvPicPr preferRelativeResize="0"/>
          <p:nvPr/>
        </p:nvPicPr>
        <p:blipFill rotWithShape="1">
          <a:blip r:embed="rId5">
            <a:alphaModFix/>
          </a:blip>
          <a:srcRect b="16183" l="21284" r="19127" t="17274"/>
          <a:stretch/>
        </p:blipFill>
        <p:spPr>
          <a:xfrm>
            <a:off x="8247975" y="4095825"/>
            <a:ext cx="678450" cy="75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1" name="Google Shape;1091;p165"/>
          <p:cNvPicPr preferRelativeResize="0"/>
          <p:nvPr/>
        </p:nvPicPr>
        <p:blipFill rotWithShape="1">
          <a:blip r:embed="rId5">
            <a:alphaModFix/>
          </a:blip>
          <a:srcRect b="16183" l="21284" r="19127" t="17274"/>
          <a:stretch/>
        </p:blipFill>
        <p:spPr>
          <a:xfrm>
            <a:off x="8247975" y="97975"/>
            <a:ext cx="678450" cy="75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2" name="Google Shape;1092;p165"/>
          <p:cNvPicPr preferRelativeResize="0"/>
          <p:nvPr/>
        </p:nvPicPr>
        <p:blipFill rotWithShape="1">
          <a:blip r:embed="rId5">
            <a:alphaModFix/>
          </a:blip>
          <a:srcRect b="16183" l="21284" r="19127" t="17274"/>
          <a:stretch/>
        </p:blipFill>
        <p:spPr>
          <a:xfrm>
            <a:off x="8247975" y="1215250"/>
            <a:ext cx="678450" cy="75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3" name="Google Shape;1093;p165"/>
          <p:cNvPicPr preferRelativeResize="0"/>
          <p:nvPr/>
        </p:nvPicPr>
        <p:blipFill rotWithShape="1">
          <a:blip r:embed="rId5">
            <a:alphaModFix/>
          </a:blip>
          <a:srcRect b="16183" l="21284" r="19127" t="17274"/>
          <a:stretch/>
        </p:blipFill>
        <p:spPr>
          <a:xfrm>
            <a:off x="8247975" y="3096362"/>
            <a:ext cx="678450" cy="75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Frictionless Updates</a:t>
            </a:r>
            <a:endParaRPr/>
          </a:p>
        </p:txBody>
      </p:sp>
      <p:pic>
        <p:nvPicPr>
          <p:cNvPr id="683" name="Google Shape;683;p130"/>
          <p:cNvPicPr preferRelativeResize="0"/>
          <p:nvPr/>
        </p:nvPicPr>
        <p:blipFill rotWithShape="1">
          <a:blip r:embed="rId3">
            <a:alphaModFix/>
          </a:blip>
          <a:srcRect b="14206" l="4065" r="4166" t="6691"/>
          <a:stretch/>
        </p:blipFill>
        <p:spPr>
          <a:xfrm>
            <a:off x="2069613" y="1464200"/>
            <a:ext cx="5004768" cy="3679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8" name="Google Shape;1098;p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08932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99" name="Google Shape;1099;p166"/>
          <p:cNvSpPr txBox="1"/>
          <p:nvPr>
            <p:ph type="title"/>
          </p:nvPr>
        </p:nvSpPr>
        <p:spPr>
          <a:xfrm>
            <a:off x="427025" y="2994700"/>
            <a:ext cx="3419100" cy="841800"/>
          </a:xfrm>
          <a:prstGeom prst="rect">
            <a:avLst/>
          </a:prstGeom>
          <a:effectLst>
            <a:outerShdw blurRad="57150" rotWithShape="0" algn="bl" dir="5400000" dist="571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Ivy Renderer</a:t>
            </a:r>
            <a:endParaRPr/>
          </a:p>
        </p:txBody>
      </p:sp>
      <p:pic>
        <p:nvPicPr>
          <p:cNvPr id="1100" name="Google Shape;1100;p1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3425" y="1525825"/>
            <a:ext cx="1366300" cy="14688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101" name="Google Shape;1101;p166"/>
          <p:cNvSpPr/>
          <p:nvPr/>
        </p:nvSpPr>
        <p:spPr>
          <a:xfrm>
            <a:off x="4457208" y="1228371"/>
            <a:ext cx="4205100" cy="731400"/>
          </a:xfrm>
          <a:prstGeom prst="rect">
            <a:avLst/>
          </a:prstGeom>
          <a:solidFill>
            <a:srgbClr val="263238"/>
          </a:solidFill>
          <a:ln cap="flat" cmpd="sng" w="38100">
            <a:solidFill>
              <a:srgbClr val="4B80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EEEEE"/>
                </a:solidFill>
                <a:latin typeface="Google Sans"/>
                <a:ea typeface="Google Sans"/>
                <a:cs typeface="Google Sans"/>
                <a:sym typeface="Google Sans"/>
              </a:rPr>
              <a:t>Faster compilation</a:t>
            </a:r>
            <a:endParaRPr sz="2400">
              <a:solidFill>
                <a:srgbClr val="EEEEEE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02" name="Google Shape;1102;p166"/>
          <p:cNvSpPr/>
          <p:nvPr/>
        </p:nvSpPr>
        <p:spPr>
          <a:xfrm>
            <a:off x="4457208" y="236275"/>
            <a:ext cx="4205100" cy="731400"/>
          </a:xfrm>
          <a:prstGeom prst="rect">
            <a:avLst/>
          </a:prstGeom>
          <a:solidFill>
            <a:srgbClr val="263238"/>
          </a:solidFill>
          <a:ln cap="flat" cmpd="sng" w="38100">
            <a:solidFill>
              <a:srgbClr val="4B80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EEEEE"/>
                </a:solidFill>
                <a:latin typeface="Google Sans"/>
                <a:ea typeface="Google Sans"/>
                <a:cs typeface="Google Sans"/>
                <a:sym typeface="Google Sans"/>
              </a:rPr>
              <a:t>Smaller</a:t>
            </a:r>
            <a:endParaRPr sz="2400">
              <a:solidFill>
                <a:srgbClr val="EEEEEE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03" name="Google Shape;1103;p166"/>
          <p:cNvSpPr/>
          <p:nvPr/>
        </p:nvSpPr>
        <p:spPr>
          <a:xfrm>
            <a:off x="4457200" y="2220468"/>
            <a:ext cx="4205100" cy="731100"/>
          </a:xfrm>
          <a:prstGeom prst="rect">
            <a:avLst/>
          </a:prstGeom>
          <a:solidFill>
            <a:srgbClr val="263238"/>
          </a:solidFill>
          <a:ln cap="flat" cmpd="sng" w="38100">
            <a:solidFill>
              <a:srgbClr val="4B80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EEEEE"/>
                </a:solidFill>
                <a:latin typeface="Google Sans"/>
                <a:ea typeface="Google Sans"/>
                <a:cs typeface="Google Sans"/>
                <a:sym typeface="Google Sans"/>
              </a:rPr>
              <a:t>Improved type checking</a:t>
            </a:r>
            <a:endParaRPr sz="2400">
              <a:solidFill>
                <a:srgbClr val="EEEEEE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04" name="Google Shape;1104;p166"/>
          <p:cNvSpPr/>
          <p:nvPr/>
        </p:nvSpPr>
        <p:spPr>
          <a:xfrm>
            <a:off x="8324250" y="1249663"/>
            <a:ext cx="678300" cy="688800"/>
          </a:xfrm>
          <a:prstGeom prst="ellipse">
            <a:avLst/>
          </a:prstGeom>
          <a:solidFill>
            <a:srgbClr val="EF53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v9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5" name="Google Shape;1105;p166"/>
          <p:cNvSpPr/>
          <p:nvPr/>
        </p:nvSpPr>
        <p:spPr>
          <a:xfrm>
            <a:off x="8324250" y="2230975"/>
            <a:ext cx="678300" cy="688800"/>
          </a:xfrm>
          <a:prstGeom prst="ellipse">
            <a:avLst/>
          </a:prstGeom>
          <a:solidFill>
            <a:srgbClr val="EF53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v9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6" name="Google Shape;1106;p166"/>
          <p:cNvSpPr/>
          <p:nvPr/>
        </p:nvSpPr>
        <p:spPr>
          <a:xfrm>
            <a:off x="8324250" y="278863"/>
            <a:ext cx="678300" cy="688800"/>
          </a:xfrm>
          <a:prstGeom prst="ellipse">
            <a:avLst/>
          </a:prstGeom>
          <a:solidFill>
            <a:srgbClr val="EF53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v9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1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Version 9 (Q4 2019)</a:t>
            </a:r>
            <a:endParaRPr/>
          </a:p>
        </p:txBody>
      </p:sp>
      <p:sp>
        <p:nvSpPr>
          <p:cNvPr id="1112" name="Google Shape;1112;p167"/>
          <p:cNvSpPr/>
          <p:nvPr/>
        </p:nvSpPr>
        <p:spPr>
          <a:xfrm>
            <a:off x="1077938" y="2007625"/>
            <a:ext cx="3348900" cy="1780500"/>
          </a:xfrm>
          <a:prstGeom prst="rect">
            <a:avLst/>
          </a:prstGeom>
          <a:solidFill>
            <a:srgbClr val="9CCC65"/>
          </a:solidFill>
          <a:ln cap="flat" cmpd="sng" w="9525">
            <a:solidFill>
              <a:srgbClr val="64B5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Ivy as Default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3" name="Google Shape;1113;p167"/>
          <p:cNvSpPr/>
          <p:nvPr/>
        </p:nvSpPr>
        <p:spPr>
          <a:xfrm>
            <a:off x="4717163" y="2007625"/>
            <a:ext cx="3348900" cy="1780500"/>
          </a:xfrm>
          <a:prstGeom prst="rect">
            <a:avLst/>
          </a:prstGeom>
          <a:solidFill>
            <a:srgbClr val="FFD54F"/>
          </a:solidFill>
          <a:ln cap="flat" cmpd="sng" w="9525">
            <a:solidFill>
              <a:srgbClr val="64B5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Bazel in CLI 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Fully Featured &amp; Stable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168"/>
          <p:cNvSpPr txBox="1"/>
          <p:nvPr>
            <p:ph type="title"/>
          </p:nvPr>
        </p:nvSpPr>
        <p:spPr>
          <a:xfrm>
            <a:off x="311700" y="1771113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considerations + Community</a:t>
            </a:r>
            <a:endParaRPr/>
          </a:p>
        </p:txBody>
      </p:sp>
      <p:sp>
        <p:nvSpPr>
          <p:cNvPr id="1119" name="Google Shape;1119;p168"/>
          <p:cNvSpPr txBox="1"/>
          <p:nvPr>
            <p:ph idx="1" type="subTitle"/>
          </p:nvPr>
        </p:nvSpPr>
        <p:spPr>
          <a:xfrm>
            <a:off x="2632800" y="2884575"/>
            <a:ext cx="3006600" cy="116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Igor Minar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Angular Tech Lead </a:t>
            </a:r>
            <a:endParaRPr/>
          </a:p>
        </p:txBody>
      </p:sp>
      <p:pic>
        <p:nvPicPr>
          <p:cNvPr id="1120" name="Google Shape;1120;p168"/>
          <p:cNvPicPr preferRelativeResize="0"/>
          <p:nvPr/>
        </p:nvPicPr>
        <p:blipFill rotWithShape="1">
          <a:blip r:embed="rId3">
            <a:alphaModFix/>
          </a:blip>
          <a:srcRect b="0" l="2874" r="2874" t="0"/>
          <a:stretch/>
        </p:blipFill>
        <p:spPr>
          <a:xfrm>
            <a:off x="1788241" y="3017768"/>
            <a:ext cx="643200" cy="673200"/>
          </a:xfrm>
          <a:prstGeom prst="ellipse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4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gular-logo.png" id="1125" name="Google Shape;1125;p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4492" y="1308750"/>
            <a:ext cx="2526001" cy="2526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6" name="Google Shape;1126;p169"/>
          <p:cNvSpPr txBox="1"/>
          <p:nvPr>
            <p:ph idx="1" type="body"/>
          </p:nvPr>
        </p:nvSpPr>
        <p:spPr>
          <a:xfrm>
            <a:off x="311700" y="1102350"/>
            <a:ext cx="5114100" cy="29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Compatible</a:t>
            </a:r>
            <a:endParaRPr sz="48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0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170"/>
          <p:cNvSpPr txBox="1"/>
          <p:nvPr>
            <p:ph idx="1" type="body"/>
          </p:nvPr>
        </p:nvSpPr>
        <p:spPr>
          <a:xfrm>
            <a:off x="311700" y="1407150"/>
            <a:ext cx="5114100" cy="29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Angular</a:t>
            </a:r>
            <a:endParaRPr sz="48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</a:rPr>
              <a:t>is an ecosystem that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you can </a:t>
            </a:r>
            <a:r>
              <a:rPr b="1" lang="en" sz="4800">
                <a:latin typeface="Roboto"/>
                <a:ea typeface="Roboto"/>
                <a:cs typeface="Roboto"/>
                <a:sym typeface="Roboto"/>
              </a:rPr>
              <a:t>rely on</a:t>
            </a:r>
            <a:r>
              <a:rPr lang="en" sz="4800"/>
              <a:t>.</a:t>
            </a:r>
            <a:endParaRPr sz="4800"/>
          </a:p>
        </p:txBody>
      </p:sp>
      <p:pic>
        <p:nvPicPr>
          <p:cNvPr descr="angular-logo.png" id="1132" name="Google Shape;1132;p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4492" y="1308750"/>
            <a:ext cx="2526001" cy="252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gular-logo.png" id="1137" name="Google Shape;1137;p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4492" y="1308750"/>
            <a:ext cx="2526001" cy="2526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8" name="Google Shape;1138;p171"/>
          <p:cNvSpPr txBox="1"/>
          <p:nvPr>
            <p:ph idx="1" type="body"/>
          </p:nvPr>
        </p:nvSpPr>
        <p:spPr>
          <a:xfrm>
            <a:off x="311700" y="1102350"/>
            <a:ext cx="5114100" cy="29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Evergreen</a:t>
            </a:r>
            <a:endParaRPr sz="48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2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172"/>
          <p:cNvSpPr txBox="1"/>
          <p:nvPr>
            <p:ph idx="1" type="body"/>
          </p:nvPr>
        </p:nvSpPr>
        <p:spPr>
          <a:xfrm>
            <a:off x="311700" y="1407150"/>
            <a:ext cx="5114100" cy="29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Angular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is an ecosystem that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is </a:t>
            </a:r>
            <a:r>
              <a:rPr b="1" lang="en" sz="4800">
                <a:latin typeface="Roboto"/>
                <a:ea typeface="Roboto"/>
                <a:cs typeface="Roboto"/>
                <a:sym typeface="Roboto"/>
              </a:rPr>
              <a:t>malleable and ever-evolving.</a:t>
            </a:r>
            <a:endParaRPr sz="4800"/>
          </a:p>
        </p:txBody>
      </p:sp>
      <p:pic>
        <p:nvPicPr>
          <p:cNvPr descr="angular-logo.png" id="1144" name="Google Shape;1144;p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4492" y="1308750"/>
            <a:ext cx="2526001" cy="252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8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173"/>
          <p:cNvSpPr txBox="1"/>
          <p:nvPr>
            <p:ph idx="1" type="body"/>
          </p:nvPr>
        </p:nvSpPr>
        <p:spPr>
          <a:xfrm>
            <a:off x="311700" y="1102350"/>
            <a:ext cx="5114100" cy="29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Scalable</a:t>
            </a:r>
            <a:endParaRPr sz="4800"/>
          </a:p>
        </p:txBody>
      </p:sp>
      <p:pic>
        <p:nvPicPr>
          <p:cNvPr descr="angular-logo.png" id="1150" name="Google Shape;1150;p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4492" y="1308750"/>
            <a:ext cx="2526001" cy="252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5" name="Google Shape;1155;p174"/>
          <p:cNvCxnSpPr/>
          <p:nvPr/>
        </p:nvCxnSpPr>
        <p:spPr>
          <a:xfrm>
            <a:off x="1587300" y="808925"/>
            <a:ext cx="0" cy="3426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56" name="Google Shape;1156;p174"/>
          <p:cNvCxnSpPr/>
          <p:nvPr/>
        </p:nvCxnSpPr>
        <p:spPr>
          <a:xfrm rot="10800000">
            <a:off x="1587300" y="4235225"/>
            <a:ext cx="61740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57" name="Google Shape;1157;p174"/>
          <p:cNvSpPr/>
          <p:nvPr/>
        </p:nvSpPr>
        <p:spPr>
          <a:xfrm>
            <a:off x="1739950" y="900500"/>
            <a:ext cx="5998200" cy="3289075"/>
          </a:xfrm>
          <a:custGeom>
            <a:rect b="b" l="l" r="r" t="t"/>
            <a:pathLst>
              <a:path extrusionOk="0" h="131563" w="239928">
                <a:moveTo>
                  <a:pt x="0" y="0"/>
                </a:moveTo>
                <a:cubicBezTo>
                  <a:pt x="7631" y="17349"/>
                  <a:pt x="5799" y="82164"/>
                  <a:pt x="45787" y="104091"/>
                </a:cubicBezTo>
                <a:cubicBezTo>
                  <a:pt x="85775" y="126018"/>
                  <a:pt x="207571" y="126984"/>
                  <a:pt x="239928" y="131563"/>
                </a:cubicBez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58" name="Google Shape;1158;p174"/>
          <p:cNvSpPr txBox="1"/>
          <p:nvPr/>
        </p:nvSpPr>
        <p:spPr>
          <a:xfrm>
            <a:off x="687000" y="808925"/>
            <a:ext cx="7671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  <a:latin typeface="Roboto Light"/>
                <a:ea typeface="Roboto Light"/>
                <a:cs typeface="Roboto Light"/>
                <a:sym typeface="Roboto Light"/>
              </a:rPr>
              <a:t>billions</a:t>
            </a:r>
            <a:endParaRPr sz="1200">
              <a:solidFill>
                <a:srgbClr val="9E9E9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59" name="Google Shape;1159;p174"/>
          <p:cNvSpPr txBox="1"/>
          <p:nvPr/>
        </p:nvSpPr>
        <p:spPr>
          <a:xfrm>
            <a:off x="2094450" y="900500"/>
            <a:ext cx="7671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Billion user apps</a:t>
            </a:r>
            <a:endParaRPr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60" name="Google Shape;1160;p174"/>
          <p:cNvSpPr txBox="1"/>
          <p:nvPr/>
        </p:nvSpPr>
        <p:spPr>
          <a:xfrm>
            <a:off x="3209800" y="2984650"/>
            <a:ext cx="14322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Enterprise</a:t>
            </a:r>
            <a:endParaRPr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apps</a:t>
            </a:r>
            <a:endParaRPr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61" name="Google Shape;1161;p174"/>
          <p:cNvSpPr txBox="1"/>
          <p:nvPr/>
        </p:nvSpPr>
        <p:spPr>
          <a:xfrm>
            <a:off x="5320850" y="2975975"/>
            <a:ext cx="2500500" cy="10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Small apps</a:t>
            </a:r>
            <a:endParaRPr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Demos</a:t>
            </a:r>
            <a:endParaRPr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Edu apps</a:t>
            </a:r>
            <a:endParaRPr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62" name="Google Shape;1162;p174"/>
          <p:cNvSpPr txBox="1"/>
          <p:nvPr/>
        </p:nvSpPr>
        <p:spPr>
          <a:xfrm rot="-5400000">
            <a:off x="133200" y="2519525"/>
            <a:ext cx="22563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0A4AE"/>
                </a:solidFill>
                <a:latin typeface="Roboto Light"/>
                <a:ea typeface="Roboto Light"/>
                <a:cs typeface="Roboto Light"/>
                <a:sym typeface="Roboto Light"/>
              </a:rPr>
              <a:t>Number of users</a:t>
            </a:r>
            <a:endParaRPr sz="1200">
              <a:solidFill>
                <a:srgbClr val="90A4A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63" name="Google Shape;1163;p174"/>
          <p:cNvSpPr txBox="1"/>
          <p:nvPr/>
        </p:nvSpPr>
        <p:spPr>
          <a:xfrm>
            <a:off x="954400" y="4244650"/>
            <a:ext cx="5391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  <a:latin typeface="Roboto Light"/>
                <a:ea typeface="Roboto Light"/>
                <a:cs typeface="Roboto Light"/>
                <a:sym typeface="Roboto Light"/>
              </a:rPr>
              <a:t>0</a:t>
            </a:r>
            <a:endParaRPr sz="1200">
              <a:solidFill>
                <a:srgbClr val="9E9E9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64" name="Google Shape;1164;p174"/>
          <p:cNvSpPr txBox="1"/>
          <p:nvPr/>
        </p:nvSpPr>
        <p:spPr>
          <a:xfrm>
            <a:off x="3162725" y="4340700"/>
            <a:ext cx="22563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0A4AE"/>
                </a:solidFill>
                <a:latin typeface="Roboto Light"/>
                <a:ea typeface="Roboto Light"/>
                <a:cs typeface="Roboto Light"/>
                <a:sym typeface="Roboto Light"/>
              </a:rPr>
              <a:t>Number of apps</a:t>
            </a:r>
            <a:endParaRPr sz="1200">
              <a:solidFill>
                <a:srgbClr val="90A4A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65" name="Google Shape;1165;p174"/>
          <p:cNvSpPr txBox="1"/>
          <p:nvPr/>
        </p:nvSpPr>
        <p:spPr>
          <a:xfrm>
            <a:off x="7097075" y="4280875"/>
            <a:ext cx="7671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  <a:latin typeface="Roboto Light"/>
                <a:ea typeface="Roboto Light"/>
                <a:cs typeface="Roboto Light"/>
                <a:sym typeface="Roboto Light"/>
              </a:rPr>
              <a:t>millions</a:t>
            </a:r>
            <a:endParaRPr sz="1200">
              <a:solidFill>
                <a:srgbClr val="9E9E9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0" name="Google Shape;1170;p175"/>
          <p:cNvCxnSpPr/>
          <p:nvPr/>
        </p:nvCxnSpPr>
        <p:spPr>
          <a:xfrm>
            <a:off x="1587300" y="808925"/>
            <a:ext cx="0" cy="3426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71" name="Google Shape;1171;p175"/>
          <p:cNvCxnSpPr/>
          <p:nvPr/>
        </p:nvCxnSpPr>
        <p:spPr>
          <a:xfrm rot="10800000">
            <a:off x="1587300" y="4235225"/>
            <a:ext cx="61740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72" name="Google Shape;1172;p175"/>
          <p:cNvSpPr/>
          <p:nvPr/>
        </p:nvSpPr>
        <p:spPr>
          <a:xfrm>
            <a:off x="1739950" y="900500"/>
            <a:ext cx="5998200" cy="3289075"/>
          </a:xfrm>
          <a:custGeom>
            <a:rect b="b" l="l" r="r" t="t"/>
            <a:pathLst>
              <a:path extrusionOk="0" h="131563" w="239928">
                <a:moveTo>
                  <a:pt x="0" y="0"/>
                </a:moveTo>
                <a:cubicBezTo>
                  <a:pt x="7631" y="17349"/>
                  <a:pt x="5799" y="82164"/>
                  <a:pt x="45787" y="104091"/>
                </a:cubicBezTo>
                <a:cubicBezTo>
                  <a:pt x="85775" y="126018"/>
                  <a:pt x="207571" y="126984"/>
                  <a:pt x="239928" y="131563"/>
                </a:cubicBez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73" name="Google Shape;1173;p175"/>
          <p:cNvSpPr txBox="1"/>
          <p:nvPr/>
        </p:nvSpPr>
        <p:spPr>
          <a:xfrm>
            <a:off x="687000" y="808925"/>
            <a:ext cx="7671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  <a:latin typeface="Roboto Light"/>
                <a:ea typeface="Roboto Light"/>
                <a:cs typeface="Roboto Light"/>
                <a:sym typeface="Roboto Light"/>
              </a:rPr>
              <a:t>billions</a:t>
            </a:r>
            <a:endParaRPr sz="1200">
              <a:solidFill>
                <a:srgbClr val="9E9E9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74" name="Google Shape;1174;p175"/>
          <p:cNvSpPr txBox="1"/>
          <p:nvPr/>
        </p:nvSpPr>
        <p:spPr>
          <a:xfrm>
            <a:off x="2094450" y="900500"/>
            <a:ext cx="7671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Billion user apps</a:t>
            </a:r>
            <a:endParaRPr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75" name="Google Shape;1175;p175"/>
          <p:cNvSpPr txBox="1"/>
          <p:nvPr/>
        </p:nvSpPr>
        <p:spPr>
          <a:xfrm>
            <a:off x="3209800" y="2984650"/>
            <a:ext cx="14322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Enterprise</a:t>
            </a:r>
            <a:endParaRPr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apps</a:t>
            </a:r>
            <a:endParaRPr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76" name="Google Shape;1176;p175"/>
          <p:cNvSpPr txBox="1"/>
          <p:nvPr/>
        </p:nvSpPr>
        <p:spPr>
          <a:xfrm>
            <a:off x="5320850" y="2975975"/>
            <a:ext cx="2500500" cy="10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Small-medium apps</a:t>
            </a:r>
            <a:endParaRPr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Demos</a:t>
            </a:r>
            <a:endParaRPr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Edu apps</a:t>
            </a:r>
            <a:endParaRPr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77" name="Google Shape;1177;p175"/>
          <p:cNvSpPr txBox="1"/>
          <p:nvPr/>
        </p:nvSpPr>
        <p:spPr>
          <a:xfrm rot="-5400000">
            <a:off x="133200" y="2519525"/>
            <a:ext cx="22563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0A4AE"/>
                </a:solidFill>
                <a:latin typeface="Roboto Light"/>
                <a:ea typeface="Roboto Light"/>
                <a:cs typeface="Roboto Light"/>
                <a:sym typeface="Roboto Light"/>
              </a:rPr>
              <a:t>Number of users</a:t>
            </a:r>
            <a:endParaRPr sz="1200">
              <a:solidFill>
                <a:srgbClr val="90A4A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78" name="Google Shape;1178;p175"/>
          <p:cNvSpPr txBox="1"/>
          <p:nvPr/>
        </p:nvSpPr>
        <p:spPr>
          <a:xfrm>
            <a:off x="954400" y="4244650"/>
            <a:ext cx="5391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  <a:latin typeface="Roboto Light"/>
                <a:ea typeface="Roboto Light"/>
                <a:cs typeface="Roboto Light"/>
                <a:sym typeface="Roboto Light"/>
              </a:rPr>
              <a:t>0</a:t>
            </a:r>
            <a:endParaRPr sz="1200">
              <a:solidFill>
                <a:srgbClr val="9E9E9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79" name="Google Shape;1179;p175"/>
          <p:cNvSpPr txBox="1"/>
          <p:nvPr/>
        </p:nvSpPr>
        <p:spPr>
          <a:xfrm>
            <a:off x="3162725" y="4340700"/>
            <a:ext cx="22563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0A4AE"/>
                </a:solidFill>
                <a:latin typeface="Roboto Light"/>
                <a:ea typeface="Roboto Light"/>
                <a:cs typeface="Roboto Light"/>
                <a:sym typeface="Roboto Light"/>
              </a:rPr>
              <a:t>Number of apps</a:t>
            </a:r>
            <a:endParaRPr sz="1200">
              <a:solidFill>
                <a:srgbClr val="90A4A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80" name="Google Shape;1180;p175"/>
          <p:cNvSpPr txBox="1"/>
          <p:nvPr/>
        </p:nvSpPr>
        <p:spPr>
          <a:xfrm>
            <a:off x="7097075" y="4280875"/>
            <a:ext cx="7671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  <a:latin typeface="Roboto Light"/>
                <a:ea typeface="Roboto Light"/>
                <a:cs typeface="Roboto Light"/>
                <a:sym typeface="Roboto Light"/>
              </a:rPr>
              <a:t>millions</a:t>
            </a:r>
            <a:endParaRPr sz="1200">
              <a:solidFill>
                <a:srgbClr val="9E9E9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81" name="Google Shape;1181;p175"/>
          <p:cNvSpPr/>
          <p:nvPr/>
        </p:nvSpPr>
        <p:spPr>
          <a:xfrm>
            <a:off x="4159050" y="3899600"/>
            <a:ext cx="3617250" cy="328150"/>
          </a:xfrm>
          <a:custGeom>
            <a:rect b="b" l="l" r="r" t="t"/>
            <a:pathLst>
              <a:path extrusionOk="0" h="13126" w="144690">
                <a:moveTo>
                  <a:pt x="0" y="0"/>
                </a:moveTo>
                <a:lnTo>
                  <a:pt x="0" y="13126"/>
                </a:lnTo>
                <a:lnTo>
                  <a:pt x="144690" y="12820"/>
                </a:lnTo>
                <a:lnTo>
                  <a:pt x="57388" y="6105"/>
                </a:lnTo>
                <a:lnTo>
                  <a:pt x="23810" y="3052"/>
                </a:lnTo>
                <a:close/>
              </a:path>
            </a:pathLst>
          </a:custGeom>
          <a:gradFill>
            <a:gsLst>
              <a:gs pos="0">
                <a:srgbClr val="233B52"/>
              </a:gs>
              <a:gs pos="9000">
                <a:srgbClr val="DD0031"/>
              </a:gs>
              <a:gs pos="100000">
                <a:srgbClr val="DD0031"/>
              </a:gs>
            </a:gsLst>
            <a:lin ang="0" scaled="0"/>
          </a:gradFill>
          <a:ln>
            <a:noFill/>
          </a:ln>
        </p:spPr>
      </p:sp>
      <p:sp>
        <p:nvSpPr>
          <p:cNvPr id="1182" name="Google Shape;1182;p175"/>
          <p:cNvSpPr txBox="1"/>
          <p:nvPr/>
        </p:nvSpPr>
        <p:spPr>
          <a:xfrm>
            <a:off x="6138800" y="999500"/>
            <a:ext cx="15534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AngularJS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(est 2010)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131"/>
          <p:cNvSpPr txBox="1"/>
          <p:nvPr>
            <p:ph idx="1" type="body"/>
          </p:nvPr>
        </p:nvSpPr>
        <p:spPr>
          <a:xfrm>
            <a:off x="202350" y="2433325"/>
            <a:ext cx="8739300" cy="6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ng update @angular/cli @angular/core</a:t>
            </a:r>
            <a:endParaRPr sz="30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7" name="Google Shape;1187;p176"/>
          <p:cNvCxnSpPr/>
          <p:nvPr/>
        </p:nvCxnSpPr>
        <p:spPr>
          <a:xfrm>
            <a:off x="1587300" y="808925"/>
            <a:ext cx="0" cy="3426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88" name="Google Shape;1188;p176"/>
          <p:cNvCxnSpPr/>
          <p:nvPr/>
        </p:nvCxnSpPr>
        <p:spPr>
          <a:xfrm rot="10800000">
            <a:off x="1587300" y="4235225"/>
            <a:ext cx="61740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89" name="Google Shape;1189;p176"/>
          <p:cNvSpPr/>
          <p:nvPr/>
        </p:nvSpPr>
        <p:spPr>
          <a:xfrm>
            <a:off x="1739950" y="900500"/>
            <a:ext cx="5998200" cy="3289075"/>
          </a:xfrm>
          <a:custGeom>
            <a:rect b="b" l="l" r="r" t="t"/>
            <a:pathLst>
              <a:path extrusionOk="0" h="131563" w="239928">
                <a:moveTo>
                  <a:pt x="0" y="0"/>
                </a:moveTo>
                <a:cubicBezTo>
                  <a:pt x="7631" y="17349"/>
                  <a:pt x="5799" y="82164"/>
                  <a:pt x="45787" y="104091"/>
                </a:cubicBezTo>
                <a:cubicBezTo>
                  <a:pt x="85775" y="126018"/>
                  <a:pt x="207571" y="126984"/>
                  <a:pt x="239928" y="131563"/>
                </a:cubicBez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90" name="Google Shape;1190;p176"/>
          <p:cNvSpPr txBox="1"/>
          <p:nvPr/>
        </p:nvSpPr>
        <p:spPr>
          <a:xfrm>
            <a:off x="687000" y="808925"/>
            <a:ext cx="7671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  <a:latin typeface="Roboto Light"/>
                <a:ea typeface="Roboto Light"/>
                <a:cs typeface="Roboto Light"/>
                <a:sym typeface="Roboto Light"/>
              </a:rPr>
              <a:t>billions</a:t>
            </a:r>
            <a:endParaRPr sz="1200">
              <a:solidFill>
                <a:srgbClr val="9E9E9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91" name="Google Shape;1191;p176"/>
          <p:cNvSpPr txBox="1"/>
          <p:nvPr/>
        </p:nvSpPr>
        <p:spPr>
          <a:xfrm>
            <a:off x="2094450" y="900500"/>
            <a:ext cx="7671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Billion user apps</a:t>
            </a:r>
            <a:endParaRPr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92" name="Google Shape;1192;p176"/>
          <p:cNvSpPr txBox="1"/>
          <p:nvPr/>
        </p:nvSpPr>
        <p:spPr>
          <a:xfrm>
            <a:off x="3209800" y="2984650"/>
            <a:ext cx="14322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Enterprise</a:t>
            </a:r>
            <a:endParaRPr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apps</a:t>
            </a:r>
            <a:endParaRPr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93" name="Google Shape;1193;p176"/>
          <p:cNvSpPr txBox="1"/>
          <p:nvPr/>
        </p:nvSpPr>
        <p:spPr>
          <a:xfrm>
            <a:off x="5320850" y="2975975"/>
            <a:ext cx="2500500" cy="10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Small-medium apps</a:t>
            </a:r>
            <a:endParaRPr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Demos</a:t>
            </a:r>
            <a:endParaRPr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Edu apps</a:t>
            </a:r>
            <a:endParaRPr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94" name="Google Shape;1194;p176"/>
          <p:cNvSpPr txBox="1"/>
          <p:nvPr/>
        </p:nvSpPr>
        <p:spPr>
          <a:xfrm rot="-5400000">
            <a:off x="133200" y="2519525"/>
            <a:ext cx="22563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0A4AE"/>
                </a:solidFill>
                <a:latin typeface="Roboto Light"/>
                <a:ea typeface="Roboto Light"/>
                <a:cs typeface="Roboto Light"/>
                <a:sym typeface="Roboto Light"/>
              </a:rPr>
              <a:t>Number of users</a:t>
            </a:r>
            <a:endParaRPr sz="1200">
              <a:solidFill>
                <a:srgbClr val="90A4A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95" name="Google Shape;1195;p176"/>
          <p:cNvSpPr txBox="1"/>
          <p:nvPr/>
        </p:nvSpPr>
        <p:spPr>
          <a:xfrm>
            <a:off x="954400" y="4244650"/>
            <a:ext cx="5391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  <a:latin typeface="Roboto Light"/>
                <a:ea typeface="Roboto Light"/>
                <a:cs typeface="Roboto Light"/>
                <a:sym typeface="Roboto Light"/>
              </a:rPr>
              <a:t>0</a:t>
            </a:r>
            <a:endParaRPr sz="1200">
              <a:solidFill>
                <a:srgbClr val="9E9E9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96" name="Google Shape;1196;p176"/>
          <p:cNvSpPr txBox="1"/>
          <p:nvPr/>
        </p:nvSpPr>
        <p:spPr>
          <a:xfrm>
            <a:off x="3162725" y="4340700"/>
            <a:ext cx="22563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0A4AE"/>
                </a:solidFill>
                <a:latin typeface="Roboto Light"/>
                <a:ea typeface="Roboto Light"/>
                <a:cs typeface="Roboto Light"/>
                <a:sym typeface="Roboto Light"/>
              </a:rPr>
              <a:t>Number of apps</a:t>
            </a:r>
            <a:endParaRPr sz="1200">
              <a:solidFill>
                <a:srgbClr val="90A4A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97" name="Google Shape;1197;p176"/>
          <p:cNvSpPr txBox="1"/>
          <p:nvPr/>
        </p:nvSpPr>
        <p:spPr>
          <a:xfrm>
            <a:off x="7097075" y="4280875"/>
            <a:ext cx="7671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  <a:latin typeface="Roboto Light"/>
                <a:ea typeface="Roboto Light"/>
                <a:cs typeface="Roboto Light"/>
                <a:sym typeface="Roboto Light"/>
              </a:rPr>
              <a:t>millions</a:t>
            </a:r>
            <a:endParaRPr sz="1200">
              <a:solidFill>
                <a:srgbClr val="9E9E9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98" name="Google Shape;1198;p176"/>
          <p:cNvSpPr/>
          <p:nvPr/>
        </p:nvSpPr>
        <p:spPr>
          <a:xfrm>
            <a:off x="4159050" y="3899600"/>
            <a:ext cx="3571475" cy="312875"/>
          </a:xfrm>
          <a:custGeom>
            <a:rect b="b" l="l" r="r" t="t"/>
            <a:pathLst>
              <a:path extrusionOk="0" h="12515" w="142859">
                <a:moveTo>
                  <a:pt x="0" y="0"/>
                </a:moveTo>
                <a:lnTo>
                  <a:pt x="0" y="12515"/>
                </a:lnTo>
                <a:lnTo>
                  <a:pt x="142859" y="12515"/>
                </a:lnTo>
                <a:lnTo>
                  <a:pt x="57388" y="6105"/>
                </a:lnTo>
                <a:lnTo>
                  <a:pt x="23810" y="3052"/>
                </a:lnTo>
                <a:close/>
              </a:path>
            </a:pathLst>
          </a:custGeom>
          <a:gradFill>
            <a:gsLst>
              <a:gs pos="0">
                <a:srgbClr val="233B52"/>
              </a:gs>
              <a:gs pos="20000">
                <a:srgbClr val="525E69"/>
              </a:gs>
              <a:gs pos="100000">
                <a:srgbClr val="64B5F6"/>
              </a:gs>
            </a:gsLst>
            <a:lin ang="0" scaled="0"/>
          </a:gradFill>
          <a:ln>
            <a:noFill/>
          </a:ln>
        </p:spPr>
      </p:sp>
      <p:sp>
        <p:nvSpPr>
          <p:cNvPr id="1199" name="Google Shape;1199;p176"/>
          <p:cNvSpPr/>
          <p:nvPr/>
        </p:nvSpPr>
        <p:spPr>
          <a:xfrm>
            <a:off x="2174925" y="2777800"/>
            <a:ext cx="5555600" cy="1442300"/>
          </a:xfrm>
          <a:custGeom>
            <a:rect b="b" l="l" r="r" t="t"/>
            <a:pathLst>
              <a:path extrusionOk="0" h="57692" w="222224">
                <a:moveTo>
                  <a:pt x="0" y="0"/>
                </a:moveTo>
                <a:lnTo>
                  <a:pt x="610" y="57692"/>
                </a:lnTo>
                <a:lnTo>
                  <a:pt x="221918" y="57692"/>
                </a:lnTo>
                <a:lnTo>
                  <a:pt x="112333" y="57692"/>
                </a:lnTo>
                <a:lnTo>
                  <a:pt x="222224" y="57692"/>
                </a:lnTo>
                <a:lnTo>
                  <a:pt x="102870" y="47924"/>
                </a:lnTo>
                <a:lnTo>
                  <a:pt x="75092" y="43651"/>
                </a:lnTo>
                <a:lnTo>
                  <a:pt x="49145" y="37546"/>
                </a:lnTo>
                <a:lnTo>
                  <a:pt x="34188" y="32967"/>
                </a:lnTo>
                <a:lnTo>
                  <a:pt x="24420" y="27778"/>
                </a:lnTo>
                <a:lnTo>
                  <a:pt x="14347" y="19841"/>
                </a:lnTo>
                <a:lnTo>
                  <a:pt x="8547" y="12210"/>
                </a:lnTo>
                <a:close/>
              </a:path>
            </a:pathLst>
          </a:custGeom>
          <a:gradFill>
            <a:gsLst>
              <a:gs pos="0">
                <a:srgbClr val="233B52"/>
              </a:gs>
              <a:gs pos="9000">
                <a:srgbClr val="DD0031"/>
              </a:gs>
              <a:gs pos="100000">
                <a:srgbClr val="DD0031"/>
              </a:gs>
            </a:gsLst>
            <a:lin ang="0" scaled="0"/>
          </a:gradFill>
          <a:ln>
            <a:noFill/>
          </a:ln>
        </p:spPr>
      </p:sp>
      <p:sp>
        <p:nvSpPr>
          <p:cNvPr id="1200" name="Google Shape;1200;p176"/>
          <p:cNvSpPr txBox="1"/>
          <p:nvPr/>
        </p:nvSpPr>
        <p:spPr>
          <a:xfrm>
            <a:off x="6138800" y="999500"/>
            <a:ext cx="15534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Angular v2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(est 2016)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4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5" name="Google Shape;1205;p177"/>
          <p:cNvCxnSpPr/>
          <p:nvPr/>
        </p:nvCxnSpPr>
        <p:spPr>
          <a:xfrm>
            <a:off x="1587300" y="808925"/>
            <a:ext cx="0" cy="3426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06" name="Google Shape;1206;p177"/>
          <p:cNvCxnSpPr/>
          <p:nvPr/>
        </p:nvCxnSpPr>
        <p:spPr>
          <a:xfrm rot="10800000">
            <a:off x="1587300" y="4235225"/>
            <a:ext cx="61740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07" name="Google Shape;1207;p177"/>
          <p:cNvSpPr/>
          <p:nvPr/>
        </p:nvSpPr>
        <p:spPr>
          <a:xfrm>
            <a:off x="1739950" y="900500"/>
            <a:ext cx="5998200" cy="3289075"/>
          </a:xfrm>
          <a:custGeom>
            <a:rect b="b" l="l" r="r" t="t"/>
            <a:pathLst>
              <a:path extrusionOk="0" h="131563" w="239928">
                <a:moveTo>
                  <a:pt x="0" y="0"/>
                </a:moveTo>
                <a:cubicBezTo>
                  <a:pt x="7631" y="17349"/>
                  <a:pt x="5799" y="82164"/>
                  <a:pt x="45787" y="104091"/>
                </a:cubicBezTo>
                <a:cubicBezTo>
                  <a:pt x="85775" y="126018"/>
                  <a:pt x="207571" y="126984"/>
                  <a:pt x="239928" y="131563"/>
                </a:cubicBez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08" name="Google Shape;1208;p177"/>
          <p:cNvSpPr txBox="1"/>
          <p:nvPr/>
        </p:nvSpPr>
        <p:spPr>
          <a:xfrm>
            <a:off x="687000" y="808925"/>
            <a:ext cx="7671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  <a:latin typeface="Roboto Light"/>
                <a:ea typeface="Roboto Light"/>
                <a:cs typeface="Roboto Light"/>
                <a:sym typeface="Roboto Light"/>
              </a:rPr>
              <a:t>billions</a:t>
            </a:r>
            <a:endParaRPr sz="1200">
              <a:solidFill>
                <a:srgbClr val="9E9E9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09" name="Google Shape;1209;p177"/>
          <p:cNvSpPr txBox="1"/>
          <p:nvPr/>
        </p:nvSpPr>
        <p:spPr>
          <a:xfrm>
            <a:off x="2094450" y="900500"/>
            <a:ext cx="7671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Billion user apps</a:t>
            </a:r>
            <a:endParaRPr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10" name="Google Shape;1210;p177"/>
          <p:cNvSpPr txBox="1"/>
          <p:nvPr/>
        </p:nvSpPr>
        <p:spPr>
          <a:xfrm>
            <a:off x="3209800" y="2984650"/>
            <a:ext cx="14322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Enterprise</a:t>
            </a:r>
            <a:endParaRPr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apps</a:t>
            </a:r>
            <a:endParaRPr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11" name="Google Shape;1211;p177"/>
          <p:cNvSpPr txBox="1"/>
          <p:nvPr/>
        </p:nvSpPr>
        <p:spPr>
          <a:xfrm>
            <a:off x="5320850" y="2975975"/>
            <a:ext cx="2500500" cy="10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Small-medium apps</a:t>
            </a:r>
            <a:endParaRPr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Demos</a:t>
            </a:r>
            <a:endParaRPr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Edu apps</a:t>
            </a:r>
            <a:endParaRPr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12" name="Google Shape;1212;p177"/>
          <p:cNvSpPr txBox="1"/>
          <p:nvPr/>
        </p:nvSpPr>
        <p:spPr>
          <a:xfrm rot="-5400000">
            <a:off x="133200" y="2519525"/>
            <a:ext cx="22563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0A4AE"/>
                </a:solidFill>
                <a:latin typeface="Roboto Light"/>
                <a:ea typeface="Roboto Light"/>
                <a:cs typeface="Roboto Light"/>
                <a:sym typeface="Roboto Light"/>
              </a:rPr>
              <a:t>Number of users</a:t>
            </a:r>
            <a:endParaRPr sz="1200">
              <a:solidFill>
                <a:srgbClr val="90A4A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13" name="Google Shape;1213;p177"/>
          <p:cNvSpPr txBox="1"/>
          <p:nvPr/>
        </p:nvSpPr>
        <p:spPr>
          <a:xfrm>
            <a:off x="954400" y="4244650"/>
            <a:ext cx="5391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  <a:latin typeface="Roboto Light"/>
                <a:ea typeface="Roboto Light"/>
                <a:cs typeface="Roboto Light"/>
                <a:sym typeface="Roboto Light"/>
              </a:rPr>
              <a:t>0</a:t>
            </a:r>
            <a:endParaRPr sz="1200">
              <a:solidFill>
                <a:srgbClr val="9E9E9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14" name="Google Shape;1214;p177"/>
          <p:cNvSpPr txBox="1"/>
          <p:nvPr/>
        </p:nvSpPr>
        <p:spPr>
          <a:xfrm>
            <a:off x="3162725" y="4340700"/>
            <a:ext cx="22563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0A4AE"/>
                </a:solidFill>
                <a:latin typeface="Roboto Light"/>
                <a:ea typeface="Roboto Light"/>
                <a:cs typeface="Roboto Light"/>
                <a:sym typeface="Roboto Light"/>
              </a:rPr>
              <a:t>Number of apps</a:t>
            </a:r>
            <a:endParaRPr sz="1200">
              <a:solidFill>
                <a:srgbClr val="90A4A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15" name="Google Shape;1215;p177"/>
          <p:cNvSpPr txBox="1"/>
          <p:nvPr/>
        </p:nvSpPr>
        <p:spPr>
          <a:xfrm>
            <a:off x="7097075" y="4280875"/>
            <a:ext cx="7671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  <a:latin typeface="Roboto Light"/>
                <a:ea typeface="Roboto Light"/>
                <a:cs typeface="Roboto Light"/>
                <a:sym typeface="Roboto Light"/>
              </a:rPr>
              <a:t>millions</a:t>
            </a:r>
            <a:endParaRPr sz="1200">
              <a:solidFill>
                <a:srgbClr val="9E9E9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16" name="Google Shape;1216;p177"/>
          <p:cNvSpPr/>
          <p:nvPr/>
        </p:nvSpPr>
        <p:spPr>
          <a:xfrm>
            <a:off x="4159050" y="3899600"/>
            <a:ext cx="3571475" cy="312875"/>
          </a:xfrm>
          <a:custGeom>
            <a:rect b="b" l="l" r="r" t="t"/>
            <a:pathLst>
              <a:path extrusionOk="0" h="12515" w="142859">
                <a:moveTo>
                  <a:pt x="0" y="0"/>
                </a:moveTo>
                <a:lnTo>
                  <a:pt x="0" y="12515"/>
                </a:lnTo>
                <a:lnTo>
                  <a:pt x="142859" y="12515"/>
                </a:lnTo>
                <a:lnTo>
                  <a:pt x="57388" y="6105"/>
                </a:lnTo>
                <a:lnTo>
                  <a:pt x="23810" y="3052"/>
                </a:lnTo>
                <a:close/>
              </a:path>
            </a:pathLst>
          </a:custGeom>
          <a:gradFill>
            <a:gsLst>
              <a:gs pos="0">
                <a:srgbClr val="233B52"/>
              </a:gs>
              <a:gs pos="20000">
                <a:srgbClr val="525E69"/>
              </a:gs>
              <a:gs pos="100000">
                <a:srgbClr val="64B5F6"/>
              </a:gs>
            </a:gsLst>
            <a:lin ang="0" scaled="0"/>
          </a:gradFill>
          <a:ln>
            <a:noFill/>
          </a:ln>
        </p:spPr>
      </p:sp>
      <p:sp>
        <p:nvSpPr>
          <p:cNvPr id="1217" name="Google Shape;1217;p177"/>
          <p:cNvSpPr/>
          <p:nvPr/>
        </p:nvSpPr>
        <p:spPr>
          <a:xfrm>
            <a:off x="2174925" y="2777800"/>
            <a:ext cx="5555600" cy="1442300"/>
          </a:xfrm>
          <a:custGeom>
            <a:rect b="b" l="l" r="r" t="t"/>
            <a:pathLst>
              <a:path extrusionOk="0" h="57692" w="222224">
                <a:moveTo>
                  <a:pt x="0" y="0"/>
                </a:moveTo>
                <a:lnTo>
                  <a:pt x="610" y="57692"/>
                </a:lnTo>
                <a:lnTo>
                  <a:pt x="221918" y="57692"/>
                </a:lnTo>
                <a:lnTo>
                  <a:pt x="112333" y="57692"/>
                </a:lnTo>
                <a:lnTo>
                  <a:pt x="222224" y="57692"/>
                </a:lnTo>
                <a:lnTo>
                  <a:pt x="102870" y="47924"/>
                </a:lnTo>
                <a:lnTo>
                  <a:pt x="75092" y="43651"/>
                </a:lnTo>
                <a:lnTo>
                  <a:pt x="49145" y="37546"/>
                </a:lnTo>
                <a:lnTo>
                  <a:pt x="34188" y="32967"/>
                </a:lnTo>
                <a:lnTo>
                  <a:pt x="24420" y="27778"/>
                </a:lnTo>
                <a:lnTo>
                  <a:pt x="14347" y="19841"/>
                </a:lnTo>
                <a:lnTo>
                  <a:pt x="8547" y="12210"/>
                </a:lnTo>
                <a:close/>
              </a:path>
            </a:pathLst>
          </a:custGeom>
          <a:gradFill>
            <a:gsLst>
              <a:gs pos="0">
                <a:srgbClr val="233B52"/>
              </a:gs>
              <a:gs pos="20000">
                <a:srgbClr val="801E42"/>
              </a:gs>
              <a:gs pos="36000">
                <a:srgbClr val="DD0031"/>
              </a:gs>
              <a:gs pos="44000">
                <a:srgbClr val="DD0031"/>
              </a:gs>
              <a:gs pos="57000">
                <a:srgbClr val="801E42"/>
              </a:gs>
              <a:gs pos="100000">
                <a:srgbClr val="233B52"/>
              </a:gs>
            </a:gsLst>
            <a:lin ang="0" scaled="0"/>
          </a:gradFill>
          <a:ln>
            <a:noFill/>
          </a:ln>
        </p:spPr>
      </p:sp>
      <p:sp>
        <p:nvSpPr>
          <p:cNvPr id="1218" name="Google Shape;1218;p177"/>
          <p:cNvSpPr txBox="1"/>
          <p:nvPr/>
        </p:nvSpPr>
        <p:spPr>
          <a:xfrm>
            <a:off x="6138800" y="999500"/>
            <a:ext cx="15534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Angular v2 actual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(est 2016)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3" name="Google Shape;1223;p178"/>
          <p:cNvCxnSpPr/>
          <p:nvPr/>
        </p:nvCxnSpPr>
        <p:spPr>
          <a:xfrm>
            <a:off x="1587300" y="808925"/>
            <a:ext cx="0" cy="3426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24" name="Google Shape;1224;p178"/>
          <p:cNvCxnSpPr/>
          <p:nvPr/>
        </p:nvCxnSpPr>
        <p:spPr>
          <a:xfrm rot="10800000">
            <a:off x="1587300" y="4235225"/>
            <a:ext cx="61740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25" name="Google Shape;1225;p178"/>
          <p:cNvSpPr/>
          <p:nvPr/>
        </p:nvSpPr>
        <p:spPr>
          <a:xfrm>
            <a:off x="1739950" y="900500"/>
            <a:ext cx="5998200" cy="3289075"/>
          </a:xfrm>
          <a:custGeom>
            <a:rect b="b" l="l" r="r" t="t"/>
            <a:pathLst>
              <a:path extrusionOk="0" h="131563" w="239928">
                <a:moveTo>
                  <a:pt x="0" y="0"/>
                </a:moveTo>
                <a:cubicBezTo>
                  <a:pt x="7631" y="17349"/>
                  <a:pt x="5799" y="82164"/>
                  <a:pt x="45787" y="104091"/>
                </a:cubicBezTo>
                <a:cubicBezTo>
                  <a:pt x="85775" y="126018"/>
                  <a:pt x="207571" y="126984"/>
                  <a:pt x="239928" y="131563"/>
                </a:cubicBez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26" name="Google Shape;1226;p178"/>
          <p:cNvSpPr txBox="1"/>
          <p:nvPr/>
        </p:nvSpPr>
        <p:spPr>
          <a:xfrm>
            <a:off x="687000" y="808925"/>
            <a:ext cx="7671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  <a:latin typeface="Roboto Light"/>
                <a:ea typeface="Roboto Light"/>
                <a:cs typeface="Roboto Light"/>
                <a:sym typeface="Roboto Light"/>
              </a:rPr>
              <a:t>billions</a:t>
            </a:r>
            <a:endParaRPr sz="1200">
              <a:solidFill>
                <a:srgbClr val="9E9E9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27" name="Google Shape;1227;p178"/>
          <p:cNvSpPr txBox="1"/>
          <p:nvPr/>
        </p:nvSpPr>
        <p:spPr>
          <a:xfrm>
            <a:off x="2094450" y="900500"/>
            <a:ext cx="7671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Billion user apps</a:t>
            </a:r>
            <a:endParaRPr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28" name="Google Shape;1228;p178"/>
          <p:cNvSpPr txBox="1"/>
          <p:nvPr/>
        </p:nvSpPr>
        <p:spPr>
          <a:xfrm>
            <a:off x="3209800" y="2984650"/>
            <a:ext cx="14322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Enterprise</a:t>
            </a:r>
            <a:endParaRPr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apps</a:t>
            </a:r>
            <a:endParaRPr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29" name="Google Shape;1229;p178"/>
          <p:cNvSpPr txBox="1"/>
          <p:nvPr/>
        </p:nvSpPr>
        <p:spPr>
          <a:xfrm>
            <a:off x="5320850" y="2975975"/>
            <a:ext cx="2500500" cy="10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Small-medium apps</a:t>
            </a:r>
            <a:endParaRPr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Demos</a:t>
            </a:r>
            <a:endParaRPr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Edu apps</a:t>
            </a:r>
            <a:endParaRPr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30" name="Google Shape;1230;p178"/>
          <p:cNvSpPr txBox="1"/>
          <p:nvPr/>
        </p:nvSpPr>
        <p:spPr>
          <a:xfrm rot="-5400000">
            <a:off x="133200" y="2519525"/>
            <a:ext cx="22563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0A4AE"/>
                </a:solidFill>
                <a:latin typeface="Roboto Light"/>
                <a:ea typeface="Roboto Light"/>
                <a:cs typeface="Roboto Light"/>
                <a:sym typeface="Roboto Light"/>
              </a:rPr>
              <a:t>Number of users</a:t>
            </a:r>
            <a:endParaRPr sz="1200">
              <a:solidFill>
                <a:srgbClr val="90A4A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31" name="Google Shape;1231;p178"/>
          <p:cNvSpPr txBox="1"/>
          <p:nvPr/>
        </p:nvSpPr>
        <p:spPr>
          <a:xfrm>
            <a:off x="954400" y="4244650"/>
            <a:ext cx="5391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  <a:latin typeface="Roboto Light"/>
                <a:ea typeface="Roboto Light"/>
                <a:cs typeface="Roboto Light"/>
                <a:sym typeface="Roboto Light"/>
              </a:rPr>
              <a:t>0</a:t>
            </a:r>
            <a:endParaRPr sz="1200">
              <a:solidFill>
                <a:srgbClr val="9E9E9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32" name="Google Shape;1232;p178"/>
          <p:cNvSpPr txBox="1"/>
          <p:nvPr/>
        </p:nvSpPr>
        <p:spPr>
          <a:xfrm>
            <a:off x="3162725" y="4340700"/>
            <a:ext cx="22563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0A4AE"/>
                </a:solidFill>
                <a:latin typeface="Roboto Light"/>
                <a:ea typeface="Roboto Light"/>
                <a:cs typeface="Roboto Light"/>
                <a:sym typeface="Roboto Light"/>
              </a:rPr>
              <a:t>Number of apps</a:t>
            </a:r>
            <a:endParaRPr sz="1200">
              <a:solidFill>
                <a:srgbClr val="90A4A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33" name="Google Shape;1233;p178"/>
          <p:cNvSpPr txBox="1"/>
          <p:nvPr/>
        </p:nvSpPr>
        <p:spPr>
          <a:xfrm>
            <a:off x="7097075" y="4280875"/>
            <a:ext cx="7671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  <a:latin typeface="Roboto Light"/>
                <a:ea typeface="Roboto Light"/>
                <a:cs typeface="Roboto Light"/>
                <a:sym typeface="Roboto Light"/>
              </a:rPr>
              <a:t>millions</a:t>
            </a:r>
            <a:endParaRPr sz="1200">
              <a:solidFill>
                <a:srgbClr val="9E9E9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34" name="Google Shape;1234;p178"/>
          <p:cNvSpPr/>
          <p:nvPr/>
        </p:nvSpPr>
        <p:spPr>
          <a:xfrm>
            <a:off x="4159050" y="3899600"/>
            <a:ext cx="3571475" cy="312875"/>
          </a:xfrm>
          <a:custGeom>
            <a:rect b="b" l="l" r="r" t="t"/>
            <a:pathLst>
              <a:path extrusionOk="0" h="12515" w="142859">
                <a:moveTo>
                  <a:pt x="0" y="0"/>
                </a:moveTo>
                <a:lnTo>
                  <a:pt x="0" y="12515"/>
                </a:lnTo>
                <a:lnTo>
                  <a:pt x="142859" y="12515"/>
                </a:lnTo>
                <a:lnTo>
                  <a:pt x="57388" y="6105"/>
                </a:lnTo>
                <a:lnTo>
                  <a:pt x="23810" y="3052"/>
                </a:lnTo>
                <a:close/>
              </a:path>
            </a:pathLst>
          </a:custGeom>
          <a:gradFill>
            <a:gsLst>
              <a:gs pos="0">
                <a:srgbClr val="233B52"/>
              </a:gs>
              <a:gs pos="20000">
                <a:srgbClr val="525E69"/>
              </a:gs>
              <a:gs pos="100000">
                <a:srgbClr val="64B5F6"/>
              </a:gs>
            </a:gsLst>
            <a:lin ang="0" scaled="0"/>
          </a:gradFill>
          <a:ln>
            <a:noFill/>
          </a:ln>
        </p:spPr>
      </p:sp>
      <p:sp>
        <p:nvSpPr>
          <p:cNvPr id="1235" name="Google Shape;1235;p178"/>
          <p:cNvSpPr/>
          <p:nvPr/>
        </p:nvSpPr>
        <p:spPr>
          <a:xfrm>
            <a:off x="2174925" y="2777800"/>
            <a:ext cx="5555600" cy="1442300"/>
          </a:xfrm>
          <a:custGeom>
            <a:rect b="b" l="l" r="r" t="t"/>
            <a:pathLst>
              <a:path extrusionOk="0" h="57692" w="222224">
                <a:moveTo>
                  <a:pt x="0" y="0"/>
                </a:moveTo>
                <a:lnTo>
                  <a:pt x="610" y="57692"/>
                </a:lnTo>
                <a:lnTo>
                  <a:pt x="221918" y="57692"/>
                </a:lnTo>
                <a:lnTo>
                  <a:pt x="112333" y="57692"/>
                </a:lnTo>
                <a:lnTo>
                  <a:pt x="222224" y="57692"/>
                </a:lnTo>
                <a:lnTo>
                  <a:pt x="102870" y="47924"/>
                </a:lnTo>
                <a:lnTo>
                  <a:pt x="75092" y="43651"/>
                </a:lnTo>
                <a:lnTo>
                  <a:pt x="49145" y="37546"/>
                </a:lnTo>
                <a:lnTo>
                  <a:pt x="34188" y="32967"/>
                </a:lnTo>
                <a:lnTo>
                  <a:pt x="24420" y="27778"/>
                </a:lnTo>
                <a:lnTo>
                  <a:pt x="14347" y="19841"/>
                </a:lnTo>
                <a:lnTo>
                  <a:pt x="8547" y="12210"/>
                </a:lnTo>
                <a:close/>
              </a:path>
            </a:pathLst>
          </a:custGeom>
          <a:gradFill>
            <a:gsLst>
              <a:gs pos="0">
                <a:srgbClr val="233B52"/>
              </a:gs>
              <a:gs pos="14000">
                <a:srgbClr val="801E42"/>
              </a:gs>
              <a:gs pos="25000">
                <a:srgbClr val="DD0031"/>
              </a:gs>
              <a:gs pos="52999">
                <a:srgbClr val="DD0031"/>
              </a:gs>
              <a:gs pos="62000">
                <a:srgbClr val="801E42"/>
              </a:gs>
              <a:gs pos="100000">
                <a:srgbClr val="233B52"/>
              </a:gs>
            </a:gsLst>
            <a:lin ang="0" scaled="0"/>
          </a:gradFill>
          <a:ln>
            <a:noFill/>
          </a:ln>
        </p:spPr>
      </p:sp>
      <p:sp>
        <p:nvSpPr>
          <p:cNvPr id="1236" name="Google Shape;1236;p178"/>
          <p:cNvSpPr txBox="1"/>
          <p:nvPr/>
        </p:nvSpPr>
        <p:spPr>
          <a:xfrm>
            <a:off x="6138800" y="999500"/>
            <a:ext cx="15534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Angular v4-v8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(2016-2019)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0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1" name="Google Shape;1241;p179"/>
          <p:cNvCxnSpPr/>
          <p:nvPr/>
        </p:nvCxnSpPr>
        <p:spPr>
          <a:xfrm>
            <a:off x="1587300" y="808925"/>
            <a:ext cx="0" cy="3426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42" name="Google Shape;1242;p179"/>
          <p:cNvCxnSpPr/>
          <p:nvPr/>
        </p:nvCxnSpPr>
        <p:spPr>
          <a:xfrm rot="10800000">
            <a:off x="1587300" y="4235225"/>
            <a:ext cx="61740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43" name="Google Shape;1243;p179"/>
          <p:cNvSpPr/>
          <p:nvPr/>
        </p:nvSpPr>
        <p:spPr>
          <a:xfrm>
            <a:off x="1739950" y="900500"/>
            <a:ext cx="5998200" cy="3289075"/>
          </a:xfrm>
          <a:custGeom>
            <a:rect b="b" l="l" r="r" t="t"/>
            <a:pathLst>
              <a:path extrusionOk="0" h="131563" w="239928">
                <a:moveTo>
                  <a:pt x="0" y="0"/>
                </a:moveTo>
                <a:cubicBezTo>
                  <a:pt x="7631" y="17349"/>
                  <a:pt x="5799" y="82164"/>
                  <a:pt x="45787" y="104091"/>
                </a:cubicBezTo>
                <a:cubicBezTo>
                  <a:pt x="85775" y="126018"/>
                  <a:pt x="207571" y="126984"/>
                  <a:pt x="239928" y="131563"/>
                </a:cubicBez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44" name="Google Shape;1244;p179"/>
          <p:cNvSpPr txBox="1"/>
          <p:nvPr/>
        </p:nvSpPr>
        <p:spPr>
          <a:xfrm>
            <a:off x="687000" y="808925"/>
            <a:ext cx="7671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  <a:latin typeface="Roboto Light"/>
                <a:ea typeface="Roboto Light"/>
                <a:cs typeface="Roboto Light"/>
                <a:sym typeface="Roboto Light"/>
              </a:rPr>
              <a:t>billions</a:t>
            </a:r>
            <a:endParaRPr sz="1200">
              <a:solidFill>
                <a:srgbClr val="9E9E9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45" name="Google Shape;1245;p179"/>
          <p:cNvSpPr txBox="1"/>
          <p:nvPr/>
        </p:nvSpPr>
        <p:spPr>
          <a:xfrm>
            <a:off x="2094450" y="900500"/>
            <a:ext cx="7671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Billion user apps</a:t>
            </a:r>
            <a:endParaRPr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46" name="Google Shape;1246;p179"/>
          <p:cNvSpPr txBox="1"/>
          <p:nvPr/>
        </p:nvSpPr>
        <p:spPr>
          <a:xfrm>
            <a:off x="3209800" y="2984650"/>
            <a:ext cx="14322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Enterprise</a:t>
            </a:r>
            <a:endParaRPr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apps</a:t>
            </a:r>
            <a:endParaRPr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47" name="Google Shape;1247;p179"/>
          <p:cNvSpPr txBox="1"/>
          <p:nvPr/>
        </p:nvSpPr>
        <p:spPr>
          <a:xfrm>
            <a:off x="5320850" y="2975975"/>
            <a:ext cx="2500500" cy="10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Small-medium apps</a:t>
            </a:r>
            <a:endParaRPr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Demos</a:t>
            </a:r>
            <a:endParaRPr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Edu apps</a:t>
            </a:r>
            <a:endParaRPr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48" name="Google Shape;1248;p179"/>
          <p:cNvSpPr txBox="1"/>
          <p:nvPr/>
        </p:nvSpPr>
        <p:spPr>
          <a:xfrm rot="-5400000">
            <a:off x="133200" y="2519525"/>
            <a:ext cx="22563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0A4AE"/>
                </a:solidFill>
                <a:latin typeface="Roboto Light"/>
                <a:ea typeface="Roboto Light"/>
                <a:cs typeface="Roboto Light"/>
                <a:sym typeface="Roboto Light"/>
              </a:rPr>
              <a:t>Number of users</a:t>
            </a:r>
            <a:endParaRPr sz="1200">
              <a:solidFill>
                <a:srgbClr val="90A4A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49" name="Google Shape;1249;p179"/>
          <p:cNvSpPr txBox="1"/>
          <p:nvPr/>
        </p:nvSpPr>
        <p:spPr>
          <a:xfrm>
            <a:off x="954400" y="4244650"/>
            <a:ext cx="5391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  <a:latin typeface="Roboto Light"/>
                <a:ea typeface="Roboto Light"/>
                <a:cs typeface="Roboto Light"/>
                <a:sym typeface="Roboto Light"/>
              </a:rPr>
              <a:t>0</a:t>
            </a:r>
            <a:endParaRPr sz="1200">
              <a:solidFill>
                <a:srgbClr val="9E9E9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50" name="Google Shape;1250;p179"/>
          <p:cNvSpPr txBox="1"/>
          <p:nvPr/>
        </p:nvSpPr>
        <p:spPr>
          <a:xfrm>
            <a:off x="3162725" y="4340700"/>
            <a:ext cx="22563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0A4AE"/>
                </a:solidFill>
                <a:latin typeface="Roboto Light"/>
                <a:ea typeface="Roboto Light"/>
                <a:cs typeface="Roboto Light"/>
                <a:sym typeface="Roboto Light"/>
              </a:rPr>
              <a:t>Number of apps</a:t>
            </a:r>
            <a:endParaRPr sz="1200">
              <a:solidFill>
                <a:srgbClr val="90A4A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51" name="Google Shape;1251;p179"/>
          <p:cNvSpPr txBox="1"/>
          <p:nvPr/>
        </p:nvSpPr>
        <p:spPr>
          <a:xfrm>
            <a:off x="7097075" y="4280875"/>
            <a:ext cx="7671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  <a:latin typeface="Roboto Light"/>
                <a:ea typeface="Roboto Light"/>
                <a:cs typeface="Roboto Light"/>
                <a:sym typeface="Roboto Light"/>
              </a:rPr>
              <a:t>millions</a:t>
            </a:r>
            <a:endParaRPr sz="1200">
              <a:solidFill>
                <a:srgbClr val="9E9E9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52" name="Google Shape;1252;p179"/>
          <p:cNvSpPr/>
          <p:nvPr/>
        </p:nvSpPr>
        <p:spPr>
          <a:xfrm>
            <a:off x="4159050" y="3899600"/>
            <a:ext cx="3571475" cy="312875"/>
          </a:xfrm>
          <a:custGeom>
            <a:rect b="b" l="l" r="r" t="t"/>
            <a:pathLst>
              <a:path extrusionOk="0" h="12515" w="142859">
                <a:moveTo>
                  <a:pt x="0" y="0"/>
                </a:moveTo>
                <a:lnTo>
                  <a:pt x="0" y="12515"/>
                </a:lnTo>
                <a:lnTo>
                  <a:pt x="142859" y="12515"/>
                </a:lnTo>
                <a:lnTo>
                  <a:pt x="57388" y="6105"/>
                </a:lnTo>
                <a:lnTo>
                  <a:pt x="23810" y="3052"/>
                </a:lnTo>
                <a:close/>
              </a:path>
            </a:pathLst>
          </a:custGeom>
          <a:gradFill>
            <a:gsLst>
              <a:gs pos="0">
                <a:srgbClr val="233B52"/>
              </a:gs>
              <a:gs pos="20000">
                <a:srgbClr val="525E69"/>
              </a:gs>
              <a:gs pos="100000">
                <a:srgbClr val="64B5F6"/>
              </a:gs>
            </a:gsLst>
            <a:lin ang="0" scaled="0"/>
          </a:gradFill>
          <a:ln>
            <a:noFill/>
          </a:ln>
        </p:spPr>
      </p:sp>
      <p:sp>
        <p:nvSpPr>
          <p:cNvPr id="1253" name="Google Shape;1253;p179"/>
          <p:cNvSpPr/>
          <p:nvPr/>
        </p:nvSpPr>
        <p:spPr>
          <a:xfrm>
            <a:off x="2174925" y="2777800"/>
            <a:ext cx="5555600" cy="1442300"/>
          </a:xfrm>
          <a:custGeom>
            <a:rect b="b" l="l" r="r" t="t"/>
            <a:pathLst>
              <a:path extrusionOk="0" h="57692" w="222224">
                <a:moveTo>
                  <a:pt x="0" y="0"/>
                </a:moveTo>
                <a:lnTo>
                  <a:pt x="610" y="57692"/>
                </a:lnTo>
                <a:lnTo>
                  <a:pt x="221918" y="57692"/>
                </a:lnTo>
                <a:lnTo>
                  <a:pt x="112333" y="57692"/>
                </a:lnTo>
                <a:lnTo>
                  <a:pt x="222224" y="57692"/>
                </a:lnTo>
                <a:lnTo>
                  <a:pt x="102870" y="47924"/>
                </a:lnTo>
                <a:lnTo>
                  <a:pt x="75092" y="43651"/>
                </a:lnTo>
                <a:lnTo>
                  <a:pt x="49145" y="37546"/>
                </a:lnTo>
                <a:lnTo>
                  <a:pt x="34188" y="32967"/>
                </a:lnTo>
                <a:lnTo>
                  <a:pt x="24420" y="27778"/>
                </a:lnTo>
                <a:lnTo>
                  <a:pt x="14347" y="19841"/>
                </a:lnTo>
                <a:lnTo>
                  <a:pt x="8547" y="12210"/>
                </a:lnTo>
                <a:close/>
              </a:path>
            </a:pathLst>
          </a:custGeom>
          <a:gradFill>
            <a:gsLst>
              <a:gs pos="0">
                <a:srgbClr val="233B52"/>
              </a:gs>
              <a:gs pos="14000">
                <a:srgbClr val="801E42"/>
              </a:gs>
              <a:gs pos="25000">
                <a:srgbClr val="DD0031"/>
              </a:gs>
              <a:gs pos="79000">
                <a:srgbClr val="DD0031"/>
              </a:gs>
              <a:gs pos="90000">
                <a:srgbClr val="801E42"/>
              </a:gs>
              <a:gs pos="100000">
                <a:srgbClr val="233B52"/>
              </a:gs>
            </a:gsLst>
            <a:lin ang="0" scaled="0"/>
          </a:gradFill>
          <a:ln>
            <a:noFill/>
          </a:ln>
        </p:spPr>
      </p:sp>
      <p:sp>
        <p:nvSpPr>
          <p:cNvPr id="1254" name="Google Shape;1254;p179"/>
          <p:cNvSpPr txBox="1"/>
          <p:nvPr/>
        </p:nvSpPr>
        <p:spPr>
          <a:xfrm>
            <a:off x="6138800" y="999500"/>
            <a:ext cx="15534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Angular Ivy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(planned for v9)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8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9" name="Google Shape;1259;p180"/>
          <p:cNvCxnSpPr/>
          <p:nvPr/>
        </p:nvCxnSpPr>
        <p:spPr>
          <a:xfrm>
            <a:off x="1587300" y="808925"/>
            <a:ext cx="0" cy="3426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60" name="Google Shape;1260;p180"/>
          <p:cNvCxnSpPr/>
          <p:nvPr/>
        </p:nvCxnSpPr>
        <p:spPr>
          <a:xfrm rot="10800000">
            <a:off x="1587300" y="4235225"/>
            <a:ext cx="61740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61" name="Google Shape;1261;p180"/>
          <p:cNvSpPr/>
          <p:nvPr/>
        </p:nvSpPr>
        <p:spPr>
          <a:xfrm>
            <a:off x="1739950" y="900500"/>
            <a:ext cx="5998200" cy="3289075"/>
          </a:xfrm>
          <a:custGeom>
            <a:rect b="b" l="l" r="r" t="t"/>
            <a:pathLst>
              <a:path extrusionOk="0" h="131563" w="239928">
                <a:moveTo>
                  <a:pt x="0" y="0"/>
                </a:moveTo>
                <a:cubicBezTo>
                  <a:pt x="7631" y="17349"/>
                  <a:pt x="5799" y="82164"/>
                  <a:pt x="45787" y="104091"/>
                </a:cubicBezTo>
                <a:cubicBezTo>
                  <a:pt x="85775" y="126018"/>
                  <a:pt x="207571" y="126984"/>
                  <a:pt x="239928" y="131563"/>
                </a:cubicBez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62" name="Google Shape;1262;p180"/>
          <p:cNvSpPr txBox="1"/>
          <p:nvPr/>
        </p:nvSpPr>
        <p:spPr>
          <a:xfrm>
            <a:off x="687000" y="808925"/>
            <a:ext cx="7671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  <a:latin typeface="Roboto Light"/>
                <a:ea typeface="Roboto Light"/>
                <a:cs typeface="Roboto Light"/>
                <a:sym typeface="Roboto Light"/>
              </a:rPr>
              <a:t>billions</a:t>
            </a:r>
            <a:endParaRPr sz="1200">
              <a:solidFill>
                <a:srgbClr val="9E9E9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63" name="Google Shape;1263;p180"/>
          <p:cNvSpPr txBox="1"/>
          <p:nvPr/>
        </p:nvSpPr>
        <p:spPr>
          <a:xfrm>
            <a:off x="2094450" y="900500"/>
            <a:ext cx="7671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Billion user apps</a:t>
            </a:r>
            <a:endParaRPr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64" name="Google Shape;1264;p180"/>
          <p:cNvSpPr txBox="1"/>
          <p:nvPr/>
        </p:nvSpPr>
        <p:spPr>
          <a:xfrm>
            <a:off x="3209800" y="2984650"/>
            <a:ext cx="14322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Enterprise</a:t>
            </a:r>
            <a:endParaRPr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apps</a:t>
            </a:r>
            <a:endParaRPr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65" name="Google Shape;1265;p180"/>
          <p:cNvSpPr txBox="1"/>
          <p:nvPr/>
        </p:nvSpPr>
        <p:spPr>
          <a:xfrm>
            <a:off x="5320850" y="2975975"/>
            <a:ext cx="2500500" cy="10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Small-medium apps</a:t>
            </a:r>
            <a:endParaRPr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Demos</a:t>
            </a:r>
            <a:endParaRPr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Edu apps</a:t>
            </a:r>
            <a:endParaRPr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66" name="Google Shape;1266;p180"/>
          <p:cNvSpPr txBox="1"/>
          <p:nvPr/>
        </p:nvSpPr>
        <p:spPr>
          <a:xfrm rot="-5400000">
            <a:off x="133200" y="2519525"/>
            <a:ext cx="22563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0A4AE"/>
                </a:solidFill>
                <a:latin typeface="Roboto Light"/>
                <a:ea typeface="Roboto Light"/>
                <a:cs typeface="Roboto Light"/>
                <a:sym typeface="Roboto Light"/>
              </a:rPr>
              <a:t>Number of users</a:t>
            </a:r>
            <a:endParaRPr sz="1200">
              <a:solidFill>
                <a:srgbClr val="90A4A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67" name="Google Shape;1267;p180"/>
          <p:cNvSpPr txBox="1"/>
          <p:nvPr/>
        </p:nvSpPr>
        <p:spPr>
          <a:xfrm>
            <a:off x="954400" y="4244650"/>
            <a:ext cx="5391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  <a:latin typeface="Roboto Light"/>
                <a:ea typeface="Roboto Light"/>
                <a:cs typeface="Roboto Light"/>
                <a:sym typeface="Roboto Light"/>
              </a:rPr>
              <a:t>0</a:t>
            </a:r>
            <a:endParaRPr sz="1200">
              <a:solidFill>
                <a:srgbClr val="9E9E9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68" name="Google Shape;1268;p180"/>
          <p:cNvSpPr txBox="1"/>
          <p:nvPr/>
        </p:nvSpPr>
        <p:spPr>
          <a:xfrm>
            <a:off x="3162725" y="4340700"/>
            <a:ext cx="22563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0A4AE"/>
                </a:solidFill>
                <a:latin typeface="Roboto Light"/>
                <a:ea typeface="Roboto Light"/>
                <a:cs typeface="Roboto Light"/>
                <a:sym typeface="Roboto Light"/>
              </a:rPr>
              <a:t>Number of apps</a:t>
            </a:r>
            <a:endParaRPr sz="1200">
              <a:solidFill>
                <a:srgbClr val="90A4A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69" name="Google Shape;1269;p180"/>
          <p:cNvSpPr txBox="1"/>
          <p:nvPr/>
        </p:nvSpPr>
        <p:spPr>
          <a:xfrm>
            <a:off x="7097075" y="4280875"/>
            <a:ext cx="7671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  <a:latin typeface="Roboto Light"/>
                <a:ea typeface="Roboto Light"/>
                <a:cs typeface="Roboto Light"/>
                <a:sym typeface="Roboto Light"/>
              </a:rPr>
              <a:t>millions</a:t>
            </a:r>
            <a:endParaRPr sz="1200">
              <a:solidFill>
                <a:srgbClr val="9E9E9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70" name="Google Shape;1270;p180"/>
          <p:cNvSpPr/>
          <p:nvPr/>
        </p:nvSpPr>
        <p:spPr>
          <a:xfrm>
            <a:off x="4159050" y="3899600"/>
            <a:ext cx="3571475" cy="312875"/>
          </a:xfrm>
          <a:custGeom>
            <a:rect b="b" l="l" r="r" t="t"/>
            <a:pathLst>
              <a:path extrusionOk="0" h="12515" w="142859">
                <a:moveTo>
                  <a:pt x="0" y="0"/>
                </a:moveTo>
                <a:lnTo>
                  <a:pt x="0" y="12515"/>
                </a:lnTo>
                <a:lnTo>
                  <a:pt x="142859" y="12515"/>
                </a:lnTo>
                <a:lnTo>
                  <a:pt x="57388" y="6105"/>
                </a:lnTo>
                <a:lnTo>
                  <a:pt x="23810" y="3052"/>
                </a:lnTo>
                <a:close/>
              </a:path>
            </a:pathLst>
          </a:custGeom>
          <a:gradFill>
            <a:gsLst>
              <a:gs pos="0">
                <a:srgbClr val="233B52"/>
              </a:gs>
              <a:gs pos="20000">
                <a:srgbClr val="525E69"/>
              </a:gs>
              <a:gs pos="100000">
                <a:srgbClr val="64B5F6"/>
              </a:gs>
            </a:gsLst>
            <a:lin ang="0" scaled="0"/>
          </a:gradFill>
          <a:ln>
            <a:noFill/>
          </a:ln>
        </p:spPr>
      </p:sp>
      <p:sp>
        <p:nvSpPr>
          <p:cNvPr id="1271" name="Google Shape;1271;p180"/>
          <p:cNvSpPr/>
          <p:nvPr/>
        </p:nvSpPr>
        <p:spPr>
          <a:xfrm>
            <a:off x="1869675" y="1663625"/>
            <a:ext cx="5860850" cy="2564125"/>
          </a:xfrm>
          <a:custGeom>
            <a:rect b="b" l="l" r="r" t="t"/>
            <a:pathLst>
              <a:path extrusionOk="0" h="102565" w="234434">
                <a:moveTo>
                  <a:pt x="0" y="0"/>
                </a:moveTo>
                <a:lnTo>
                  <a:pt x="610" y="102565"/>
                </a:lnTo>
                <a:lnTo>
                  <a:pt x="234128" y="102259"/>
                </a:lnTo>
                <a:lnTo>
                  <a:pt x="124543" y="102259"/>
                </a:lnTo>
                <a:lnTo>
                  <a:pt x="234434" y="102259"/>
                </a:lnTo>
                <a:lnTo>
                  <a:pt x="115080" y="92491"/>
                </a:lnTo>
                <a:lnTo>
                  <a:pt x="87302" y="88218"/>
                </a:lnTo>
                <a:lnTo>
                  <a:pt x="61355" y="82113"/>
                </a:lnTo>
                <a:lnTo>
                  <a:pt x="47619" y="77839"/>
                </a:lnTo>
                <a:lnTo>
                  <a:pt x="31136" y="68376"/>
                </a:lnTo>
                <a:lnTo>
                  <a:pt x="20146" y="57082"/>
                </a:lnTo>
                <a:lnTo>
                  <a:pt x="10684" y="39988"/>
                </a:lnTo>
                <a:close/>
              </a:path>
            </a:pathLst>
          </a:custGeom>
          <a:gradFill>
            <a:gsLst>
              <a:gs pos="0">
                <a:srgbClr val="233B52"/>
              </a:gs>
              <a:gs pos="5000">
                <a:srgbClr val="801E42"/>
              </a:gs>
              <a:gs pos="10000">
                <a:srgbClr val="DD0031"/>
              </a:gs>
              <a:gs pos="80000">
                <a:srgbClr val="DD0031"/>
              </a:gs>
              <a:gs pos="90000">
                <a:srgbClr val="801E42"/>
              </a:gs>
              <a:gs pos="100000">
                <a:srgbClr val="233B52"/>
              </a:gs>
            </a:gsLst>
            <a:lin ang="0" scaled="0"/>
          </a:gradFill>
          <a:ln>
            <a:noFill/>
          </a:ln>
        </p:spPr>
      </p:sp>
      <p:sp>
        <p:nvSpPr>
          <p:cNvPr id="1272" name="Google Shape;1272;p180"/>
          <p:cNvSpPr txBox="1"/>
          <p:nvPr/>
        </p:nvSpPr>
        <p:spPr>
          <a:xfrm>
            <a:off x="6138800" y="999500"/>
            <a:ext cx="15534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Angular Photon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(prototypes)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181"/>
          <p:cNvSpPr txBox="1"/>
          <p:nvPr/>
        </p:nvSpPr>
        <p:spPr>
          <a:xfrm>
            <a:off x="3194650" y="3155775"/>
            <a:ext cx="5624400" cy="13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Not Every App is a SPA</a:t>
            </a:r>
            <a:endParaRPr b="1"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Today 3:55 PM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78" name="Google Shape;1278;p181"/>
          <p:cNvPicPr preferRelativeResize="0"/>
          <p:nvPr/>
        </p:nvPicPr>
        <p:blipFill rotWithShape="1">
          <a:blip r:embed="rId3">
            <a:alphaModFix/>
          </a:blip>
          <a:srcRect b="7037" l="3257" r="3415" t="0"/>
          <a:stretch/>
        </p:blipFill>
        <p:spPr>
          <a:xfrm>
            <a:off x="1374200" y="2911550"/>
            <a:ext cx="1503475" cy="2059321"/>
          </a:xfrm>
          <a:prstGeom prst="rect">
            <a:avLst/>
          </a:prstGeom>
          <a:noFill/>
          <a:ln>
            <a:noFill/>
          </a:ln>
        </p:spPr>
      </p:pic>
      <p:sp>
        <p:nvSpPr>
          <p:cNvPr id="1279" name="Google Shape;1279;p181"/>
          <p:cNvSpPr txBox="1"/>
          <p:nvPr/>
        </p:nvSpPr>
        <p:spPr>
          <a:xfrm>
            <a:off x="3194650" y="947200"/>
            <a:ext cx="5624400" cy="13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Web Components with Angular Elements: Beyond the Basics</a:t>
            </a:r>
            <a:endParaRPr b="1"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Today 10:50 AM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80" name="Google Shape;1280;p1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0502" y="571494"/>
            <a:ext cx="1478042" cy="205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4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5" name="Google Shape;1285;p182"/>
          <p:cNvCxnSpPr/>
          <p:nvPr/>
        </p:nvCxnSpPr>
        <p:spPr>
          <a:xfrm>
            <a:off x="1587300" y="808925"/>
            <a:ext cx="0" cy="3426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86" name="Google Shape;1286;p182"/>
          <p:cNvCxnSpPr/>
          <p:nvPr/>
        </p:nvCxnSpPr>
        <p:spPr>
          <a:xfrm rot="10800000">
            <a:off x="1587300" y="4235225"/>
            <a:ext cx="61740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87" name="Google Shape;1287;p182"/>
          <p:cNvSpPr/>
          <p:nvPr/>
        </p:nvSpPr>
        <p:spPr>
          <a:xfrm>
            <a:off x="1739950" y="900500"/>
            <a:ext cx="5998200" cy="3289075"/>
          </a:xfrm>
          <a:custGeom>
            <a:rect b="b" l="l" r="r" t="t"/>
            <a:pathLst>
              <a:path extrusionOk="0" h="131563" w="239928">
                <a:moveTo>
                  <a:pt x="0" y="0"/>
                </a:moveTo>
                <a:cubicBezTo>
                  <a:pt x="7631" y="17349"/>
                  <a:pt x="5799" y="82164"/>
                  <a:pt x="45787" y="104091"/>
                </a:cubicBezTo>
                <a:cubicBezTo>
                  <a:pt x="85775" y="126018"/>
                  <a:pt x="207571" y="126984"/>
                  <a:pt x="239928" y="131563"/>
                </a:cubicBez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88" name="Google Shape;1288;p182"/>
          <p:cNvSpPr txBox="1"/>
          <p:nvPr/>
        </p:nvSpPr>
        <p:spPr>
          <a:xfrm>
            <a:off x="687000" y="808925"/>
            <a:ext cx="7671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  <a:latin typeface="Roboto Light"/>
                <a:ea typeface="Roboto Light"/>
                <a:cs typeface="Roboto Light"/>
                <a:sym typeface="Roboto Light"/>
              </a:rPr>
              <a:t>billions</a:t>
            </a:r>
            <a:endParaRPr sz="1200">
              <a:solidFill>
                <a:srgbClr val="9E9E9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89" name="Google Shape;1289;p182"/>
          <p:cNvSpPr txBox="1"/>
          <p:nvPr/>
        </p:nvSpPr>
        <p:spPr>
          <a:xfrm>
            <a:off x="2094450" y="900500"/>
            <a:ext cx="7671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Billion user apps</a:t>
            </a:r>
            <a:endParaRPr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90" name="Google Shape;1290;p182"/>
          <p:cNvSpPr txBox="1"/>
          <p:nvPr/>
        </p:nvSpPr>
        <p:spPr>
          <a:xfrm>
            <a:off x="3209800" y="2984650"/>
            <a:ext cx="14322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Enterprise</a:t>
            </a:r>
            <a:endParaRPr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apps</a:t>
            </a:r>
            <a:endParaRPr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91" name="Google Shape;1291;p182"/>
          <p:cNvSpPr txBox="1"/>
          <p:nvPr/>
        </p:nvSpPr>
        <p:spPr>
          <a:xfrm>
            <a:off x="5320850" y="2975975"/>
            <a:ext cx="2500500" cy="10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Small-medium apps</a:t>
            </a:r>
            <a:endParaRPr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Demos</a:t>
            </a:r>
            <a:endParaRPr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Edu apps</a:t>
            </a:r>
            <a:endParaRPr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92" name="Google Shape;1292;p182"/>
          <p:cNvSpPr txBox="1"/>
          <p:nvPr/>
        </p:nvSpPr>
        <p:spPr>
          <a:xfrm rot="-5400000">
            <a:off x="133200" y="2519525"/>
            <a:ext cx="22563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0A4AE"/>
                </a:solidFill>
                <a:latin typeface="Roboto Light"/>
                <a:ea typeface="Roboto Light"/>
                <a:cs typeface="Roboto Light"/>
                <a:sym typeface="Roboto Light"/>
              </a:rPr>
              <a:t>Number of users</a:t>
            </a:r>
            <a:endParaRPr sz="1200">
              <a:solidFill>
                <a:srgbClr val="90A4A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93" name="Google Shape;1293;p182"/>
          <p:cNvSpPr txBox="1"/>
          <p:nvPr/>
        </p:nvSpPr>
        <p:spPr>
          <a:xfrm>
            <a:off x="954400" y="4244650"/>
            <a:ext cx="5391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  <a:latin typeface="Roboto Light"/>
                <a:ea typeface="Roboto Light"/>
                <a:cs typeface="Roboto Light"/>
                <a:sym typeface="Roboto Light"/>
              </a:rPr>
              <a:t>0</a:t>
            </a:r>
            <a:endParaRPr sz="1200">
              <a:solidFill>
                <a:srgbClr val="9E9E9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94" name="Google Shape;1294;p182"/>
          <p:cNvSpPr txBox="1"/>
          <p:nvPr/>
        </p:nvSpPr>
        <p:spPr>
          <a:xfrm>
            <a:off x="3162725" y="4340700"/>
            <a:ext cx="22563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0A4AE"/>
                </a:solidFill>
                <a:latin typeface="Roboto Light"/>
                <a:ea typeface="Roboto Light"/>
                <a:cs typeface="Roboto Light"/>
                <a:sym typeface="Roboto Light"/>
              </a:rPr>
              <a:t>Number of apps</a:t>
            </a:r>
            <a:endParaRPr sz="1200">
              <a:solidFill>
                <a:srgbClr val="90A4A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95" name="Google Shape;1295;p182"/>
          <p:cNvSpPr txBox="1"/>
          <p:nvPr/>
        </p:nvSpPr>
        <p:spPr>
          <a:xfrm>
            <a:off x="7097075" y="4280875"/>
            <a:ext cx="7671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  <a:latin typeface="Roboto Light"/>
                <a:ea typeface="Roboto Light"/>
                <a:cs typeface="Roboto Light"/>
                <a:sym typeface="Roboto Light"/>
              </a:rPr>
              <a:t>millions</a:t>
            </a:r>
            <a:endParaRPr sz="1200">
              <a:solidFill>
                <a:srgbClr val="9E9E9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96" name="Google Shape;1296;p182"/>
          <p:cNvSpPr/>
          <p:nvPr/>
        </p:nvSpPr>
        <p:spPr>
          <a:xfrm>
            <a:off x="4159050" y="3899600"/>
            <a:ext cx="3571475" cy="312875"/>
          </a:xfrm>
          <a:custGeom>
            <a:rect b="b" l="l" r="r" t="t"/>
            <a:pathLst>
              <a:path extrusionOk="0" h="12515" w="142859">
                <a:moveTo>
                  <a:pt x="0" y="0"/>
                </a:moveTo>
                <a:lnTo>
                  <a:pt x="0" y="12515"/>
                </a:lnTo>
                <a:lnTo>
                  <a:pt x="142859" y="12515"/>
                </a:lnTo>
                <a:lnTo>
                  <a:pt x="57388" y="6105"/>
                </a:lnTo>
                <a:lnTo>
                  <a:pt x="23810" y="3052"/>
                </a:lnTo>
                <a:close/>
              </a:path>
            </a:pathLst>
          </a:custGeom>
          <a:gradFill>
            <a:gsLst>
              <a:gs pos="0">
                <a:srgbClr val="233B52"/>
              </a:gs>
              <a:gs pos="20000">
                <a:srgbClr val="525E69"/>
              </a:gs>
              <a:gs pos="100000">
                <a:srgbClr val="64B5F6"/>
              </a:gs>
            </a:gsLst>
            <a:lin ang="0" scaled="0"/>
          </a:gradFill>
          <a:ln>
            <a:noFill/>
          </a:ln>
        </p:spPr>
      </p:sp>
      <p:sp>
        <p:nvSpPr>
          <p:cNvPr id="1297" name="Google Shape;1297;p182"/>
          <p:cNvSpPr/>
          <p:nvPr/>
        </p:nvSpPr>
        <p:spPr>
          <a:xfrm>
            <a:off x="1869675" y="1663625"/>
            <a:ext cx="5860850" cy="2564125"/>
          </a:xfrm>
          <a:custGeom>
            <a:rect b="b" l="l" r="r" t="t"/>
            <a:pathLst>
              <a:path extrusionOk="0" h="102565" w="234434">
                <a:moveTo>
                  <a:pt x="0" y="0"/>
                </a:moveTo>
                <a:lnTo>
                  <a:pt x="610" y="102565"/>
                </a:lnTo>
                <a:lnTo>
                  <a:pt x="234128" y="102259"/>
                </a:lnTo>
                <a:lnTo>
                  <a:pt x="124543" y="102259"/>
                </a:lnTo>
                <a:lnTo>
                  <a:pt x="234434" y="102259"/>
                </a:lnTo>
                <a:lnTo>
                  <a:pt x="115080" y="92491"/>
                </a:lnTo>
                <a:lnTo>
                  <a:pt x="87302" y="88218"/>
                </a:lnTo>
                <a:lnTo>
                  <a:pt x="61355" y="82113"/>
                </a:lnTo>
                <a:lnTo>
                  <a:pt x="47619" y="77839"/>
                </a:lnTo>
                <a:lnTo>
                  <a:pt x="31136" y="68376"/>
                </a:lnTo>
                <a:lnTo>
                  <a:pt x="20146" y="57082"/>
                </a:lnTo>
                <a:lnTo>
                  <a:pt x="10684" y="39988"/>
                </a:lnTo>
                <a:close/>
              </a:path>
            </a:pathLst>
          </a:custGeom>
          <a:gradFill>
            <a:gsLst>
              <a:gs pos="0">
                <a:srgbClr val="233B52"/>
              </a:gs>
              <a:gs pos="5000">
                <a:srgbClr val="801E42"/>
              </a:gs>
              <a:gs pos="10000">
                <a:srgbClr val="DD0031"/>
              </a:gs>
              <a:gs pos="80000">
                <a:srgbClr val="DD0031"/>
              </a:gs>
              <a:gs pos="90000">
                <a:srgbClr val="801E42"/>
              </a:gs>
              <a:gs pos="100000">
                <a:srgbClr val="233B52"/>
              </a:gs>
            </a:gsLst>
            <a:lin ang="0" scaled="0"/>
          </a:gradFill>
          <a:ln>
            <a:noFill/>
          </a:ln>
        </p:spPr>
      </p:sp>
      <p:sp>
        <p:nvSpPr>
          <p:cNvPr id="1298" name="Google Shape;1298;p182"/>
          <p:cNvSpPr txBox="1"/>
          <p:nvPr/>
        </p:nvSpPr>
        <p:spPr>
          <a:xfrm>
            <a:off x="6138800" y="999500"/>
            <a:ext cx="15534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Angular Photon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(prototypes)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2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183"/>
          <p:cNvSpPr txBox="1"/>
          <p:nvPr>
            <p:ph type="title"/>
          </p:nvPr>
        </p:nvSpPr>
        <p:spPr>
          <a:xfrm>
            <a:off x="493575" y="2197625"/>
            <a:ext cx="4650000" cy="7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Hello </a:t>
            </a:r>
            <a:r>
              <a:rPr b="1" lang="en" sz="4800">
                <a:latin typeface="Roboto"/>
                <a:ea typeface="Roboto"/>
                <a:cs typeface="Roboto"/>
                <a:sym typeface="Roboto"/>
              </a:rPr>
              <a:t>Friends!</a:t>
            </a:r>
            <a:endParaRPr b="1" sz="4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4" name="Google Shape;1304;p183"/>
          <p:cNvSpPr/>
          <p:nvPr/>
        </p:nvSpPr>
        <p:spPr>
          <a:xfrm>
            <a:off x="5258587" y="1211399"/>
            <a:ext cx="2720700" cy="2720700"/>
          </a:xfrm>
          <a:prstGeom prst="ellipse">
            <a:avLst/>
          </a:prstGeom>
          <a:solidFill>
            <a:srgbClr val="EFEFEF"/>
          </a:solidFill>
          <a:ln cap="flat" cmpd="sng" w="9525">
            <a:solidFill>
              <a:srgbClr val="233B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05" name="Google Shape;1305;p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9300" y="1649313"/>
            <a:ext cx="1892825" cy="189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9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p184"/>
          <p:cNvSpPr txBox="1"/>
          <p:nvPr>
            <p:ph idx="1" type="body"/>
          </p:nvPr>
        </p:nvSpPr>
        <p:spPr>
          <a:xfrm>
            <a:off x="311700" y="1407150"/>
            <a:ext cx="5377200" cy="29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Angular</a:t>
            </a:r>
            <a:endParaRPr sz="48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</a:rPr>
              <a:t>is an ecosystem that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is </a:t>
            </a:r>
            <a:r>
              <a:rPr b="1" lang="en" sz="4800">
                <a:latin typeface="Roboto"/>
                <a:ea typeface="Roboto"/>
                <a:cs typeface="Roboto"/>
                <a:sym typeface="Roboto"/>
              </a:rPr>
              <a:t>people-oriented</a:t>
            </a:r>
            <a:endParaRPr b="1" sz="4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angular-logo.png" id="1311" name="Google Shape;1311;p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4492" y="1308750"/>
            <a:ext cx="2526001" cy="252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5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6" name="Google Shape;1316;p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30" y="-10150"/>
            <a:ext cx="914513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7" name="Google Shape;1317;p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21"/>
            <a:ext cx="9143996" cy="5142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Update Experience</a:t>
            </a:r>
            <a:endParaRPr/>
          </a:p>
        </p:txBody>
      </p:sp>
      <p:pic>
        <p:nvPicPr>
          <p:cNvPr id="694" name="Google Shape;694;p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8763" y="1606900"/>
            <a:ext cx="5166475" cy="353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32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p186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323" name="Google Shape;1323;p186"/>
          <p:cNvSpPr txBox="1"/>
          <p:nvPr/>
        </p:nvSpPr>
        <p:spPr>
          <a:xfrm>
            <a:off x="152400" y="1524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descr="A documentary about the Angular community experienced through the attendees of ng-conf (2018) in Salt Lake City, Utah, USA.&#10;&#10;A Documentary by Stefanie Fluin&#10;&#10;❤️#myangularcommunity&#10;&#10;___________________&#10;&#10;Check Out NG-CONF&#10;https://www.ng-conf.org/&#10;https://www.youtube.com/user/ngconfvideos&#10;&#10;Learn About Angular&#10;https://angular.io/&#10;https://www.youtube.com/angular" id="1324" name="Google Shape;1324;p186" title="Angular Community Documentary | ng-conf 2018 | #myangularcommunity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912294"/>
            <a:ext cx="9144000" cy="6857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8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p187"/>
          <p:cNvSpPr txBox="1"/>
          <p:nvPr>
            <p:ph type="title"/>
          </p:nvPr>
        </p:nvSpPr>
        <p:spPr>
          <a:xfrm>
            <a:off x="311700" y="445025"/>
            <a:ext cx="4831800" cy="7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Values</a:t>
            </a:r>
            <a:endParaRPr sz="4800"/>
          </a:p>
        </p:txBody>
      </p:sp>
      <p:sp>
        <p:nvSpPr>
          <p:cNvPr id="1330" name="Google Shape;1330;p187"/>
          <p:cNvSpPr txBox="1"/>
          <p:nvPr>
            <p:ph idx="1" type="body"/>
          </p:nvPr>
        </p:nvSpPr>
        <p:spPr>
          <a:xfrm>
            <a:off x="311700" y="1532650"/>
            <a:ext cx="4927200" cy="281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Apps that users </a:t>
            </a:r>
            <a:r>
              <a:rPr lang="en" sz="2600">
                <a:solidFill>
                  <a:srgbClr val="DD0031"/>
                </a:solidFill>
              </a:rPr>
              <a:t>❤</a:t>
            </a:r>
            <a:r>
              <a:rPr lang="en" sz="2600"/>
              <a:t> to use</a:t>
            </a:r>
            <a:endParaRPr sz="2600"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600"/>
              <a:t>Apps that developers </a:t>
            </a:r>
            <a:r>
              <a:rPr lang="en" sz="2600">
                <a:solidFill>
                  <a:srgbClr val="DD0031"/>
                </a:solidFill>
              </a:rPr>
              <a:t>❤</a:t>
            </a:r>
            <a:r>
              <a:rPr lang="en" sz="2600"/>
              <a:t> to build</a:t>
            </a:r>
            <a:endParaRPr sz="2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600"/>
              <a:t>Community where everyone feels welcome</a:t>
            </a:r>
            <a:endParaRPr sz="2600"/>
          </a:p>
        </p:txBody>
      </p:sp>
      <p:pic>
        <p:nvPicPr>
          <p:cNvPr descr="angular-logo.png" id="1331" name="Google Shape;1331;p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4492" y="927750"/>
            <a:ext cx="2526001" cy="252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5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188"/>
          <p:cNvSpPr txBox="1"/>
          <p:nvPr>
            <p:ph idx="1" type="body"/>
          </p:nvPr>
        </p:nvSpPr>
        <p:spPr>
          <a:xfrm>
            <a:off x="311700" y="1407150"/>
            <a:ext cx="5808600" cy="29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Angular</a:t>
            </a:r>
            <a:endParaRPr sz="4800"/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</a:rPr>
              <a:t>is</a:t>
            </a:r>
            <a:endParaRPr sz="4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Roboto"/>
                <a:ea typeface="Roboto"/>
                <a:cs typeface="Roboto"/>
                <a:sym typeface="Roboto"/>
              </a:rPr>
              <a:t>open-source</a:t>
            </a:r>
            <a:endParaRPr b="1" sz="4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angular-logo.png" id="1337" name="Google Shape;1337;p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4492" y="1308750"/>
            <a:ext cx="2526001" cy="252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gular-logo.png" id="1342" name="Google Shape;1342;p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3549" y="1738750"/>
            <a:ext cx="2215500" cy="221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3" name="Google Shape;1343;p189"/>
          <p:cNvSpPr txBox="1"/>
          <p:nvPr/>
        </p:nvSpPr>
        <p:spPr>
          <a:xfrm>
            <a:off x="3901775" y="2135150"/>
            <a:ext cx="1524000" cy="15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9600">
                <a:solidFill>
                  <a:srgbClr val="DD0031"/>
                </a:solidFill>
                <a:latin typeface="Roboto"/>
                <a:ea typeface="Roboto"/>
                <a:cs typeface="Roboto"/>
                <a:sym typeface="Roboto"/>
              </a:rPr>
              <a:t>❤</a:t>
            </a:r>
            <a:r>
              <a:rPr b="1" lang="en" sz="6000">
                <a:solidFill>
                  <a:srgbClr val="DD003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60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44" name="Google Shape;1344;p189"/>
          <p:cNvSpPr txBox="1"/>
          <p:nvPr/>
        </p:nvSpPr>
        <p:spPr>
          <a:xfrm>
            <a:off x="5689025" y="2316975"/>
            <a:ext cx="3108600" cy="10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6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OSS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8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190"/>
          <p:cNvSpPr txBox="1"/>
          <p:nvPr>
            <p:ph type="title"/>
          </p:nvPr>
        </p:nvSpPr>
        <p:spPr>
          <a:xfrm>
            <a:off x="311700" y="445025"/>
            <a:ext cx="4831800" cy="7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OSS</a:t>
            </a:r>
            <a:endParaRPr sz="4800"/>
          </a:p>
        </p:txBody>
      </p:sp>
      <p:sp>
        <p:nvSpPr>
          <p:cNvPr id="1350" name="Google Shape;1350;p190"/>
          <p:cNvSpPr txBox="1"/>
          <p:nvPr>
            <p:ph idx="1" type="body"/>
          </p:nvPr>
        </p:nvSpPr>
        <p:spPr>
          <a:xfrm>
            <a:off x="311700" y="1532650"/>
            <a:ext cx="5282100" cy="34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Developed on GitHub</a:t>
            </a:r>
            <a:endParaRPr sz="3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600"/>
              <a:t>CI with Google</a:t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(Google runs on development HEAD)</a:t>
            </a:r>
            <a:endParaRPr sz="2400"/>
          </a:p>
        </p:txBody>
      </p:sp>
      <p:pic>
        <p:nvPicPr>
          <p:cNvPr descr="angular-logo.png" id="1351" name="Google Shape;1351;p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4492" y="927750"/>
            <a:ext cx="2526001" cy="252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5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6" name="Google Shape;1356;p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425" y="2418858"/>
            <a:ext cx="1497820" cy="15296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gular-logo.png" id="1357" name="Google Shape;1357;p1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5825" y="884700"/>
            <a:ext cx="1843751" cy="1843751"/>
          </a:xfrm>
          <a:prstGeom prst="rect">
            <a:avLst/>
          </a:prstGeom>
          <a:noFill/>
          <a:ln>
            <a:noFill/>
          </a:ln>
        </p:spPr>
      </p:pic>
      <p:sp>
        <p:nvSpPr>
          <p:cNvPr id="1358" name="Google Shape;1358;p191"/>
          <p:cNvSpPr txBox="1"/>
          <p:nvPr/>
        </p:nvSpPr>
        <p:spPr>
          <a:xfrm>
            <a:off x="5893750" y="2447200"/>
            <a:ext cx="2134500" cy="14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rgbClr val="EEEEEE"/>
                </a:solidFill>
                <a:latin typeface="Roboto Light"/>
                <a:ea typeface="Roboto Light"/>
                <a:cs typeface="Roboto Light"/>
                <a:sym typeface="Roboto Light"/>
              </a:rPr>
              <a:t>OSS</a:t>
            </a:r>
            <a:endParaRPr sz="8000">
              <a:solidFill>
                <a:srgbClr val="EEEEE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59" name="Google Shape;1359;p191"/>
          <p:cNvSpPr/>
          <p:nvPr/>
        </p:nvSpPr>
        <p:spPr>
          <a:xfrm>
            <a:off x="3380675" y="2991700"/>
            <a:ext cx="2167500" cy="3858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3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19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43 Amazing People</a:t>
            </a:r>
            <a:endParaRPr/>
          </a:p>
        </p:txBody>
      </p:sp>
      <p:pic>
        <p:nvPicPr>
          <p:cNvPr id="1365" name="Google Shape;1365;p192"/>
          <p:cNvPicPr preferRelativeResize="0"/>
          <p:nvPr/>
        </p:nvPicPr>
        <p:blipFill rotWithShape="1">
          <a:blip r:embed="rId3">
            <a:alphaModFix/>
          </a:blip>
          <a:srcRect b="0" l="10405" r="10405" t="0"/>
          <a:stretch/>
        </p:blipFill>
        <p:spPr>
          <a:xfrm>
            <a:off x="527750" y="2058509"/>
            <a:ext cx="553200" cy="586800"/>
          </a:xfrm>
          <a:prstGeom prst="ellipse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66" name="Google Shape;1366;p192"/>
          <p:cNvPicPr preferRelativeResize="0"/>
          <p:nvPr/>
        </p:nvPicPr>
        <p:blipFill rotWithShape="1">
          <a:blip r:embed="rId4">
            <a:alphaModFix/>
          </a:blip>
          <a:srcRect b="0" l="2866" r="2856" t="0"/>
          <a:stretch/>
        </p:blipFill>
        <p:spPr>
          <a:xfrm>
            <a:off x="1368232" y="2058509"/>
            <a:ext cx="553200" cy="586800"/>
          </a:xfrm>
          <a:prstGeom prst="ellipse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67" name="Google Shape;1367;p192"/>
          <p:cNvPicPr preferRelativeResize="0"/>
          <p:nvPr/>
        </p:nvPicPr>
        <p:blipFill rotWithShape="1">
          <a:blip r:embed="rId5">
            <a:alphaModFix/>
          </a:blip>
          <a:srcRect b="0" l="2866" r="2856" t="0"/>
          <a:stretch/>
        </p:blipFill>
        <p:spPr>
          <a:xfrm>
            <a:off x="527750" y="2789162"/>
            <a:ext cx="553200" cy="586800"/>
          </a:xfrm>
          <a:prstGeom prst="ellipse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68" name="Google Shape;1368;p192"/>
          <p:cNvPicPr preferRelativeResize="0"/>
          <p:nvPr/>
        </p:nvPicPr>
        <p:blipFill rotWithShape="1">
          <a:blip r:embed="rId6">
            <a:alphaModFix/>
          </a:blip>
          <a:srcRect b="0" l="2866" r="2856" t="0"/>
          <a:stretch/>
        </p:blipFill>
        <p:spPr>
          <a:xfrm>
            <a:off x="1368232" y="2789162"/>
            <a:ext cx="553200" cy="586800"/>
          </a:xfrm>
          <a:prstGeom prst="ellipse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69" name="Google Shape;1369;p192"/>
          <p:cNvPicPr preferRelativeResize="0"/>
          <p:nvPr/>
        </p:nvPicPr>
        <p:blipFill rotWithShape="1">
          <a:blip r:embed="rId7">
            <a:alphaModFix/>
          </a:blip>
          <a:srcRect b="0" l="2866" r="2856" t="0"/>
          <a:stretch/>
        </p:blipFill>
        <p:spPr>
          <a:xfrm>
            <a:off x="527750" y="1305302"/>
            <a:ext cx="553200" cy="586800"/>
          </a:xfrm>
          <a:prstGeom prst="ellipse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70" name="Google Shape;1370;p192"/>
          <p:cNvPicPr preferRelativeResize="0"/>
          <p:nvPr/>
        </p:nvPicPr>
        <p:blipFill rotWithShape="1">
          <a:blip r:embed="rId8">
            <a:alphaModFix/>
          </a:blip>
          <a:srcRect b="0" l="10405" r="10405" t="0"/>
          <a:stretch/>
        </p:blipFill>
        <p:spPr>
          <a:xfrm>
            <a:off x="1368232" y="1305302"/>
            <a:ext cx="553200" cy="586800"/>
          </a:xfrm>
          <a:prstGeom prst="ellipse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71" name="Google Shape;1371;p192"/>
          <p:cNvPicPr preferRelativeResize="0"/>
          <p:nvPr/>
        </p:nvPicPr>
        <p:blipFill rotWithShape="1">
          <a:blip r:embed="rId9">
            <a:alphaModFix/>
          </a:blip>
          <a:srcRect b="0" l="10405" r="10405" t="0"/>
          <a:stretch/>
        </p:blipFill>
        <p:spPr>
          <a:xfrm>
            <a:off x="527750" y="3553025"/>
            <a:ext cx="553200" cy="586800"/>
          </a:xfrm>
          <a:prstGeom prst="ellipse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72" name="Google Shape;1372;p192"/>
          <p:cNvPicPr preferRelativeResize="0"/>
          <p:nvPr/>
        </p:nvPicPr>
        <p:blipFill rotWithShape="1">
          <a:blip r:embed="rId10">
            <a:alphaModFix/>
          </a:blip>
          <a:srcRect b="0" l="10405" r="10405" t="0"/>
          <a:stretch/>
        </p:blipFill>
        <p:spPr>
          <a:xfrm>
            <a:off x="1368232" y="3553025"/>
            <a:ext cx="553200" cy="586800"/>
          </a:xfrm>
          <a:prstGeom prst="ellipse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73" name="Google Shape;1373;p192"/>
          <p:cNvPicPr preferRelativeResize="0"/>
          <p:nvPr/>
        </p:nvPicPr>
        <p:blipFill rotWithShape="1">
          <a:blip r:embed="rId11">
            <a:alphaModFix/>
          </a:blip>
          <a:srcRect b="0" l="10405" r="10405" t="0"/>
          <a:stretch/>
        </p:blipFill>
        <p:spPr>
          <a:xfrm>
            <a:off x="527750" y="4283678"/>
            <a:ext cx="553200" cy="586800"/>
          </a:xfrm>
          <a:prstGeom prst="ellipse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74" name="Google Shape;1374;p192"/>
          <p:cNvPicPr preferRelativeResize="0"/>
          <p:nvPr/>
        </p:nvPicPr>
        <p:blipFill rotWithShape="1">
          <a:blip r:embed="rId12">
            <a:alphaModFix/>
          </a:blip>
          <a:srcRect b="0" l="10405" r="10405" t="0"/>
          <a:stretch/>
        </p:blipFill>
        <p:spPr>
          <a:xfrm>
            <a:off x="1368232" y="4283678"/>
            <a:ext cx="553200" cy="586800"/>
          </a:xfrm>
          <a:prstGeom prst="ellipse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75" name="Google Shape;1375;p192"/>
          <p:cNvPicPr preferRelativeResize="0"/>
          <p:nvPr/>
        </p:nvPicPr>
        <p:blipFill rotWithShape="1">
          <a:blip r:embed="rId13">
            <a:alphaModFix/>
          </a:blip>
          <a:srcRect b="0" l="10405" r="10405" t="0"/>
          <a:stretch/>
        </p:blipFill>
        <p:spPr>
          <a:xfrm>
            <a:off x="2208714" y="2053170"/>
            <a:ext cx="553200" cy="586800"/>
          </a:xfrm>
          <a:prstGeom prst="ellipse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76" name="Google Shape;1376;p192"/>
          <p:cNvPicPr preferRelativeResize="0"/>
          <p:nvPr/>
        </p:nvPicPr>
        <p:blipFill rotWithShape="1">
          <a:blip r:embed="rId14">
            <a:alphaModFix/>
          </a:blip>
          <a:srcRect b="0" l="10405" r="10405" t="0"/>
          <a:stretch/>
        </p:blipFill>
        <p:spPr>
          <a:xfrm>
            <a:off x="3049196" y="2053170"/>
            <a:ext cx="553200" cy="586800"/>
          </a:xfrm>
          <a:prstGeom prst="ellipse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77" name="Google Shape;1377;p192"/>
          <p:cNvPicPr preferRelativeResize="0"/>
          <p:nvPr/>
        </p:nvPicPr>
        <p:blipFill rotWithShape="1">
          <a:blip r:embed="rId15">
            <a:alphaModFix/>
          </a:blip>
          <a:srcRect b="0" l="10405" r="10405" t="0"/>
          <a:stretch/>
        </p:blipFill>
        <p:spPr>
          <a:xfrm>
            <a:off x="2208714" y="2783822"/>
            <a:ext cx="553200" cy="586800"/>
          </a:xfrm>
          <a:prstGeom prst="ellipse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78" name="Google Shape;1378;p192"/>
          <p:cNvPicPr preferRelativeResize="0"/>
          <p:nvPr/>
        </p:nvPicPr>
        <p:blipFill rotWithShape="1">
          <a:blip r:embed="rId16">
            <a:alphaModFix/>
          </a:blip>
          <a:srcRect b="43029" l="14535" r="31770" t="0"/>
          <a:stretch/>
        </p:blipFill>
        <p:spPr>
          <a:xfrm>
            <a:off x="3049196" y="2783822"/>
            <a:ext cx="553200" cy="586800"/>
          </a:xfrm>
          <a:prstGeom prst="ellipse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79" name="Google Shape;1379;p192"/>
          <p:cNvPicPr preferRelativeResize="0"/>
          <p:nvPr/>
        </p:nvPicPr>
        <p:blipFill rotWithShape="1">
          <a:blip r:embed="rId17">
            <a:alphaModFix/>
          </a:blip>
          <a:srcRect b="0" l="10405" r="10405" t="0"/>
          <a:stretch/>
        </p:blipFill>
        <p:spPr>
          <a:xfrm>
            <a:off x="2208714" y="1299963"/>
            <a:ext cx="553200" cy="586800"/>
          </a:xfrm>
          <a:prstGeom prst="ellipse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80" name="Google Shape;1380;p192"/>
          <p:cNvPicPr preferRelativeResize="0"/>
          <p:nvPr/>
        </p:nvPicPr>
        <p:blipFill rotWithShape="1">
          <a:blip r:embed="rId18">
            <a:alphaModFix/>
          </a:blip>
          <a:srcRect b="0" l="2866" r="2856" t="0"/>
          <a:stretch/>
        </p:blipFill>
        <p:spPr>
          <a:xfrm>
            <a:off x="3049196" y="1299963"/>
            <a:ext cx="553200" cy="586800"/>
          </a:xfrm>
          <a:prstGeom prst="ellipse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81" name="Google Shape;1381;p192"/>
          <p:cNvPicPr preferRelativeResize="0"/>
          <p:nvPr/>
        </p:nvPicPr>
        <p:blipFill rotWithShape="1">
          <a:blip r:embed="rId19">
            <a:alphaModFix/>
          </a:blip>
          <a:srcRect b="0" l="10405" r="10405" t="0"/>
          <a:stretch/>
        </p:blipFill>
        <p:spPr>
          <a:xfrm>
            <a:off x="2208714" y="3547686"/>
            <a:ext cx="553200" cy="586800"/>
          </a:xfrm>
          <a:prstGeom prst="ellipse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82" name="Google Shape;1382;p192"/>
          <p:cNvPicPr preferRelativeResize="0"/>
          <p:nvPr/>
        </p:nvPicPr>
        <p:blipFill rotWithShape="1">
          <a:blip r:embed="rId20">
            <a:alphaModFix/>
          </a:blip>
          <a:srcRect b="0" l="10405" r="10405" t="0"/>
          <a:stretch/>
        </p:blipFill>
        <p:spPr>
          <a:xfrm>
            <a:off x="3049196" y="3547686"/>
            <a:ext cx="553200" cy="586800"/>
          </a:xfrm>
          <a:prstGeom prst="ellipse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83" name="Google Shape;1383;p192"/>
          <p:cNvPicPr preferRelativeResize="0"/>
          <p:nvPr/>
        </p:nvPicPr>
        <p:blipFill rotWithShape="1">
          <a:blip r:embed="rId21">
            <a:alphaModFix/>
          </a:blip>
          <a:srcRect b="0" l="2866" r="2856" t="0"/>
          <a:stretch/>
        </p:blipFill>
        <p:spPr>
          <a:xfrm>
            <a:off x="3889678" y="2050511"/>
            <a:ext cx="553200" cy="586800"/>
          </a:xfrm>
          <a:prstGeom prst="ellipse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84" name="Google Shape;1384;p192"/>
          <p:cNvPicPr preferRelativeResize="0"/>
          <p:nvPr/>
        </p:nvPicPr>
        <p:blipFill rotWithShape="1">
          <a:blip r:embed="rId22">
            <a:alphaModFix/>
          </a:blip>
          <a:srcRect b="0" l="10405" r="10405" t="0"/>
          <a:stretch/>
        </p:blipFill>
        <p:spPr>
          <a:xfrm>
            <a:off x="4730160" y="2050511"/>
            <a:ext cx="553200" cy="586800"/>
          </a:xfrm>
          <a:prstGeom prst="ellipse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85" name="Google Shape;1385;p192"/>
          <p:cNvPicPr preferRelativeResize="0"/>
          <p:nvPr/>
        </p:nvPicPr>
        <p:blipFill rotWithShape="1">
          <a:blip r:embed="rId23">
            <a:alphaModFix/>
          </a:blip>
          <a:srcRect b="0" l="2866" r="2856" t="0"/>
          <a:stretch/>
        </p:blipFill>
        <p:spPr>
          <a:xfrm>
            <a:off x="3889678" y="2781164"/>
            <a:ext cx="553200" cy="586800"/>
          </a:xfrm>
          <a:prstGeom prst="ellipse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86" name="Google Shape;1386;p192"/>
          <p:cNvPicPr preferRelativeResize="0"/>
          <p:nvPr/>
        </p:nvPicPr>
        <p:blipFill rotWithShape="1">
          <a:blip r:embed="rId24">
            <a:alphaModFix/>
          </a:blip>
          <a:srcRect b="0" l="10405" r="10405" t="0"/>
          <a:stretch/>
        </p:blipFill>
        <p:spPr>
          <a:xfrm>
            <a:off x="4730160" y="2781164"/>
            <a:ext cx="553200" cy="586800"/>
          </a:xfrm>
          <a:prstGeom prst="ellipse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87" name="Google Shape;1387;p192"/>
          <p:cNvPicPr preferRelativeResize="0"/>
          <p:nvPr/>
        </p:nvPicPr>
        <p:blipFill rotWithShape="1">
          <a:blip r:embed="rId25">
            <a:alphaModFix/>
          </a:blip>
          <a:srcRect b="0" l="10405" r="10405" t="0"/>
          <a:stretch/>
        </p:blipFill>
        <p:spPr>
          <a:xfrm>
            <a:off x="3889678" y="1297304"/>
            <a:ext cx="553200" cy="586800"/>
          </a:xfrm>
          <a:prstGeom prst="ellipse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88" name="Google Shape;1388;p192"/>
          <p:cNvPicPr preferRelativeResize="0"/>
          <p:nvPr/>
        </p:nvPicPr>
        <p:blipFill rotWithShape="1">
          <a:blip r:embed="rId26">
            <a:alphaModFix/>
          </a:blip>
          <a:srcRect b="0" l="10405" r="10405" t="0"/>
          <a:stretch/>
        </p:blipFill>
        <p:spPr>
          <a:xfrm>
            <a:off x="4730160" y="1297304"/>
            <a:ext cx="553200" cy="586800"/>
          </a:xfrm>
          <a:prstGeom prst="ellipse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89" name="Google Shape;1389;p192"/>
          <p:cNvPicPr preferRelativeResize="0"/>
          <p:nvPr/>
        </p:nvPicPr>
        <p:blipFill rotWithShape="1">
          <a:blip r:embed="rId27">
            <a:alphaModFix/>
          </a:blip>
          <a:srcRect b="0" l="10405" r="10405" t="0"/>
          <a:stretch/>
        </p:blipFill>
        <p:spPr>
          <a:xfrm>
            <a:off x="3889678" y="3545028"/>
            <a:ext cx="553200" cy="586800"/>
          </a:xfrm>
          <a:prstGeom prst="ellipse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90" name="Google Shape;1390;p192"/>
          <p:cNvPicPr preferRelativeResize="0"/>
          <p:nvPr/>
        </p:nvPicPr>
        <p:blipFill rotWithShape="1">
          <a:blip r:embed="rId28">
            <a:alphaModFix/>
          </a:blip>
          <a:srcRect b="0" l="10405" r="10405" t="0"/>
          <a:stretch/>
        </p:blipFill>
        <p:spPr>
          <a:xfrm>
            <a:off x="4730160" y="3545028"/>
            <a:ext cx="553200" cy="586800"/>
          </a:xfrm>
          <a:prstGeom prst="ellipse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91" name="Google Shape;1391;p192"/>
          <p:cNvPicPr preferRelativeResize="0"/>
          <p:nvPr/>
        </p:nvPicPr>
        <p:blipFill rotWithShape="1">
          <a:blip r:embed="rId29">
            <a:alphaModFix/>
          </a:blip>
          <a:srcRect b="0" l="10405" r="10405" t="0"/>
          <a:stretch/>
        </p:blipFill>
        <p:spPr>
          <a:xfrm>
            <a:off x="5570642" y="2045172"/>
            <a:ext cx="553200" cy="586800"/>
          </a:xfrm>
          <a:prstGeom prst="ellipse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92" name="Google Shape;1392;p192"/>
          <p:cNvPicPr preferRelativeResize="0"/>
          <p:nvPr/>
        </p:nvPicPr>
        <p:blipFill rotWithShape="1">
          <a:blip r:embed="rId30">
            <a:alphaModFix/>
          </a:blip>
          <a:srcRect b="0" l="10405" r="10405" t="0"/>
          <a:stretch/>
        </p:blipFill>
        <p:spPr>
          <a:xfrm>
            <a:off x="6411124" y="2045172"/>
            <a:ext cx="553200" cy="586800"/>
          </a:xfrm>
          <a:prstGeom prst="ellipse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93" name="Google Shape;1393;p192"/>
          <p:cNvPicPr preferRelativeResize="0"/>
          <p:nvPr/>
        </p:nvPicPr>
        <p:blipFill rotWithShape="1">
          <a:blip r:embed="rId31">
            <a:alphaModFix/>
          </a:blip>
          <a:srcRect b="0" l="10405" r="10405" t="0"/>
          <a:stretch/>
        </p:blipFill>
        <p:spPr>
          <a:xfrm>
            <a:off x="5570642" y="2775825"/>
            <a:ext cx="553200" cy="586800"/>
          </a:xfrm>
          <a:prstGeom prst="ellipse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94" name="Google Shape;1394;p192"/>
          <p:cNvPicPr preferRelativeResize="0"/>
          <p:nvPr/>
        </p:nvPicPr>
        <p:blipFill rotWithShape="1">
          <a:blip r:embed="rId32">
            <a:alphaModFix/>
          </a:blip>
          <a:srcRect b="0" l="10405" r="10405" t="0"/>
          <a:stretch/>
        </p:blipFill>
        <p:spPr>
          <a:xfrm>
            <a:off x="6411124" y="2775825"/>
            <a:ext cx="553200" cy="586800"/>
          </a:xfrm>
          <a:prstGeom prst="ellipse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95" name="Google Shape;1395;p192"/>
          <p:cNvPicPr preferRelativeResize="0"/>
          <p:nvPr/>
        </p:nvPicPr>
        <p:blipFill rotWithShape="1">
          <a:blip r:embed="rId33">
            <a:alphaModFix/>
          </a:blip>
          <a:srcRect b="0" l="2866" r="2856" t="0"/>
          <a:stretch/>
        </p:blipFill>
        <p:spPr>
          <a:xfrm>
            <a:off x="5570642" y="1291965"/>
            <a:ext cx="553200" cy="586800"/>
          </a:xfrm>
          <a:prstGeom prst="ellipse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96" name="Google Shape;1396;p192"/>
          <p:cNvPicPr preferRelativeResize="0"/>
          <p:nvPr/>
        </p:nvPicPr>
        <p:blipFill rotWithShape="1">
          <a:blip r:embed="rId34">
            <a:alphaModFix/>
          </a:blip>
          <a:srcRect b="0" l="2866" r="2856" t="0"/>
          <a:stretch/>
        </p:blipFill>
        <p:spPr>
          <a:xfrm>
            <a:off x="6411124" y="1291965"/>
            <a:ext cx="553200" cy="586800"/>
          </a:xfrm>
          <a:prstGeom prst="ellipse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97" name="Google Shape;1397;p192"/>
          <p:cNvPicPr preferRelativeResize="0"/>
          <p:nvPr/>
        </p:nvPicPr>
        <p:blipFill rotWithShape="1">
          <a:blip r:embed="rId35">
            <a:alphaModFix/>
          </a:blip>
          <a:srcRect b="0" l="10405" r="10405" t="0"/>
          <a:stretch/>
        </p:blipFill>
        <p:spPr>
          <a:xfrm>
            <a:off x="5570642" y="3539688"/>
            <a:ext cx="553200" cy="586800"/>
          </a:xfrm>
          <a:prstGeom prst="ellipse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98" name="Google Shape;1398;p192"/>
          <p:cNvPicPr preferRelativeResize="0"/>
          <p:nvPr/>
        </p:nvPicPr>
        <p:blipFill rotWithShape="1">
          <a:blip r:embed="rId36">
            <a:alphaModFix/>
          </a:blip>
          <a:srcRect b="0" l="10405" r="10405" t="0"/>
          <a:stretch/>
        </p:blipFill>
        <p:spPr>
          <a:xfrm>
            <a:off x="6411124" y="3539688"/>
            <a:ext cx="553200" cy="586800"/>
          </a:xfrm>
          <a:prstGeom prst="ellipse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99" name="Google Shape;1399;p192"/>
          <p:cNvPicPr preferRelativeResize="0"/>
          <p:nvPr/>
        </p:nvPicPr>
        <p:blipFill rotWithShape="1">
          <a:blip r:embed="rId37">
            <a:alphaModFix/>
          </a:blip>
          <a:srcRect b="0" l="10405" r="10405" t="0"/>
          <a:stretch/>
        </p:blipFill>
        <p:spPr>
          <a:xfrm>
            <a:off x="7251607" y="2039833"/>
            <a:ext cx="553200" cy="586800"/>
          </a:xfrm>
          <a:prstGeom prst="ellipse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00" name="Google Shape;1400;p192"/>
          <p:cNvPicPr preferRelativeResize="0"/>
          <p:nvPr/>
        </p:nvPicPr>
        <p:blipFill rotWithShape="1">
          <a:blip r:embed="rId38">
            <a:alphaModFix/>
          </a:blip>
          <a:srcRect b="0" l="2866" r="2856" t="0"/>
          <a:stretch/>
        </p:blipFill>
        <p:spPr>
          <a:xfrm>
            <a:off x="8092089" y="2039833"/>
            <a:ext cx="553200" cy="586800"/>
          </a:xfrm>
          <a:prstGeom prst="ellipse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01" name="Google Shape;1401;p192"/>
          <p:cNvPicPr preferRelativeResize="0"/>
          <p:nvPr/>
        </p:nvPicPr>
        <p:blipFill rotWithShape="1">
          <a:blip r:embed="rId39">
            <a:alphaModFix/>
          </a:blip>
          <a:srcRect b="0" l="10405" r="10405" t="0"/>
          <a:stretch/>
        </p:blipFill>
        <p:spPr>
          <a:xfrm>
            <a:off x="7251607" y="2770486"/>
            <a:ext cx="553200" cy="586800"/>
          </a:xfrm>
          <a:prstGeom prst="ellipse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02" name="Google Shape;1402;p192"/>
          <p:cNvPicPr preferRelativeResize="0"/>
          <p:nvPr/>
        </p:nvPicPr>
        <p:blipFill rotWithShape="1">
          <a:blip r:embed="rId40">
            <a:alphaModFix/>
          </a:blip>
          <a:srcRect b="0" l="10405" r="10405" t="0"/>
          <a:stretch/>
        </p:blipFill>
        <p:spPr>
          <a:xfrm>
            <a:off x="8092089" y="2770486"/>
            <a:ext cx="553200" cy="586800"/>
          </a:xfrm>
          <a:prstGeom prst="ellipse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03" name="Google Shape;1403;p192"/>
          <p:cNvPicPr preferRelativeResize="0"/>
          <p:nvPr/>
        </p:nvPicPr>
        <p:blipFill rotWithShape="1">
          <a:blip r:embed="rId41">
            <a:alphaModFix/>
          </a:blip>
          <a:srcRect b="0" l="10405" r="10405" t="0"/>
          <a:stretch/>
        </p:blipFill>
        <p:spPr>
          <a:xfrm>
            <a:off x="7251607" y="1286626"/>
            <a:ext cx="553200" cy="586800"/>
          </a:xfrm>
          <a:prstGeom prst="ellipse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04" name="Google Shape;1404;p192"/>
          <p:cNvPicPr preferRelativeResize="0"/>
          <p:nvPr/>
        </p:nvPicPr>
        <p:blipFill rotWithShape="1">
          <a:blip r:embed="rId42">
            <a:alphaModFix/>
          </a:blip>
          <a:srcRect b="0" l="2866" r="2856" t="0"/>
          <a:stretch/>
        </p:blipFill>
        <p:spPr>
          <a:xfrm>
            <a:off x="8092089" y="1286626"/>
            <a:ext cx="553200" cy="586800"/>
          </a:xfrm>
          <a:prstGeom prst="ellipse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05" name="Google Shape;1405;p192"/>
          <p:cNvPicPr preferRelativeResize="0"/>
          <p:nvPr/>
        </p:nvPicPr>
        <p:blipFill rotWithShape="1">
          <a:blip r:embed="rId43">
            <a:alphaModFix/>
          </a:blip>
          <a:srcRect b="0" l="2866" r="2856" t="0"/>
          <a:stretch/>
        </p:blipFill>
        <p:spPr>
          <a:xfrm>
            <a:off x="7251607" y="3534349"/>
            <a:ext cx="553200" cy="586800"/>
          </a:xfrm>
          <a:prstGeom prst="ellipse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06" name="Google Shape;1406;p192"/>
          <p:cNvPicPr preferRelativeResize="0"/>
          <p:nvPr/>
        </p:nvPicPr>
        <p:blipFill rotWithShape="1">
          <a:blip r:embed="rId44">
            <a:alphaModFix/>
          </a:blip>
          <a:srcRect b="0" l="10405" r="10405" t="0"/>
          <a:stretch/>
        </p:blipFill>
        <p:spPr>
          <a:xfrm>
            <a:off x="8092089" y="3534349"/>
            <a:ext cx="553200" cy="586800"/>
          </a:xfrm>
          <a:prstGeom prst="ellipse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07" name="Google Shape;1407;p192"/>
          <p:cNvPicPr preferRelativeResize="0"/>
          <p:nvPr/>
        </p:nvPicPr>
        <p:blipFill rotWithShape="1">
          <a:blip r:embed="rId45">
            <a:alphaModFix/>
          </a:blip>
          <a:srcRect b="0" l="2866" r="2856" t="0"/>
          <a:stretch/>
        </p:blipFill>
        <p:spPr>
          <a:xfrm>
            <a:off x="2208707" y="4311528"/>
            <a:ext cx="553200" cy="586800"/>
          </a:xfrm>
          <a:prstGeom prst="ellipse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19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Angular Team</a:t>
            </a:r>
            <a:endParaRPr/>
          </a:p>
        </p:txBody>
      </p:sp>
      <p:sp>
        <p:nvSpPr>
          <p:cNvPr id="1413" name="Google Shape;1413;p193"/>
          <p:cNvSpPr/>
          <p:nvPr/>
        </p:nvSpPr>
        <p:spPr>
          <a:xfrm>
            <a:off x="3548025" y="1993775"/>
            <a:ext cx="2025600" cy="2015100"/>
          </a:xfrm>
          <a:prstGeom prst="roundRect">
            <a:avLst>
              <a:gd fmla="val 16667" name="adj"/>
            </a:avLst>
          </a:prstGeom>
          <a:solidFill>
            <a:srgbClr val="DD003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Framework</a:t>
            </a:r>
            <a:endParaRPr sz="2400"/>
          </a:p>
        </p:txBody>
      </p:sp>
      <p:sp>
        <p:nvSpPr>
          <p:cNvPr id="1414" name="Google Shape;1414;p193"/>
          <p:cNvSpPr/>
          <p:nvPr/>
        </p:nvSpPr>
        <p:spPr>
          <a:xfrm>
            <a:off x="6155275" y="1993775"/>
            <a:ext cx="2025600" cy="2015100"/>
          </a:xfrm>
          <a:prstGeom prst="roundRect">
            <a:avLst>
              <a:gd fmla="val 16667" name="adj"/>
            </a:avLst>
          </a:prstGeom>
          <a:solidFill>
            <a:srgbClr val="1976D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Components</a:t>
            </a:r>
            <a:endParaRPr sz="2200"/>
          </a:p>
        </p:txBody>
      </p:sp>
      <p:sp>
        <p:nvSpPr>
          <p:cNvPr id="1415" name="Google Shape;1415;p193"/>
          <p:cNvSpPr/>
          <p:nvPr/>
        </p:nvSpPr>
        <p:spPr>
          <a:xfrm>
            <a:off x="940775" y="1993775"/>
            <a:ext cx="2025600" cy="2015100"/>
          </a:xfrm>
          <a:prstGeom prst="roundRect">
            <a:avLst>
              <a:gd fmla="val 16667" name="adj"/>
            </a:avLst>
          </a:prstGeom>
          <a:solidFill>
            <a:srgbClr val="30485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Tooling</a:t>
            </a:r>
            <a:endParaRPr sz="2400"/>
          </a:p>
        </p:txBody>
      </p:sp>
      <p:sp>
        <p:nvSpPr>
          <p:cNvPr id="1416" name="Google Shape;1416;p193"/>
          <p:cNvSpPr/>
          <p:nvPr/>
        </p:nvSpPr>
        <p:spPr>
          <a:xfrm>
            <a:off x="940775" y="1322275"/>
            <a:ext cx="7240200" cy="572700"/>
          </a:xfrm>
          <a:prstGeom prst="roundRect">
            <a:avLst>
              <a:gd fmla="val 16667" name="adj"/>
            </a:avLst>
          </a:prstGeom>
          <a:solidFill>
            <a:srgbClr val="EF53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Developer Relations</a:t>
            </a:r>
            <a:endParaRPr/>
          </a:p>
        </p:txBody>
      </p:sp>
      <p:sp>
        <p:nvSpPr>
          <p:cNvPr id="1417" name="Google Shape;1417;p193"/>
          <p:cNvSpPr/>
          <p:nvPr/>
        </p:nvSpPr>
        <p:spPr>
          <a:xfrm>
            <a:off x="951900" y="4107675"/>
            <a:ext cx="7240200" cy="572700"/>
          </a:xfrm>
          <a:prstGeom prst="roundRect">
            <a:avLst>
              <a:gd fmla="val 16667" name="adj"/>
            </a:avLst>
          </a:prstGeom>
          <a:solidFill>
            <a:srgbClr val="EF53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Documentation</a:t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2" name="Google Shape;1422;p194"/>
          <p:cNvGrpSpPr/>
          <p:nvPr/>
        </p:nvGrpSpPr>
        <p:grpSpPr>
          <a:xfrm>
            <a:off x="4125337" y="692850"/>
            <a:ext cx="4978722" cy="1679399"/>
            <a:chOff x="4908100" y="889953"/>
            <a:chExt cx="3835687" cy="1384500"/>
          </a:xfrm>
        </p:grpSpPr>
        <p:cxnSp>
          <p:nvCxnSpPr>
            <p:cNvPr id="1423" name="Google Shape;1423;p194"/>
            <p:cNvCxnSpPr/>
            <p:nvPr/>
          </p:nvCxnSpPr>
          <p:spPr>
            <a:xfrm>
              <a:off x="4908100" y="1593250"/>
              <a:ext cx="1715100" cy="0"/>
            </a:xfrm>
            <a:prstGeom prst="straightConnector1">
              <a:avLst/>
            </a:prstGeom>
            <a:noFill/>
            <a:ln cap="flat" cmpd="sng" w="9525">
              <a:solidFill>
                <a:srgbClr val="C2C2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424" name="Google Shape;1424;p194"/>
            <p:cNvSpPr txBox="1"/>
            <p:nvPr/>
          </p:nvSpPr>
          <p:spPr>
            <a:xfrm>
              <a:off x="6640487" y="889953"/>
              <a:ext cx="21033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Googlers</a:t>
              </a:r>
              <a:endPara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(with access to google3)</a:t>
              </a:r>
              <a:endPara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25" name="Google Shape;1425;p194"/>
            <p:cNvSpPr/>
            <p:nvPr/>
          </p:nvSpPr>
          <p:spPr>
            <a:xfrm>
              <a:off x="6427830" y="1493307"/>
              <a:ext cx="198600" cy="198300"/>
            </a:xfrm>
            <a:prstGeom prst="ellipse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194"/>
            <p:cNvSpPr txBox="1"/>
            <p:nvPr/>
          </p:nvSpPr>
          <p:spPr>
            <a:xfrm>
              <a:off x="6402820" y="1436790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27" name="Google Shape;1427;p194"/>
          <p:cNvGrpSpPr/>
          <p:nvPr/>
        </p:nvGrpSpPr>
        <p:grpSpPr>
          <a:xfrm>
            <a:off x="5636430" y="2763880"/>
            <a:ext cx="3008541" cy="1576253"/>
            <a:chOff x="6038025" y="2598925"/>
            <a:chExt cx="2469661" cy="1384500"/>
          </a:xfrm>
        </p:grpSpPr>
        <p:cxnSp>
          <p:nvCxnSpPr>
            <p:cNvPr id="1428" name="Google Shape;1428;p194"/>
            <p:cNvCxnSpPr/>
            <p:nvPr/>
          </p:nvCxnSpPr>
          <p:spPr>
            <a:xfrm>
              <a:off x="6038025" y="3312550"/>
              <a:ext cx="582000" cy="0"/>
            </a:xfrm>
            <a:prstGeom prst="straightConnector1">
              <a:avLst/>
            </a:prstGeom>
            <a:noFill/>
            <a:ln cap="flat" cmpd="sng" w="9525">
              <a:solidFill>
                <a:srgbClr val="C2C2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429" name="Google Shape;1429;p194"/>
            <p:cNvSpPr txBox="1"/>
            <p:nvPr/>
          </p:nvSpPr>
          <p:spPr>
            <a:xfrm>
              <a:off x="6640486" y="2598925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PR Contributors &amp; </a:t>
              </a:r>
              <a:endPara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Issue Reporters</a:t>
              </a:r>
              <a:endParaRPr sz="18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30" name="Google Shape;1430;p194"/>
            <p:cNvSpPr/>
            <p:nvPr/>
          </p:nvSpPr>
          <p:spPr>
            <a:xfrm>
              <a:off x="6424027" y="3212150"/>
              <a:ext cx="198600" cy="198300"/>
            </a:xfrm>
            <a:prstGeom prst="ellipse">
              <a:avLst/>
            </a:prstGeom>
            <a:solidFill>
              <a:srgbClr val="D838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194"/>
            <p:cNvSpPr txBox="1"/>
            <p:nvPr/>
          </p:nvSpPr>
          <p:spPr>
            <a:xfrm>
              <a:off x="6399017" y="3156109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432" name="Google Shape;1432;p194"/>
          <p:cNvSpPr txBox="1"/>
          <p:nvPr/>
        </p:nvSpPr>
        <p:spPr>
          <a:xfrm>
            <a:off x="182880" y="3386050"/>
            <a:ext cx="1492800" cy="141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Community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433" name="Google Shape;1433;p194"/>
          <p:cNvGrpSpPr/>
          <p:nvPr/>
        </p:nvGrpSpPr>
        <p:grpSpPr>
          <a:xfrm>
            <a:off x="4125337" y="1709574"/>
            <a:ext cx="4672263" cy="1679399"/>
            <a:chOff x="4908100" y="889950"/>
            <a:chExt cx="3599586" cy="1384500"/>
          </a:xfrm>
        </p:grpSpPr>
        <p:cxnSp>
          <p:nvCxnSpPr>
            <p:cNvPr id="1434" name="Google Shape;1434;p194"/>
            <p:cNvCxnSpPr/>
            <p:nvPr/>
          </p:nvCxnSpPr>
          <p:spPr>
            <a:xfrm>
              <a:off x="4908100" y="1593250"/>
              <a:ext cx="1715100" cy="0"/>
            </a:xfrm>
            <a:prstGeom prst="straightConnector1">
              <a:avLst/>
            </a:prstGeom>
            <a:noFill/>
            <a:ln cap="flat" cmpd="sng" w="9525">
              <a:solidFill>
                <a:srgbClr val="C2C2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435" name="Google Shape;1435;p194"/>
            <p:cNvSpPr txBox="1"/>
            <p:nvPr/>
          </p:nvSpPr>
          <p:spPr>
            <a:xfrm>
              <a:off x="6640486" y="889950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Collaborators</a:t>
              </a:r>
              <a:endPara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36" name="Google Shape;1436;p194"/>
            <p:cNvSpPr/>
            <p:nvPr/>
          </p:nvSpPr>
          <p:spPr>
            <a:xfrm>
              <a:off x="6427830" y="1493307"/>
              <a:ext cx="198600" cy="198300"/>
            </a:xfrm>
            <a:prstGeom prst="ellipse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194"/>
            <p:cNvSpPr txBox="1"/>
            <p:nvPr/>
          </p:nvSpPr>
          <p:spPr>
            <a:xfrm>
              <a:off x="6402820" y="1436790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438" name="Google Shape;1438;p194"/>
          <p:cNvSpPr txBox="1"/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lt1"/>
                </a:solidFill>
              </a:rPr>
              <a:t>Angular Organization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9" name="Google Shape;1439;p194"/>
          <p:cNvSpPr txBox="1"/>
          <p:nvPr/>
        </p:nvSpPr>
        <p:spPr>
          <a:xfrm>
            <a:off x="182880" y="1095550"/>
            <a:ext cx="1492800" cy="219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Team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440" name="Google Shape;1440;p194"/>
          <p:cNvCxnSpPr/>
          <p:nvPr/>
        </p:nvCxnSpPr>
        <p:spPr>
          <a:xfrm rot="10800000">
            <a:off x="182880" y="3006850"/>
            <a:ext cx="0" cy="1791000"/>
          </a:xfrm>
          <a:prstGeom prst="straightConnector1">
            <a:avLst/>
          </a:prstGeom>
          <a:noFill/>
          <a:ln cap="flat" cmpd="sng" w="28575">
            <a:solidFill>
              <a:srgbClr val="A72A1E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441" name="Google Shape;1441;p194"/>
          <p:cNvCxnSpPr/>
          <p:nvPr/>
        </p:nvCxnSpPr>
        <p:spPr>
          <a:xfrm rot="10800000">
            <a:off x="191875" y="1095575"/>
            <a:ext cx="0" cy="1850100"/>
          </a:xfrm>
          <a:prstGeom prst="straightConnector1">
            <a:avLst/>
          </a:prstGeom>
          <a:noFill/>
          <a:ln cap="flat" cmpd="sng" w="28575">
            <a:solidFill>
              <a:srgbClr val="A72A1E"/>
            </a:solidFill>
            <a:prstDash val="solid"/>
            <a:round/>
            <a:headEnd len="med" w="med" type="oval"/>
            <a:tailEnd len="med" w="med" type="oval"/>
          </a:ln>
        </p:spPr>
      </p:cxnSp>
      <p:grpSp>
        <p:nvGrpSpPr>
          <p:cNvPr id="1442" name="Google Shape;1442;p194"/>
          <p:cNvGrpSpPr/>
          <p:nvPr/>
        </p:nvGrpSpPr>
        <p:grpSpPr>
          <a:xfrm>
            <a:off x="1709644" y="1095455"/>
            <a:ext cx="4281743" cy="3702405"/>
            <a:chOff x="2991269" y="1153325"/>
            <a:chExt cx="3514811" cy="3252003"/>
          </a:xfrm>
        </p:grpSpPr>
        <p:sp>
          <p:nvSpPr>
            <p:cNvPr id="1443" name="Google Shape;1443;p194"/>
            <p:cNvSpPr/>
            <p:nvPr/>
          </p:nvSpPr>
          <p:spPr>
            <a:xfrm>
              <a:off x="3477586" y="2585458"/>
              <a:ext cx="2541910" cy="950456"/>
            </a:xfrm>
            <a:custGeom>
              <a:rect b="b" l="l" r="r" t="t"/>
              <a:pathLst>
                <a:path extrusionOk="0" h="43529" w="126826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1444" name="Google Shape;1444;p194"/>
            <p:cNvSpPr/>
            <p:nvPr/>
          </p:nvSpPr>
          <p:spPr>
            <a:xfrm>
              <a:off x="2991269" y="3020977"/>
              <a:ext cx="1758228" cy="1384350"/>
            </a:xfrm>
            <a:custGeom>
              <a:rect b="b" l="l" r="r" t="t"/>
              <a:pathLst>
                <a:path extrusionOk="0" h="63817" w="87725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802017"/>
            </a:solidFill>
            <a:ln>
              <a:noFill/>
            </a:ln>
          </p:spPr>
        </p:sp>
        <p:sp>
          <p:nvSpPr>
            <p:cNvPr id="1445" name="Google Shape;1445;p194"/>
            <p:cNvSpPr/>
            <p:nvPr/>
          </p:nvSpPr>
          <p:spPr>
            <a:xfrm flipH="1">
              <a:off x="4747852" y="3020977"/>
              <a:ext cx="1758228" cy="1384350"/>
            </a:xfrm>
            <a:custGeom>
              <a:rect b="b" l="l" r="r" t="t"/>
              <a:pathLst>
                <a:path extrusionOk="0" h="63817" w="87725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D83829"/>
            </a:solidFill>
            <a:ln>
              <a:noFill/>
            </a:ln>
          </p:spPr>
        </p:sp>
        <p:sp>
          <p:nvSpPr>
            <p:cNvPr id="1446" name="Google Shape;1446;p194"/>
            <p:cNvSpPr/>
            <p:nvPr/>
          </p:nvSpPr>
          <p:spPr>
            <a:xfrm>
              <a:off x="3969199" y="2001324"/>
              <a:ext cx="1565850" cy="585863"/>
            </a:xfrm>
            <a:custGeom>
              <a:rect b="b" l="l" r="r" t="t"/>
              <a:pathLst>
                <a:path extrusionOk="0" h="8150" w="24053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1447" name="Google Shape;1447;p194"/>
            <p:cNvSpPr/>
            <p:nvPr/>
          </p:nvSpPr>
          <p:spPr>
            <a:xfrm>
              <a:off x="3563255" y="2275837"/>
              <a:ext cx="1189300" cy="1015326"/>
            </a:xfrm>
            <a:custGeom>
              <a:rect b="b" l="l" r="r" t="t"/>
              <a:pathLst>
                <a:path extrusionOk="0" h="14114" w="18238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802017"/>
            </a:solidFill>
            <a:ln>
              <a:noFill/>
            </a:ln>
          </p:spPr>
        </p:sp>
        <p:sp>
          <p:nvSpPr>
            <p:cNvPr id="1448" name="Google Shape;1448;p194"/>
            <p:cNvSpPr/>
            <p:nvPr/>
          </p:nvSpPr>
          <p:spPr>
            <a:xfrm flipH="1">
              <a:off x="4749365" y="2275837"/>
              <a:ext cx="1189300" cy="1015326"/>
            </a:xfrm>
            <a:custGeom>
              <a:rect b="b" l="l" r="r" t="t"/>
              <a:pathLst>
                <a:path extrusionOk="0" h="14114" w="18238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B02C20"/>
            </a:solidFill>
            <a:ln>
              <a:noFill/>
            </a:ln>
          </p:spPr>
        </p:sp>
        <p:sp>
          <p:nvSpPr>
            <p:cNvPr id="1449" name="Google Shape;1449;p194"/>
            <p:cNvSpPr/>
            <p:nvPr/>
          </p:nvSpPr>
          <p:spPr>
            <a:xfrm>
              <a:off x="4059061" y="1153325"/>
              <a:ext cx="693508" cy="1201140"/>
            </a:xfrm>
            <a:custGeom>
              <a:rect b="b" l="l" r="r" t="t"/>
              <a:pathLst>
                <a:path extrusionOk="0" h="16697" w="10635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802017"/>
            </a:solidFill>
            <a:ln>
              <a:noFill/>
            </a:ln>
          </p:spPr>
        </p:sp>
        <p:sp>
          <p:nvSpPr>
            <p:cNvPr id="1450" name="Google Shape;1450;p194"/>
            <p:cNvSpPr/>
            <p:nvPr/>
          </p:nvSpPr>
          <p:spPr>
            <a:xfrm flipH="1">
              <a:off x="4749350" y="1153325"/>
              <a:ext cx="693508" cy="1201140"/>
            </a:xfrm>
            <a:custGeom>
              <a:rect b="b" l="l" r="r" t="t"/>
              <a:pathLst>
                <a:path extrusionOk="0" h="16697" w="10635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A72A1E"/>
            </a:solidFill>
            <a:ln>
              <a:noFill/>
            </a:ln>
          </p:spPr>
        </p:sp>
      </p:grp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4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1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Angular Collaborators </a:t>
            </a:r>
            <a:endParaRPr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6" name="Google Shape;1456;p195"/>
          <p:cNvSpPr txBox="1"/>
          <p:nvPr/>
        </p:nvSpPr>
        <p:spPr>
          <a:xfrm>
            <a:off x="1045500" y="1907825"/>
            <a:ext cx="7158300" cy="24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Program for scaling Angular development through the Angular community</a:t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457" name="Google Shape;1457;p195"/>
          <p:cNvGrpSpPr/>
          <p:nvPr/>
        </p:nvGrpSpPr>
        <p:grpSpPr>
          <a:xfrm>
            <a:off x="908800" y="3653425"/>
            <a:ext cx="1435075" cy="916450"/>
            <a:chOff x="3854475" y="1364025"/>
            <a:chExt cx="1435075" cy="916450"/>
          </a:xfrm>
        </p:grpSpPr>
        <p:pic>
          <p:nvPicPr>
            <p:cNvPr id="1458" name="Google Shape;1458;p195"/>
            <p:cNvPicPr preferRelativeResize="0"/>
            <p:nvPr/>
          </p:nvPicPr>
          <p:blipFill rotWithShape="1">
            <a:blip r:embed="rId3">
              <a:alphaModFix/>
            </a:blip>
            <a:srcRect b="18149" l="0" r="0" t="17989"/>
            <a:stretch/>
          </p:blipFill>
          <p:spPr>
            <a:xfrm>
              <a:off x="3854475" y="1364025"/>
              <a:ext cx="1435075" cy="916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9" name="Google Shape;1459;p19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112500" y="1834752"/>
              <a:ext cx="125625" cy="1350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0" name="Google Shape;1460;p19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904300" y="1834752"/>
              <a:ext cx="125625" cy="13505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33"/>
          <p:cNvSpPr txBox="1"/>
          <p:nvPr>
            <p:ph type="title"/>
          </p:nvPr>
        </p:nvSpPr>
        <p:spPr>
          <a:xfrm>
            <a:off x="2153425" y="1147800"/>
            <a:ext cx="5126700" cy="229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We believe that the best measure of a healthy codebase and development team, is the time it takes from wanting a change to the time it is developed and deployed in production.</a:t>
            </a:r>
            <a:endParaRPr sz="2400"/>
          </a:p>
        </p:txBody>
      </p:sp>
      <p:sp>
        <p:nvSpPr>
          <p:cNvPr id="700" name="Google Shape;700;p133"/>
          <p:cNvSpPr txBox="1"/>
          <p:nvPr>
            <p:ph idx="1" type="subTitle"/>
          </p:nvPr>
        </p:nvSpPr>
        <p:spPr>
          <a:xfrm>
            <a:off x="2177825" y="3622075"/>
            <a:ext cx="4045200" cy="52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Mart Ganzevles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5" name="Google Shape;1465;p196"/>
          <p:cNvGrpSpPr/>
          <p:nvPr/>
        </p:nvGrpSpPr>
        <p:grpSpPr>
          <a:xfrm>
            <a:off x="4125337" y="692850"/>
            <a:ext cx="4978722" cy="1679399"/>
            <a:chOff x="4908100" y="889953"/>
            <a:chExt cx="3835687" cy="1384500"/>
          </a:xfrm>
        </p:grpSpPr>
        <p:cxnSp>
          <p:nvCxnSpPr>
            <p:cNvPr id="1466" name="Google Shape;1466;p196"/>
            <p:cNvCxnSpPr/>
            <p:nvPr/>
          </p:nvCxnSpPr>
          <p:spPr>
            <a:xfrm>
              <a:off x="4908100" y="1593250"/>
              <a:ext cx="1715100" cy="0"/>
            </a:xfrm>
            <a:prstGeom prst="straightConnector1">
              <a:avLst/>
            </a:prstGeom>
            <a:noFill/>
            <a:ln cap="flat" cmpd="sng" w="9525">
              <a:solidFill>
                <a:srgbClr val="C2C2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467" name="Google Shape;1467;p196"/>
            <p:cNvSpPr txBox="1"/>
            <p:nvPr/>
          </p:nvSpPr>
          <p:spPr>
            <a:xfrm>
              <a:off x="6640487" y="889953"/>
              <a:ext cx="21033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Googlers</a:t>
              </a:r>
              <a:endPara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(with access to google3)</a:t>
              </a:r>
              <a:endPara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68" name="Google Shape;1468;p196"/>
            <p:cNvSpPr/>
            <p:nvPr/>
          </p:nvSpPr>
          <p:spPr>
            <a:xfrm>
              <a:off x="6427830" y="1493307"/>
              <a:ext cx="198600" cy="198300"/>
            </a:xfrm>
            <a:prstGeom prst="ellipse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196"/>
            <p:cNvSpPr txBox="1"/>
            <p:nvPr/>
          </p:nvSpPr>
          <p:spPr>
            <a:xfrm>
              <a:off x="6402820" y="1436790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70" name="Google Shape;1470;p196"/>
          <p:cNvGrpSpPr/>
          <p:nvPr/>
        </p:nvGrpSpPr>
        <p:grpSpPr>
          <a:xfrm>
            <a:off x="5636430" y="2763880"/>
            <a:ext cx="3008541" cy="1576253"/>
            <a:chOff x="6038025" y="2598925"/>
            <a:chExt cx="2469661" cy="1384500"/>
          </a:xfrm>
        </p:grpSpPr>
        <p:cxnSp>
          <p:nvCxnSpPr>
            <p:cNvPr id="1471" name="Google Shape;1471;p196"/>
            <p:cNvCxnSpPr/>
            <p:nvPr/>
          </p:nvCxnSpPr>
          <p:spPr>
            <a:xfrm>
              <a:off x="6038025" y="3312550"/>
              <a:ext cx="582000" cy="0"/>
            </a:xfrm>
            <a:prstGeom prst="straightConnector1">
              <a:avLst/>
            </a:prstGeom>
            <a:noFill/>
            <a:ln cap="flat" cmpd="sng" w="9525">
              <a:solidFill>
                <a:srgbClr val="C2C2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472" name="Google Shape;1472;p196"/>
            <p:cNvSpPr txBox="1"/>
            <p:nvPr/>
          </p:nvSpPr>
          <p:spPr>
            <a:xfrm>
              <a:off x="6640486" y="2598925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PR Contributors &amp; </a:t>
              </a:r>
              <a:endPara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Issue Reporters</a:t>
              </a:r>
              <a:endParaRPr sz="18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73" name="Google Shape;1473;p196"/>
            <p:cNvSpPr/>
            <p:nvPr/>
          </p:nvSpPr>
          <p:spPr>
            <a:xfrm>
              <a:off x="6424027" y="3212150"/>
              <a:ext cx="198600" cy="198300"/>
            </a:xfrm>
            <a:prstGeom prst="ellipse">
              <a:avLst/>
            </a:prstGeom>
            <a:solidFill>
              <a:srgbClr val="D838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196"/>
            <p:cNvSpPr txBox="1"/>
            <p:nvPr/>
          </p:nvSpPr>
          <p:spPr>
            <a:xfrm>
              <a:off x="6399017" y="3156109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475" name="Google Shape;1475;p196"/>
          <p:cNvSpPr txBox="1"/>
          <p:nvPr/>
        </p:nvSpPr>
        <p:spPr>
          <a:xfrm>
            <a:off x="182880" y="3386050"/>
            <a:ext cx="1492800" cy="141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Community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476" name="Google Shape;1476;p196"/>
          <p:cNvGrpSpPr/>
          <p:nvPr/>
        </p:nvGrpSpPr>
        <p:grpSpPr>
          <a:xfrm>
            <a:off x="4125337" y="1709574"/>
            <a:ext cx="4672263" cy="1679399"/>
            <a:chOff x="4908100" y="889950"/>
            <a:chExt cx="3599586" cy="1384500"/>
          </a:xfrm>
        </p:grpSpPr>
        <p:cxnSp>
          <p:nvCxnSpPr>
            <p:cNvPr id="1477" name="Google Shape;1477;p196"/>
            <p:cNvCxnSpPr/>
            <p:nvPr/>
          </p:nvCxnSpPr>
          <p:spPr>
            <a:xfrm>
              <a:off x="4908100" y="1593250"/>
              <a:ext cx="1715100" cy="0"/>
            </a:xfrm>
            <a:prstGeom prst="straightConnector1">
              <a:avLst/>
            </a:prstGeom>
            <a:noFill/>
            <a:ln cap="flat" cmpd="sng" w="9525">
              <a:solidFill>
                <a:srgbClr val="C2C2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478" name="Google Shape;1478;p196"/>
            <p:cNvSpPr txBox="1"/>
            <p:nvPr/>
          </p:nvSpPr>
          <p:spPr>
            <a:xfrm>
              <a:off x="6640486" y="889950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Collaborators</a:t>
              </a:r>
              <a:endPara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79" name="Google Shape;1479;p196"/>
            <p:cNvSpPr/>
            <p:nvPr/>
          </p:nvSpPr>
          <p:spPr>
            <a:xfrm>
              <a:off x="6427830" y="1493307"/>
              <a:ext cx="198600" cy="198300"/>
            </a:xfrm>
            <a:prstGeom prst="ellipse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196"/>
            <p:cNvSpPr txBox="1"/>
            <p:nvPr/>
          </p:nvSpPr>
          <p:spPr>
            <a:xfrm>
              <a:off x="6402820" y="1436790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481" name="Google Shape;1481;p196"/>
          <p:cNvSpPr txBox="1"/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lt1"/>
                </a:solidFill>
              </a:rPr>
              <a:t>Angular Organization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2" name="Google Shape;1482;p196"/>
          <p:cNvSpPr txBox="1"/>
          <p:nvPr/>
        </p:nvSpPr>
        <p:spPr>
          <a:xfrm>
            <a:off x="182880" y="1095550"/>
            <a:ext cx="1492800" cy="219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Team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483" name="Google Shape;1483;p196"/>
          <p:cNvCxnSpPr/>
          <p:nvPr/>
        </p:nvCxnSpPr>
        <p:spPr>
          <a:xfrm rot="10800000">
            <a:off x="182880" y="3006850"/>
            <a:ext cx="0" cy="1791000"/>
          </a:xfrm>
          <a:prstGeom prst="straightConnector1">
            <a:avLst/>
          </a:prstGeom>
          <a:noFill/>
          <a:ln cap="flat" cmpd="sng" w="28575">
            <a:solidFill>
              <a:srgbClr val="A72A1E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484" name="Google Shape;1484;p196"/>
          <p:cNvCxnSpPr/>
          <p:nvPr/>
        </p:nvCxnSpPr>
        <p:spPr>
          <a:xfrm rot="10800000">
            <a:off x="191875" y="1095575"/>
            <a:ext cx="0" cy="1850100"/>
          </a:xfrm>
          <a:prstGeom prst="straightConnector1">
            <a:avLst/>
          </a:prstGeom>
          <a:noFill/>
          <a:ln cap="flat" cmpd="sng" w="28575">
            <a:solidFill>
              <a:srgbClr val="A72A1E"/>
            </a:solidFill>
            <a:prstDash val="solid"/>
            <a:round/>
            <a:headEnd len="med" w="med" type="oval"/>
            <a:tailEnd len="med" w="med" type="oval"/>
          </a:ln>
        </p:spPr>
      </p:cxnSp>
      <p:grpSp>
        <p:nvGrpSpPr>
          <p:cNvPr id="1485" name="Google Shape;1485;p196"/>
          <p:cNvGrpSpPr/>
          <p:nvPr/>
        </p:nvGrpSpPr>
        <p:grpSpPr>
          <a:xfrm>
            <a:off x="1709644" y="1095455"/>
            <a:ext cx="4281743" cy="3702405"/>
            <a:chOff x="2991269" y="1153325"/>
            <a:chExt cx="3514811" cy="3252003"/>
          </a:xfrm>
        </p:grpSpPr>
        <p:sp>
          <p:nvSpPr>
            <p:cNvPr id="1486" name="Google Shape;1486;p196"/>
            <p:cNvSpPr/>
            <p:nvPr/>
          </p:nvSpPr>
          <p:spPr>
            <a:xfrm>
              <a:off x="3477586" y="2585458"/>
              <a:ext cx="2541910" cy="950456"/>
            </a:xfrm>
            <a:custGeom>
              <a:rect b="b" l="l" r="r" t="t"/>
              <a:pathLst>
                <a:path extrusionOk="0" h="43529" w="126826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1487" name="Google Shape;1487;p196"/>
            <p:cNvSpPr/>
            <p:nvPr/>
          </p:nvSpPr>
          <p:spPr>
            <a:xfrm>
              <a:off x="2991269" y="3020977"/>
              <a:ext cx="1758228" cy="1384350"/>
            </a:xfrm>
            <a:custGeom>
              <a:rect b="b" l="l" r="r" t="t"/>
              <a:pathLst>
                <a:path extrusionOk="0" h="63817" w="87725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802017"/>
            </a:solidFill>
            <a:ln>
              <a:noFill/>
            </a:ln>
          </p:spPr>
        </p:sp>
        <p:sp>
          <p:nvSpPr>
            <p:cNvPr id="1488" name="Google Shape;1488;p196"/>
            <p:cNvSpPr/>
            <p:nvPr/>
          </p:nvSpPr>
          <p:spPr>
            <a:xfrm flipH="1">
              <a:off x="4747852" y="3020977"/>
              <a:ext cx="1758228" cy="1384350"/>
            </a:xfrm>
            <a:custGeom>
              <a:rect b="b" l="l" r="r" t="t"/>
              <a:pathLst>
                <a:path extrusionOk="0" h="63817" w="87725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D83829"/>
            </a:solidFill>
            <a:ln>
              <a:noFill/>
            </a:ln>
          </p:spPr>
        </p:sp>
        <p:sp>
          <p:nvSpPr>
            <p:cNvPr id="1489" name="Google Shape;1489;p196"/>
            <p:cNvSpPr/>
            <p:nvPr/>
          </p:nvSpPr>
          <p:spPr>
            <a:xfrm>
              <a:off x="3969199" y="2001324"/>
              <a:ext cx="1565850" cy="585863"/>
            </a:xfrm>
            <a:custGeom>
              <a:rect b="b" l="l" r="r" t="t"/>
              <a:pathLst>
                <a:path extrusionOk="0" h="8150" w="24053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1490" name="Google Shape;1490;p196"/>
            <p:cNvSpPr/>
            <p:nvPr/>
          </p:nvSpPr>
          <p:spPr>
            <a:xfrm>
              <a:off x="3563255" y="2275837"/>
              <a:ext cx="1189300" cy="1015326"/>
            </a:xfrm>
            <a:custGeom>
              <a:rect b="b" l="l" r="r" t="t"/>
              <a:pathLst>
                <a:path extrusionOk="0" h="14114" w="18238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802017"/>
            </a:solidFill>
            <a:ln>
              <a:noFill/>
            </a:ln>
          </p:spPr>
        </p:sp>
        <p:sp>
          <p:nvSpPr>
            <p:cNvPr id="1491" name="Google Shape;1491;p196"/>
            <p:cNvSpPr/>
            <p:nvPr/>
          </p:nvSpPr>
          <p:spPr>
            <a:xfrm flipH="1">
              <a:off x="4749365" y="2275837"/>
              <a:ext cx="1189300" cy="1015326"/>
            </a:xfrm>
            <a:custGeom>
              <a:rect b="b" l="l" r="r" t="t"/>
              <a:pathLst>
                <a:path extrusionOk="0" h="14114" w="18238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B02C20"/>
            </a:solidFill>
            <a:ln>
              <a:noFill/>
            </a:ln>
          </p:spPr>
        </p:sp>
        <p:sp>
          <p:nvSpPr>
            <p:cNvPr id="1492" name="Google Shape;1492;p196"/>
            <p:cNvSpPr/>
            <p:nvPr/>
          </p:nvSpPr>
          <p:spPr>
            <a:xfrm>
              <a:off x="4059061" y="1153325"/>
              <a:ext cx="693508" cy="1201140"/>
            </a:xfrm>
            <a:custGeom>
              <a:rect b="b" l="l" r="r" t="t"/>
              <a:pathLst>
                <a:path extrusionOk="0" h="16697" w="10635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802017"/>
            </a:solidFill>
            <a:ln>
              <a:noFill/>
            </a:ln>
          </p:spPr>
        </p:sp>
        <p:sp>
          <p:nvSpPr>
            <p:cNvPr id="1493" name="Google Shape;1493;p196"/>
            <p:cNvSpPr/>
            <p:nvPr/>
          </p:nvSpPr>
          <p:spPr>
            <a:xfrm flipH="1">
              <a:off x="4749350" y="1153325"/>
              <a:ext cx="693508" cy="1201140"/>
            </a:xfrm>
            <a:custGeom>
              <a:rect b="b" l="l" r="r" t="t"/>
              <a:pathLst>
                <a:path extrusionOk="0" h="16697" w="10635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A72A1E"/>
            </a:solidFill>
            <a:ln>
              <a:noFill/>
            </a:ln>
          </p:spPr>
        </p:sp>
      </p:grp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7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8" name="Google Shape;1498;p197"/>
          <p:cNvGrpSpPr/>
          <p:nvPr/>
        </p:nvGrpSpPr>
        <p:grpSpPr>
          <a:xfrm>
            <a:off x="4125337" y="692850"/>
            <a:ext cx="5018830" cy="1679399"/>
            <a:chOff x="4908100" y="889953"/>
            <a:chExt cx="3866587" cy="1384500"/>
          </a:xfrm>
        </p:grpSpPr>
        <p:cxnSp>
          <p:nvCxnSpPr>
            <p:cNvPr id="1499" name="Google Shape;1499;p197"/>
            <p:cNvCxnSpPr/>
            <p:nvPr/>
          </p:nvCxnSpPr>
          <p:spPr>
            <a:xfrm>
              <a:off x="4908100" y="1593250"/>
              <a:ext cx="1715100" cy="0"/>
            </a:xfrm>
            <a:prstGeom prst="straightConnector1">
              <a:avLst/>
            </a:prstGeom>
            <a:noFill/>
            <a:ln cap="flat" cmpd="sng" w="9525">
              <a:solidFill>
                <a:srgbClr val="C2C2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500" name="Google Shape;1500;p197"/>
            <p:cNvSpPr txBox="1"/>
            <p:nvPr/>
          </p:nvSpPr>
          <p:spPr>
            <a:xfrm>
              <a:off x="6640487" y="889953"/>
              <a:ext cx="2134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Googlers</a:t>
              </a:r>
              <a:endPara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01" name="Google Shape;1501;p197"/>
            <p:cNvSpPr/>
            <p:nvPr/>
          </p:nvSpPr>
          <p:spPr>
            <a:xfrm>
              <a:off x="6427830" y="1493307"/>
              <a:ext cx="198600" cy="198300"/>
            </a:xfrm>
            <a:prstGeom prst="ellipse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197"/>
            <p:cNvSpPr txBox="1"/>
            <p:nvPr/>
          </p:nvSpPr>
          <p:spPr>
            <a:xfrm>
              <a:off x="6402820" y="1436790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03" name="Google Shape;1503;p197"/>
          <p:cNvGrpSpPr/>
          <p:nvPr/>
        </p:nvGrpSpPr>
        <p:grpSpPr>
          <a:xfrm>
            <a:off x="5636430" y="2816352"/>
            <a:ext cx="3008541" cy="1576253"/>
            <a:chOff x="6038025" y="2598925"/>
            <a:chExt cx="2469661" cy="1384500"/>
          </a:xfrm>
        </p:grpSpPr>
        <p:cxnSp>
          <p:nvCxnSpPr>
            <p:cNvPr id="1504" name="Google Shape;1504;p197"/>
            <p:cNvCxnSpPr/>
            <p:nvPr/>
          </p:nvCxnSpPr>
          <p:spPr>
            <a:xfrm>
              <a:off x="6038025" y="3312550"/>
              <a:ext cx="582000" cy="0"/>
            </a:xfrm>
            <a:prstGeom prst="straightConnector1">
              <a:avLst/>
            </a:prstGeom>
            <a:noFill/>
            <a:ln cap="flat" cmpd="sng" w="9525">
              <a:solidFill>
                <a:srgbClr val="C2C2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505" name="Google Shape;1505;p197"/>
            <p:cNvSpPr txBox="1"/>
            <p:nvPr/>
          </p:nvSpPr>
          <p:spPr>
            <a:xfrm>
              <a:off x="6640486" y="2598925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PR Contributors &amp; </a:t>
              </a:r>
              <a:endPara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Issue Reporters</a:t>
              </a:r>
              <a:endParaRPr sz="18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06" name="Google Shape;1506;p197"/>
            <p:cNvSpPr/>
            <p:nvPr/>
          </p:nvSpPr>
          <p:spPr>
            <a:xfrm>
              <a:off x="6424027" y="3212150"/>
              <a:ext cx="198600" cy="198300"/>
            </a:xfrm>
            <a:prstGeom prst="ellipse">
              <a:avLst/>
            </a:prstGeom>
            <a:solidFill>
              <a:srgbClr val="D838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197"/>
            <p:cNvSpPr txBox="1"/>
            <p:nvPr/>
          </p:nvSpPr>
          <p:spPr>
            <a:xfrm>
              <a:off x="6399017" y="3156109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508" name="Google Shape;1508;p197"/>
          <p:cNvSpPr txBox="1"/>
          <p:nvPr/>
        </p:nvSpPr>
        <p:spPr>
          <a:xfrm>
            <a:off x="182880" y="3386050"/>
            <a:ext cx="1492800" cy="141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Community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509" name="Google Shape;1509;p197"/>
          <p:cNvGrpSpPr/>
          <p:nvPr/>
        </p:nvGrpSpPr>
        <p:grpSpPr>
          <a:xfrm>
            <a:off x="4125337" y="1404774"/>
            <a:ext cx="4672263" cy="1679399"/>
            <a:chOff x="4908100" y="889950"/>
            <a:chExt cx="3599586" cy="1384500"/>
          </a:xfrm>
        </p:grpSpPr>
        <p:cxnSp>
          <p:nvCxnSpPr>
            <p:cNvPr id="1510" name="Google Shape;1510;p197"/>
            <p:cNvCxnSpPr/>
            <p:nvPr/>
          </p:nvCxnSpPr>
          <p:spPr>
            <a:xfrm>
              <a:off x="4908100" y="1593250"/>
              <a:ext cx="1715100" cy="0"/>
            </a:xfrm>
            <a:prstGeom prst="straightConnector1">
              <a:avLst/>
            </a:prstGeom>
            <a:noFill/>
            <a:ln cap="flat" cmpd="sng" w="9525">
              <a:solidFill>
                <a:srgbClr val="C2C2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511" name="Google Shape;1511;p197"/>
            <p:cNvSpPr txBox="1"/>
            <p:nvPr/>
          </p:nvSpPr>
          <p:spPr>
            <a:xfrm>
              <a:off x="6640486" y="889950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Existing</a:t>
              </a:r>
              <a:r>
                <a:rPr lang="en" sz="180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 Collaborator</a:t>
              </a:r>
              <a:endPara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12" name="Google Shape;1512;p197"/>
            <p:cNvSpPr/>
            <p:nvPr/>
          </p:nvSpPr>
          <p:spPr>
            <a:xfrm>
              <a:off x="6427830" y="1493307"/>
              <a:ext cx="198600" cy="198300"/>
            </a:xfrm>
            <a:prstGeom prst="ellipse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197"/>
            <p:cNvSpPr txBox="1"/>
            <p:nvPr/>
          </p:nvSpPr>
          <p:spPr>
            <a:xfrm>
              <a:off x="6402820" y="1436790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514" name="Google Shape;1514;p19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Scaling with OSS via Angular Collaborators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5" name="Google Shape;1515;p197"/>
          <p:cNvSpPr txBox="1"/>
          <p:nvPr/>
        </p:nvSpPr>
        <p:spPr>
          <a:xfrm>
            <a:off x="182875" y="1400350"/>
            <a:ext cx="1492800" cy="131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Team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516" name="Google Shape;1516;p197"/>
          <p:cNvCxnSpPr/>
          <p:nvPr/>
        </p:nvCxnSpPr>
        <p:spPr>
          <a:xfrm flipH="1" rot="10800000">
            <a:off x="182880" y="3386050"/>
            <a:ext cx="9000" cy="1411800"/>
          </a:xfrm>
          <a:prstGeom prst="straightConnector1">
            <a:avLst/>
          </a:prstGeom>
          <a:noFill/>
          <a:ln cap="flat" cmpd="sng" w="28575">
            <a:solidFill>
              <a:srgbClr val="A72A1E"/>
            </a:solidFill>
            <a:prstDash val="solid"/>
            <a:round/>
            <a:headEnd len="med" w="med" type="oval"/>
            <a:tailEnd len="med" w="med" type="oval"/>
          </a:ln>
        </p:spPr>
      </p:cxnSp>
      <p:grpSp>
        <p:nvGrpSpPr>
          <p:cNvPr id="1517" name="Google Shape;1517;p197"/>
          <p:cNvGrpSpPr/>
          <p:nvPr/>
        </p:nvGrpSpPr>
        <p:grpSpPr>
          <a:xfrm>
            <a:off x="4332450" y="2121400"/>
            <a:ext cx="4811741" cy="1576253"/>
            <a:chOff x="4967610" y="2598918"/>
            <a:chExt cx="3949878" cy="1384500"/>
          </a:xfrm>
        </p:grpSpPr>
        <p:cxnSp>
          <p:nvCxnSpPr>
            <p:cNvPr id="1518" name="Google Shape;1518;p197"/>
            <p:cNvCxnSpPr/>
            <p:nvPr/>
          </p:nvCxnSpPr>
          <p:spPr>
            <a:xfrm>
              <a:off x="4967610" y="3303927"/>
              <a:ext cx="1652400" cy="8700"/>
            </a:xfrm>
            <a:prstGeom prst="straightConnector1">
              <a:avLst/>
            </a:prstGeom>
            <a:noFill/>
            <a:ln cap="flat" cmpd="sng" w="9525">
              <a:solidFill>
                <a:srgbClr val="C2C2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519" name="Google Shape;1519;p197"/>
            <p:cNvSpPr txBox="1"/>
            <p:nvPr/>
          </p:nvSpPr>
          <p:spPr>
            <a:xfrm>
              <a:off x="6640488" y="2598918"/>
              <a:ext cx="22770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New</a:t>
              </a:r>
              <a:r>
                <a:rPr b="1" lang="en" sz="240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 Collaborators</a:t>
              </a:r>
              <a:endParaRPr b="1" sz="24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20" name="Google Shape;1520;p197"/>
            <p:cNvSpPr/>
            <p:nvPr/>
          </p:nvSpPr>
          <p:spPr>
            <a:xfrm>
              <a:off x="6424027" y="3212150"/>
              <a:ext cx="198600" cy="198300"/>
            </a:xfrm>
            <a:prstGeom prst="ellipse">
              <a:avLst/>
            </a:prstGeom>
            <a:solidFill>
              <a:srgbClr val="D838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197"/>
            <p:cNvSpPr txBox="1"/>
            <p:nvPr/>
          </p:nvSpPr>
          <p:spPr>
            <a:xfrm>
              <a:off x="6399017" y="3156109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1522" name="Google Shape;1522;p197"/>
          <p:cNvCxnSpPr/>
          <p:nvPr/>
        </p:nvCxnSpPr>
        <p:spPr>
          <a:xfrm rot="10800000">
            <a:off x="191900" y="1122100"/>
            <a:ext cx="0" cy="2144100"/>
          </a:xfrm>
          <a:prstGeom prst="straightConnector1">
            <a:avLst/>
          </a:prstGeom>
          <a:noFill/>
          <a:ln cap="flat" cmpd="sng" w="28575">
            <a:solidFill>
              <a:srgbClr val="A72A1E"/>
            </a:solidFill>
            <a:prstDash val="solid"/>
            <a:round/>
            <a:headEnd len="med" w="med" type="oval"/>
            <a:tailEnd len="med" w="med" type="oval"/>
          </a:ln>
        </p:spPr>
      </p:cxnSp>
      <p:grpSp>
        <p:nvGrpSpPr>
          <p:cNvPr id="1523" name="Google Shape;1523;p197"/>
          <p:cNvGrpSpPr/>
          <p:nvPr/>
        </p:nvGrpSpPr>
        <p:grpSpPr>
          <a:xfrm>
            <a:off x="1709928" y="1097280"/>
            <a:ext cx="4279349" cy="3703200"/>
            <a:chOff x="3217473" y="1225350"/>
            <a:chExt cx="3118150" cy="3159727"/>
          </a:xfrm>
        </p:grpSpPr>
        <p:sp>
          <p:nvSpPr>
            <p:cNvPr id="1524" name="Google Shape;1524;p197"/>
            <p:cNvSpPr/>
            <p:nvPr/>
          </p:nvSpPr>
          <p:spPr>
            <a:xfrm>
              <a:off x="3579175" y="2711400"/>
              <a:ext cx="2396410" cy="971161"/>
            </a:xfrm>
            <a:custGeom>
              <a:rect b="b" l="l" r="r" t="t"/>
              <a:pathLst>
                <a:path extrusionOk="0" h="12970" w="39012">
                  <a:moveTo>
                    <a:pt x="0" y="5914"/>
                  </a:moveTo>
                  <a:lnTo>
                    <a:pt x="19531" y="12970"/>
                  </a:lnTo>
                  <a:lnTo>
                    <a:pt x="39012" y="5914"/>
                  </a:lnTo>
                  <a:lnTo>
                    <a:pt x="1958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1525" name="Google Shape;1525;p197"/>
            <p:cNvSpPr/>
            <p:nvPr/>
          </p:nvSpPr>
          <p:spPr>
            <a:xfrm>
              <a:off x="3730755" y="2527208"/>
              <a:ext cx="2079127" cy="837209"/>
            </a:xfrm>
            <a:custGeom>
              <a:rect b="b" l="l" r="r" t="t"/>
              <a:pathLst>
                <a:path extrusionOk="0" h="16300" w="49248">
                  <a:moveTo>
                    <a:pt x="0" y="7554"/>
                  </a:moveTo>
                  <a:lnTo>
                    <a:pt x="24649" y="16300"/>
                  </a:lnTo>
                  <a:lnTo>
                    <a:pt x="49248" y="7604"/>
                  </a:lnTo>
                  <a:lnTo>
                    <a:pt x="24599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1526" name="Google Shape;1526;p197"/>
            <p:cNvSpPr/>
            <p:nvPr/>
          </p:nvSpPr>
          <p:spPr>
            <a:xfrm>
              <a:off x="3946479" y="2252239"/>
              <a:ext cx="1647477" cy="663383"/>
            </a:xfrm>
            <a:custGeom>
              <a:rect b="b" l="l" r="r" t="t"/>
              <a:pathLst>
                <a:path extrusionOk="0" h="12970" w="39012">
                  <a:moveTo>
                    <a:pt x="0" y="5914"/>
                  </a:moveTo>
                  <a:lnTo>
                    <a:pt x="19531" y="12970"/>
                  </a:lnTo>
                  <a:lnTo>
                    <a:pt x="39012" y="5914"/>
                  </a:lnTo>
                  <a:lnTo>
                    <a:pt x="1958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1527" name="Google Shape;1527;p197"/>
            <p:cNvSpPr/>
            <p:nvPr/>
          </p:nvSpPr>
          <p:spPr>
            <a:xfrm>
              <a:off x="4265445" y="1828277"/>
              <a:ext cx="1014014" cy="416547"/>
            </a:xfrm>
            <a:custGeom>
              <a:rect b="b" l="l" r="r" t="t"/>
              <a:pathLst>
                <a:path extrusionOk="0" h="8150" w="24053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1528" name="Google Shape;1528;p197"/>
            <p:cNvSpPr/>
            <p:nvPr/>
          </p:nvSpPr>
          <p:spPr>
            <a:xfrm>
              <a:off x="3217473" y="3154705"/>
              <a:ext cx="1559116" cy="1230372"/>
            </a:xfrm>
            <a:custGeom>
              <a:rect b="b" l="l" r="r" t="t"/>
              <a:pathLst>
                <a:path extrusionOk="0" h="20822" w="31954">
                  <a:moveTo>
                    <a:pt x="7355" y="0"/>
                  </a:moveTo>
                  <a:lnTo>
                    <a:pt x="31954" y="8796"/>
                  </a:lnTo>
                  <a:lnTo>
                    <a:pt x="31954" y="20822"/>
                  </a:lnTo>
                  <a:lnTo>
                    <a:pt x="0" y="8895"/>
                  </a:lnTo>
                  <a:close/>
                </a:path>
              </a:pathLst>
            </a:custGeom>
            <a:solidFill>
              <a:srgbClr val="802017"/>
            </a:solidFill>
            <a:ln>
              <a:noFill/>
            </a:ln>
          </p:spPr>
        </p:sp>
        <p:sp>
          <p:nvSpPr>
            <p:cNvPr id="1529" name="Google Shape;1529;p197"/>
            <p:cNvSpPr/>
            <p:nvPr/>
          </p:nvSpPr>
          <p:spPr>
            <a:xfrm>
              <a:off x="3790596" y="2554725"/>
              <a:ext cx="982143" cy="653205"/>
            </a:xfrm>
            <a:custGeom>
              <a:rect b="b" l="l" r="r" t="t"/>
              <a:pathLst>
                <a:path extrusionOk="0" h="12771" w="23257">
                  <a:moveTo>
                    <a:pt x="3727" y="0"/>
                  </a:moveTo>
                  <a:lnTo>
                    <a:pt x="0" y="4522"/>
                  </a:lnTo>
                  <a:lnTo>
                    <a:pt x="23257" y="12771"/>
                  </a:lnTo>
                  <a:lnTo>
                    <a:pt x="23257" y="7056"/>
                  </a:lnTo>
                  <a:close/>
                </a:path>
              </a:pathLst>
            </a:custGeom>
            <a:gradFill>
              <a:gsLst>
                <a:gs pos="0">
                  <a:srgbClr val="FFCA37"/>
                </a:gs>
                <a:gs pos="100000">
                  <a:srgbClr val="AD8107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530" name="Google Shape;1530;p197"/>
            <p:cNvSpPr/>
            <p:nvPr/>
          </p:nvSpPr>
          <p:spPr>
            <a:xfrm flipH="1">
              <a:off x="4770690" y="2554725"/>
              <a:ext cx="982143" cy="653205"/>
            </a:xfrm>
            <a:custGeom>
              <a:rect b="b" l="l" r="r" t="t"/>
              <a:pathLst>
                <a:path extrusionOk="0" h="12771" w="23257">
                  <a:moveTo>
                    <a:pt x="3727" y="0"/>
                  </a:moveTo>
                  <a:lnTo>
                    <a:pt x="0" y="4522"/>
                  </a:lnTo>
                  <a:lnTo>
                    <a:pt x="23257" y="12771"/>
                  </a:lnTo>
                  <a:lnTo>
                    <a:pt x="23257" y="7056"/>
                  </a:lnTo>
                  <a:close/>
                </a:path>
              </a:pathLst>
            </a:custGeom>
            <a:solidFill>
              <a:srgbClr val="F4B400"/>
            </a:solidFill>
            <a:ln>
              <a:noFill/>
            </a:ln>
          </p:spPr>
        </p:sp>
        <p:sp>
          <p:nvSpPr>
            <p:cNvPr id="1531" name="Google Shape;1531;p197"/>
            <p:cNvSpPr/>
            <p:nvPr/>
          </p:nvSpPr>
          <p:spPr>
            <a:xfrm>
              <a:off x="4002555" y="2023456"/>
              <a:ext cx="770191" cy="721896"/>
            </a:xfrm>
            <a:custGeom>
              <a:rect b="b" l="l" r="r" t="t"/>
              <a:pathLst>
                <a:path extrusionOk="0" h="14114" w="18238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802017"/>
            </a:solidFill>
            <a:ln>
              <a:noFill/>
            </a:ln>
          </p:spPr>
        </p:sp>
        <p:sp>
          <p:nvSpPr>
            <p:cNvPr id="1532" name="Google Shape;1532;p197"/>
            <p:cNvSpPr/>
            <p:nvPr/>
          </p:nvSpPr>
          <p:spPr>
            <a:xfrm flipH="1">
              <a:off x="4770683" y="2023456"/>
              <a:ext cx="770191" cy="721896"/>
            </a:xfrm>
            <a:custGeom>
              <a:rect b="b" l="l" r="r" t="t"/>
              <a:pathLst>
                <a:path extrusionOk="0" h="14114" w="18238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B02C20"/>
            </a:solidFill>
            <a:ln>
              <a:noFill/>
            </a:ln>
          </p:spPr>
        </p:sp>
        <p:sp>
          <p:nvSpPr>
            <p:cNvPr id="1533" name="Google Shape;1533;p197"/>
            <p:cNvSpPr/>
            <p:nvPr/>
          </p:nvSpPr>
          <p:spPr>
            <a:xfrm>
              <a:off x="4323640" y="1225350"/>
              <a:ext cx="449116" cy="854010"/>
            </a:xfrm>
            <a:custGeom>
              <a:rect b="b" l="l" r="r" t="t"/>
              <a:pathLst>
                <a:path extrusionOk="0" h="16697" w="10635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802017"/>
            </a:solidFill>
            <a:ln>
              <a:noFill/>
            </a:ln>
          </p:spPr>
        </p:sp>
        <p:sp>
          <p:nvSpPr>
            <p:cNvPr id="1534" name="Google Shape;1534;p197"/>
            <p:cNvSpPr/>
            <p:nvPr/>
          </p:nvSpPr>
          <p:spPr>
            <a:xfrm flipH="1">
              <a:off x="4770673" y="1225350"/>
              <a:ext cx="449116" cy="854010"/>
            </a:xfrm>
            <a:custGeom>
              <a:rect b="b" l="l" r="r" t="t"/>
              <a:pathLst>
                <a:path extrusionOk="0" h="16697" w="10635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A72A1E"/>
            </a:solidFill>
            <a:ln>
              <a:noFill/>
            </a:ln>
          </p:spPr>
        </p:sp>
        <p:sp>
          <p:nvSpPr>
            <p:cNvPr id="1535" name="Google Shape;1535;p197"/>
            <p:cNvSpPr/>
            <p:nvPr/>
          </p:nvSpPr>
          <p:spPr>
            <a:xfrm>
              <a:off x="3636034" y="2553603"/>
              <a:ext cx="1136642" cy="946913"/>
            </a:xfrm>
            <a:custGeom>
              <a:rect b="b" l="l" r="r" t="t"/>
              <a:pathLst>
                <a:path extrusionOk="0" h="46623" w="65016">
                  <a:moveTo>
                    <a:pt x="17858" y="0"/>
                  </a:moveTo>
                  <a:lnTo>
                    <a:pt x="0" y="22135"/>
                  </a:lnTo>
                  <a:lnTo>
                    <a:pt x="65016" y="46623"/>
                  </a:lnTo>
                  <a:lnTo>
                    <a:pt x="65016" y="17537"/>
                  </a:lnTo>
                  <a:close/>
                </a:path>
              </a:pathLst>
            </a:custGeom>
            <a:solidFill>
              <a:srgbClr val="802017"/>
            </a:solidFill>
            <a:ln>
              <a:noFill/>
            </a:ln>
          </p:spPr>
        </p:sp>
        <p:sp>
          <p:nvSpPr>
            <p:cNvPr id="1536" name="Google Shape;1536;p197"/>
            <p:cNvSpPr/>
            <p:nvPr/>
          </p:nvSpPr>
          <p:spPr>
            <a:xfrm flipH="1">
              <a:off x="4770657" y="2555106"/>
              <a:ext cx="1136642" cy="946913"/>
            </a:xfrm>
            <a:custGeom>
              <a:rect b="b" l="l" r="r" t="t"/>
              <a:pathLst>
                <a:path extrusionOk="0" h="46623" w="65016">
                  <a:moveTo>
                    <a:pt x="17858" y="0"/>
                  </a:moveTo>
                  <a:lnTo>
                    <a:pt x="0" y="22135"/>
                  </a:lnTo>
                  <a:lnTo>
                    <a:pt x="65016" y="46623"/>
                  </a:lnTo>
                  <a:lnTo>
                    <a:pt x="65016" y="17537"/>
                  </a:lnTo>
                  <a:close/>
                </a:path>
              </a:pathLst>
            </a:custGeom>
            <a:solidFill>
              <a:srgbClr val="BE2F22"/>
            </a:solidFill>
            <a:ln>
              <a:noFill/>
            </a:ln>
          </p:spPr>
        </p:sp>
        <p:sp>
          <p:nvSpPr>
            <p:cNvPr id="1537" name="Google Shape;1537;p197"/>
            <p:cNvSpPr/>
            <p:nvPr/>
          </p:nvSpPr>
          <p:spPr>
            <a:xfrm flipH="1">
              <a:off x="4776508" y="3154705"/>
              <a:ext cx="1559116" cy="1230372"/>
            </a:xfrm>
            <a:custGeom>
              <a:rect b="b" l="l" r="r" t="t"/>
              <a:pathLst>
                <a:path extrusionOk="0" h="20822" w="31954">
                  <a:moveTo>
                    <a:pt x="7355" y="0"/>
                  </a:moveTo>
                  <a:lnTo>
                    <a:pt x="31954" y="8796"/>
                  </a:lnTo>
                  <a:lnTo>
                    <a:pt x="31954" y="20822"/>
                  </a:lnTo>
                  <a:lnTo>
                    <a:pt x="0" y="8895"/>
                  </a:lnTo>
                  <a:close/>
                </a:path>
              </a:pathLst>
            </a:custGeom>
            <a:solidFill>
              <a:srgbClr val="D83829"/>
            </a:solidFill>
            <a:ln>
              <a:noFill/>
            </a:ln>
          </p:spPr>
        </p:sp>
      </p:grp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19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Angular Collaborators </a:t>
            </a:r>
            <a:endParaRPr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3" name="Google Shape;1543;p198"/>
          <p:cNvSpPr txBox="1"/>
          <p:nvPr/>
        </p:nvSpPr>
        <p:spPr>
          <a:xfrm>
            <a:off x="781250" y="1631500"/>
            <a:ext cx="3110700" cy="25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Community</a:t>
            </a:r>
            <a:endParaRPr b="1" sz="3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Enable individuals turn their passion into impact</a:t>
            </a:r>
            <a:endParaRPr sz="24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4" name="Google Shape;1544;p198"/>
          <p:cNvSpPr txBox="1"/>
          <p:nvPr/>
        </p:nvSpPr>
        <p:spPr>
          <a:xfrm>
            <a:off x="4780950" y="1468181"/>
            <a:ext cx="3456900" cy="325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Enterprise</a:t>
            </a:r>
            <a:endParaRPr b="1" sz="3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Enable enterprises to invest into Angular in exchange for </a:t>
            </a:r>
            <a:r>
              <a:rPr lang="en" sz="24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inhouse expertise, and ability to inform the roadmap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5" name="Google Shape;1545;p198"/>
          <p:cNvSpPr/>
          <p:nvPr/>
        </p:nvSpPr>
        <p:spPr>
          <a:xfrm rot="5400000">
            <a:off x="2654025" y="3147100"/>
            <a:ext cx="3089100" cy="57900"/>
          </a:xfrm>
          <a:prstGeom prst="rect">
            <a:avLst/>
          </a:prstGeom>
          <a:solidFill>
            <a:srgbClr val="3854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9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p199"/>
          <p:cNvSpPr txBox="1"/>
          <p:nvPr>
            <p:ph type="title"/>
          </p:nvPr>
        </p:nvSpPr>
        <p:spPr>
          <a:xfrm>
            <a:off x="311700" y="445025"/>
            <a:ext cx="6831300" cy="7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Angular Collaborators: Goals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1" name="Google Shape;1551;p199"/>
          <p:cNvSpPr txBox="1"/>
          <p:nvPr>
            <p:ph idx="1" type="body"/>
          </p:nvPr>
        </p:nvSpPr>
        <p:spPr>
          <a:xfrm>
            <a:off x="311700" y="1407150"/>
            <a:ext cx="4672500" cy="29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Scale via OSS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Increase Team Diversity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Engage with the Community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Create Opportunities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Ensure Long Term Success</a:t>
            </a:r>
            <a:endParaRPr sz="2400"/>
          </a:p>
        </p:txBody>
      </p:sp>
      <p:pic>
        <p:nvPicPr>
          <p:cNvPr descr="angular-logo.png" id="1552" name="Google Shape;1552;p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4492" y="1308750"/>
            <a:ext cx="2526001" cy="252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6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p200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 New Community Collaborators</a:t>
            </a:r>
            <a:endParaRPr/>
          </a:p>
        </p:txBody>
      </p:sp>
      <p:sp>
        <p:nvSpPr>
          <p:cNvPr id="1558" name="Google Shape;1558;p200"/>
          <p:cNvSpPr txBox="1"/>
          <p:nvPr>
            <p:ph idx="2" type="body"/>
          </p:nvPr>
        </p:nvSpPr>
        <p:spPr>
          <a:xfrm>
            <a:off x="-112600" y="2507543"/>
            <a:ext cx="1998900" cy="3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Adam Plumer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59" name="Google Shape;1559;p200"/>
          <p:cNvPicPr preferRelativeResize="0"/>
          <p:nvPr/>
        </p:nvPicPr>
        <p:blipFill rotWithShape="1">
          <a:blip r:embed="rId3">
            <a:alphaModFix/>
          </a:blip>
          <a:srcRect b="0" l="2874" r="2874" t="0"/>
          <a:stretch/>
        </p:blipFill>
        <p:spPr>
          <a:xfrm>
            <a:off x="370600" y="1343600"/>
            <a:ext cx="1056300" cy="1120800"/>
          </a:xfrm>
          <a:prstGeom prst="ellipse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60" name="Google Shape;1560;p200"/>
          <p:cNvSpPr txBox="1"/>
          <p:nvPr>
            <p:ph idx="2" type="body"/>
          </p:nvPr>
        </p:nvSpPr>
        <p:spPr>
          <a:xfrm>
            <a:off x="1704825" y="2507318"/>
            <a:ext cx="1998900" cy="3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Cédric Exbrayat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61" name="Google Shape;1561;p200"/>
          <p:cNvPicPr preferRelativeResize="0"/>
          <p:nvPr/>
        </p:nvPicPr>
        <p:blipFill rotWithShape="1">
          <a:blip r:embed="rId4">
            <a:alphaModFix/>
          </a:blip>
          <a:srcRect b="0" l="2874" r="2874" t="0"/>
          <a:stretch/>
        </p:blipFill>
        <p:spPr>
          <a:xfrm>
            <a:off x="2158425" y="1343594"/>
            <a:ext cx="1056300" cy="1120800"/>
          </a:xfrm>
          <a:prstGeom prst="ellipse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62" name="Google Shape;1562;p200"/>
          <p:cNvSpPr txBox="1"/>
          <p:nvPr>
            <p:ph idx="2" type="body"/>
          </p:nvPr>
        </p:nvSpPr>
        <p:spPr>
          <a:xfrm>
            <a:off x="3703725" y="2507318"/>
            <a:ext cx="1998900" cy="3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Deborah Kurata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63" name="Google Shape;1563;p200"/>
          <p:cNvPicPr preferRelativeResize="0"/>
          <p:nvPr/>
        </p:nvPicPr>
        <p:blipFill rotWithShape="1">
          <a:blip r:embed="rId5">
            <a:alphaModFix/>
          </a:blip>
          <a:srcRect b="0" l="10410" r="10418" t="0"/>
          <a:stretch/>
        </p:blipFill>
        <p:spPr>
          <a:xfrm>
            <a:off x="4157325" y="1343594"/>
            <a:ext cx="1056300" cy="1120800"/>
          </a:xfrm>
          <a:prstGeom prst="ellipse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64" name="Google Shape;1564;p200"/>
          <p:cNvSpPr txBox="1"/>
          <p:nvPr>
            <p:ph idx="2" type="body"/>
          </p:nvPr>
        </p:nvSpPr>
        <p:spPr>
          <a:xfrm>
            <a:off x="5585239" y="2507318"/>
            <a:ext cx="1998900" cy="3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Jason Bedard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65" name="Google Shape;1565;p200"/>
          <p:cNvPicPr preferRelativeResize="0"/>
          <p:nvPr/>
        </p:nvPicPr>
        <p:blipFill rotWithShape="1">
          <a:blip r:embed="rId6">
            <a:alphaModFix/>
          </a:blip>
          <a:srcRect b="0" l="10410" r="10418" t="0"/>
          <a:stretch/>
        </p:blipFill>
        <p:spPr>
          <a:xfrm>
            <a:off x="6038839" y="1343594"/>
            <a:ext cx="1056300" cy="1120800"/>
          </a:xfrm>
          <a:prstGeom prst="ellipse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66" name="Google Shape;1566;p200"/>
          <p:cNvSpPr txBox="1"/>
          <p:nvPr>
            <p:ph idx="2" type="body"/>
          </p:nvPr>
        </p:nvSpPr>
        <p:spPr>
          <a:xfrm>
            <a:off x="7256192" y="2507318"/>
            <a:ext cx="1998900" cy="3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JaiLi Passion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67" name="Google Shape;1567;p200"/>
          <p:cNvPicPr preferRelativeResize="0"/>
          <p:nvPr/>
        </p:nvPicPr>
        <p:blipFill rotWithShape="1">
          <a:blip r:embed="rId7">
            <a:alphaModFix/>
          </a:blip>
          <a:srcRect b="0" l="2874" r="2874" t="0"/>
          <a:stretch/>
        </p:blipFill>
        <p:spPr>
          <a:xfrm>
            <a:off x="7694979" y="1343594"/>
            <a:ext cx="1056300" cy="1120800"/>
          </a:xfrm>
          <a:prstGeom prst="ellipse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68" name="Google Shape;1568;p200"/>
          <p:cNvSpPr txBox="1"/>
          <p:nvPr>
            <p:ph idx="2" type="body"/>
          </p:nvPr>
        </p:nvSpPr>
        <p:spPr>
          <a:xfrm>
            <a:off x="764794" y="4377693"/>
            <a:ext cx="1998900" cy="3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Joost Koehoorn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69" name="Google Shape;1569;p200"/>
          <p:cNvPicPr preferRelativeResize="0"/>
          <p:nvPr/>
        </p:nvPicPr>
        <p:blipFill rotWithShape="1">
          <a:blip r:embed="rId8">
            <a:alphaModFix/>
          </a:blip>
          <a:srcRect b="0" l="2874" r="2874" t="0"/>
          <a:stretch/>
        </p:blipFill>
        <p:spPr>
          <a:xfrm>
            <a:off x="1253804" y="3213969"/>
            <a:ext cx="1056300" cy="1120800"/>
          </a:xfrm>
          <a:prstGeom prst="ellipse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70" name="Google Shape;1570;p200"/>
          <p:cNvSpPr txBox="1"/>
          <p:nvPr>
            <p:ph idx="2" type="body"/>
          </p:nvPr>
        </p:nvSpPr>
        <p:spPr>
          <a:xfrm>
            <a:off x="2952394" y="4377693"/>
            <a:ext cx="1998900" cy="3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Manfred Steyer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71" name="Google Shape;1571;p200"/>
          <p:cNvPicPr preferRelativeResize="0"/>
          <p:nvPr/>
        </p:nvPicPr>
        <p:blipFill rotWithShape="1">
          <a:blip r:embed="rId9">
            <a:alphaModFix/>
          </a:blip>
          <a:srcRect b="0" l="10410" r="10418" t="0"/>
          <a:stretch/>
        </p:blipFill>
        <p:spPr>
          <a:xfrm>
            <a:off x="3447568" y="3213969"/>
            <a:ext cx="1056300" cy="1120800"/>
          </a:xfrm>
          <a:prstGeom prst="ellipse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72" name="Google Shape;1572;p200"/>
          <p:cNvSpPr txBox="1"/>
          <p:nvPr>
            <p:ph idx="2" type="body"/>
          </p:nvPr>
        </p:nvSpPr>
        <p:spPr>
          <a:xfrm>
            <a:off x="5094567" y="4377693"/>
            <a:ext cx="1998900" cy="3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Markus Padourek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73" name="Google Shape;1573;p200"/>
          <p:cNvPicPr preferRelativeResize="0"/>
          <p:nvPr/>
        </p:nvPicPr>
        <p:blipFill rotWithShape="1">
          <a:blip r:embed="rId10">
            <a:alphaModFix/>
          </a:blip>
          <a:srcRect b="0" l="2874" r="2874" t="0"/>
          <a:stretch/>
        </p:blipFill>
        <p:spPr>
          <a:xfrm>
            <a:off x="5548177" y="3213969"/>
            <a:ext cx="1056300" cy="1120800"/>
          </a:xfrm>
          <a:prstGeom prst="ellipse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74" name="Google Shape;1574;p200"/>
          <p:cNvSpPr txBox="1"/>
          <p:nvPr>
            <p:ph idx="2" type="body"/>
          </p:nvPr>
        </p:nvSpPr>
        <p:spPr>
          <a:xfrm>
            <a:off x="6981225" y="4377693"/>
            <a:ext cx="1998900" cy="3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Sam Julien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75" name="Google Shape;1575;p200"/>
          <p:cNvPicPr preferRelativeResize="0"/>
          <p:nvPr/>
        </p:nvPicPr>
        <p:blipFill rotWithShape="1">
          <a:blip r:embed="rId11">
            <a:alphaModFix/>
          </a:blip>
          <a:srcRect b="0" l="2874" r="2874" t="0"/>
          <a:stretch/>
        </p:blipFill>
        <p:spPr>
          <a:xfrm>
            <a:off x="7434825" y="3213969"/>
            <a:ext cx="1056300" cy="1120800"/>
          </a:xfrm>
          <a:prstGeom prst="ellipse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9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0" name="Google Shape;1580;p201"/>
          <p:cNvPicPr preferRelativeResize="0"/>
          <p:nvPr/>
        </p:nvPicPr>
        <p:blipFill rotWithShape="1">
          <a:blip r:embed="rId3">
            <a:alphaModFix amt="14000"/>
          </a:blip>
          <a:srcRect b="19750" l="0" r="0" t="19477"/>
          <a:stretch/>
        </p:blipFill>
        <p:spPr>
          <a:xfrm>
            <a:off x="437313" y="58976"/>
            <a:ext cx="8269375" cy="502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1" name="Google Shape;1581;p201"/>
          <p:cNvSpPr txBox="1"/>
          <p:nvPr>
            <p:ph type="title"/>
          </p:nvPr>
        </p:nvSpPr>
        <p:spPr>
          <a:xfrm>
            <a:off x="311700" y="24364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~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4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0 more</a:t>
            </a:r>
            <a:r>
              <a:rPr lang="en"/>
              <a:t> in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2019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582" name="Google Shape;1582;p201"/>
          <p:cNvGrpSpPr/>
          <p:nvPr/>
        </p:nvGrpSpPr>
        <p:grpSpPr>
          <a:xfrm>
            <a:off x="3854475" y="1364025"/>
            <a:ext cx="1435075" cy="916450"/>
            <a:chOff x="3854475" y="1364025"/>
            <a:chExt cx="1435075" cy="916450"/>
          </a:xfrm>
        </p:grpSpPr>
        <p:pic>
          <p:nvPicPr>
            <p:cNvPr id="1583" name="Google Shape;1583;p201"/>
            <p:cNvPicPr preferRelativeResize="0"/>
            <p:nvPr/>
          </p:nvPicPr>
          <p:blipFill rotWithShape="1">
            <a:blip r:embed="rId4">
              <a:alphaModFix/>
            </a:blip>
            <a:srcRect b="18149" l="0" r="0" t="17989"/>
            <a:stretch/>
          </p:blipFill>
          <p:spPr>
            <a:xfrm>
              <a:off x="3854475" y="1364025"/>
              <a:ext cx="1435075" cy="916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4" name="Google Shape;1584;p20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112500" y="1834752"/>
              <a:ext cx="125625" cy="1350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5" name="Google Shape;1585;p20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904300" y="1834752"/>
              <a:ext cx="125625" cy="13505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9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202"/>
          <p:cNvSpPr/>
          <p:nvPr/>
        </p:nvSpPr>
        <p:spPr>
          <a:xfrm>
            <a:off x="1077938" y="1702825"/>
            <a:ext cx="3348900" cy="1780500"/>
          </a:xfrm>
          <a:prstGeom prst="rect">
            <a:avLst/>
          </a:prstGeom>
          <a:solidFill>
            <a:srgbClr val="64B5F6"/>
          </a:solidFill>
          <a:ln cap="flat" cmpd="sng" w="9525">
            <a:solidFill>
              <a:srgbClr val="64B5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Angular GDE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1" name="Google Shape;1591;p202"/>
          <p:cNvSpPr/>
          <p:nvPr/>
        </p:nvSpPr>
        <p:spPr>
          <a:xfrm>
            <a:off x="4717163" y="1702825"/>
            <a:ext cx="3348900" cy="1780500"/>
          </a:xfrm>
          <a:prstGeom prst="rect">
            <a:avLst/>
          </a:prstGeom>
          <a:solidFill>
            <a:srgbClr val="64B5F6"/>
          </a:solidFill>
          <a:ln cap="flat" cmpd="sng" w="9525">
            <a:solidFill>
              <a:srgbClr val="64B5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Angular Collaborator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5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p203"/>
          <p:cNvSpPr txBox="1"/>
          <p:nvPr>
            <p:ph idx="1" type="body"/>
          </p:nvPr>
        </p:nvSpPr>
        <p:spPr>
          <a:xfrm>
            <a:off x="311700" y="1788150"/>
            <a:ext cx="4289400" cy="252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Docs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Triaging / Support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Design / UX Research</a:t>
            </a:r>
            <a:endParaRPr sz="2400"/>
          </a:p>
        </p:txBody>
      </p:sp>
      <p:sp>
        <p:nvSpPr>
          <p:cNvPr id="1597" name="Google Shape;1597;p203"/>
          <p:cNvSpPr txBox="1"/>
          <p:nvPr>
            <p:ph type="title"/>
          </p:nvPr>
        </p:nvSpPr>
        <p:spPr>
          <a:xfrm>
            <a:off x="311700" y="445025"/>
            <a:ext cx="6599400" cy="7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Not just to code contributions</a:t>
            </a:r>
            <a:endParaRPr sz="3700"/>
          </a:p>
        </p:txBody>
      </p:sp>
      <p:pic>
        <p:nvPicPr>
          <p:cNvPr descr="angular-logo.png" id="1598" name="Google Shape;1598;p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4492" y="1308750"/>
            <a:ext cx="2526001" cy="252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2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204"/>
          <p:cNvSpPr txBox="1"/>
          <p:nvPr/>
        </p:nvSpPr>
        <p:spPr>
          <a:xfrm>
            <a:off x="3104375" y="1387675"/>
            <a:ext cx="5882100" cy="335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Community</a:t>
            </a:r>
            <a:r>
              <a:rPr b="1" lang="en" sz="24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:  </a:t>
            </a:r>
            <a:r>
              <a:rPr lang="en" sz="24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Be an awesome contributor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Enterprise</a:t>
            </a:r>
            <a:r>
              <a:rPr b="1" lang="en" sz="24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:  </a:t>
            </a:r>
            <a:r>
              <a:rPr lang="en" sz="24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devrel@angular.io 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4" name="Google Shape;1604;p20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Join?</a:t>
            </a:r>
            <a:endParaRPr/>
          </a:p>
        </p:txBody>
      </p:sp>
      <p:pic>
        <p:nvPicPr>
          <p:cNvPr descr="angular-logo.png" id="1605" name="Google Shape;1605;p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592" y="1461150"/>
            <a:ext cx="2526001" cy="252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9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134"/>
          <p:cNvSpPr txBox="1"/>
          <p:nvPr/>
        </p:nvSpPr>
        <p:spPr>
          <a:xfrm>
            <a:off x="0" y="4087050"/>
            <a:ext cx="91440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0A4AE"/>
                </a:solidFill>
                <a:latin typeface="Roboto Light"/>
                <a:ea typeface="Roboto Light"/>
                <a:cs typeface="Roboto Light"/>
                <a:sym typeface="Roboto Light"/>
              </a:rPr>
              <a:t>Angular Versions</a:t>
            </a:r>
            <a:endParaRPr sz="1200">
              <a:solidFill>
                <a:srgbClr val="90A4A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706" name="Google Shape;706;p1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Air France / KLM Upgrade times</a:t>
            </a:r>
            <a:endParaRPr/>
          </a:p>
        </p:txBody>
      </p:sp>
      <p:grpSp>
        <p:nvGrpSpPr>
          <p:cNvPr id="707" name="Google Shape;707;p134"/>
          <p:cNvGrpSpPr/>
          <p:nvPr/>
        </p:nvGrpSpPr>
        <p:grpSpPr>
          <a:xfrm>
            <a:off x="497200" y="1548430"/>
            <a:ext cx="8149600" cy="2573545"/>
            <a:chOff x="497200" y="2005630"/>
            <a:chExt cx="8149600" cy="2573545"/>
          </a:xfrm>
        </p:grpSpPr>
        <p:cxnSp>
          <p:nvCxnSpPr>
            <p:cNvPr id="708" name="Google Shape;708;p134"/>
            <p:cNvCxnSpPr/>
            <p:nvPr/>
          </p:nvCxnSpPr>
          <p:spPr>
            <a:xfrm>
              <a:off x="1036400" y="2380915"/>
              <a:ext cx="76104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9" name="Google Shape;709;p134"/>
            <p:cNvCxnSpPr/>
            <p:nvPr/>
          </p:nvCxnSpPr>
          <p:spPr>
            <a:xfrm>
              <a:off x="1036400" y="2988535"/>
              <a:ext cx="76104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0" name="Google Shape;710;p134"/>
            <p:cNvCxnSpPr/>
            <p:nvPr/>
          </p:nvCxnSpPr>
          <p:spPr>
            <a:xfrm>
              <a:off x="1036400" y="3596155"/>
              <a:ext cx="76104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1" name="Google Shape;711;p134"/>
            <p:cNvCxnSpPr/>
            <p:nvPr/>
          </p:nvCxnSpPr>
          <p:spPr>
            <a:xfrm>
              <a:off x="1036400" y="4203775"/>
              <a:ext cx="76104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12" name="Google Shape;712;p134"/>
            <p:cNvSpPr txBox="1"/>
            <p:nvPr/>
          </p:nvSpPr>
          <p:spPr>
            <a:xfrm>
              <a:off x="497200" y="2193235"/>
              <a:ext cx="5391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9E9E9E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30</a:t>
              </a:r>
              <a:endParaRPr sz="1200">
                <a:solidFill>
                  <a:srgbClr val="9E9E9E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3" name="Google Shape;713;p134"/>
            <p:cNvSpPr txBox="1"/>
            <p:nvPr/>
          </p:nvSpPr>
          <p:spPr>
            <a:xfrm>
              <a:off x="497200" y="2800840"/>
              <a:ext cx="5391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9E9E9E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20</a:t>
              </a:r>
              <a:endParaRPr sz="1200">
                <a:solidFill>
                  <a:srgbClr val="9E9E9E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4" name="Google Shape;714;p134"/>
            <p:cNvSpPr txBox="1"/>
            <p:nvPr/>
          </p:nvSpPr>
          <p:spPr>
            <a:xfrm>
              <a:off x="497200" y="3408445"/>
              <a:ext cx="5391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9E9E9E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10</a:t>
              </a:r>
              <a:endParaRPr sz="1200">
                <a:solidFill>
                  <a:srgbClr val="9E9E9E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5" name="Google Shape;715;p134"/>
            <p:cNvSpPr txBox="1"/>
            <p:nvPr/>
          </p:nvSpPr>
          <p:spPr>
            <a:xfrm>
              <a:off x="497200" y="4016050"/>
              <a:ext cx="5391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9E9E9E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0</a:t>
              </a:r>
              <a:endParaRPr sz="1200">
                <a:solidFill>
                  <a:srgbClr val="9E9E9E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6" name="Google Shape;716;p134"/>
            <p:cNvSpPr/>
            <p:nvPr/>
          </p:nvSpPr>
          <p:spPr>
            <a:xfrm>
              <a:off x="1645325" y="2380925"/>
              <a:ext cx="1140000" cy="1822800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33B52"/>
                </a:solidFill>
              </a:endParaRPr>
            </a:p>
          </p:txBody>
        </p:sp>
        <p:sp>
          <p:nvSpPr>
            <p:cNvPr id="717" name="Google Shape;717;p134"/>
            <p:cNvSpPr/>
            <p:nvPr/>
          </p:nvSpPr>
          <p:spPr>
            <a:xfrm>
              <a:off x="3355900" y="3343950"/>
              <a:ext cx="1140000" cy="859800"/>
            </a:xfrm>
            <a:prstGeom prst="rect">
              <a:avLst/>
            </a:prstGeom>
            <a:solidFill>
              <a:srgbClr val="64B5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134"/>
            <p:cNvSpPr txBox="1"/>
            <p:nvPr/>
          </p:nvSpPr>
          <p:spPr>
            <a:xfrm>
              <a:off x="1735625" y="2005630"/>
              <a:ext cx="9594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30d</a:t>
              </a:r>
              <a:endParaRPr b="1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9" name="Google Shape;719;p134"/>
            <p:cNvSpPr txBox="1"/>
            <p:nvPr/>
          </p:nvSpPr>
          <p:spPr>
            <a:xfrm>
              <a:off x="3497500" y="2951892"/>
              <a:ext cx="959400" cy="40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14d</a:t>
              </a:r>
              <a:endParaRPr b="1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0" name="Google Shape;720;p134"/>
            <p:cNvSpPr/>
            <p:nvPr/>
          </p:nvSpPr>
          <p:spPr>
            <a:xfrm>
              <a:off x="5066475" y="3344000"/>
              <a:ext cx="1140000" cy="859800"/>
            </a:xfrm>
            <a:prstGeom prst="rect">
              <a:avLst/>
            </a:prstGeom>
            <a:solidFill>
              <a:srgbClr val="FF8A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721" name="Google Shape;721;p134"/>
            <p:cNvSpPr txBox="1"/>
            <p:nvPr/>
          </p:nvSpPr>
          <p:spPr>
            <a:xfrm>
              <a:off x="5169075" y="2967040"/>
              <a:ext cx="9594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14d</a:t>
              </a:r>
              <a:endParaRPr b="1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2" name="Google Shape;722;p134"/>
            <p:cNvSpPr/>
            <p:nvPr/>
          </p:nvSpPr>
          <p:spPr>
            <a:xfrm>
              <a:off x="6801650" y="4144897"/>
              <a:ext cx="1140000" cy="58800"/>
            </a:xfrm>
            <a:prstGeom prst="rect">
              <a:avLst/>
            </a:prstGeom>
            <a:solidFill>
              <a:srgbClr val="80CB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723" name="Google Shape;723;p134"/>
            <p:cNvSpPr txBox="1"/>
            <p:nvPr/>
          </p:nvSpPr>
          <p:spPr>
            <a:xfrm>
              <a:off x="6891950" y="3782181"/>
              <a:ext cx="9594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1d</a:t>
              </a:r>
              <a:endParaRPr b="1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4" name="Google Shape;724;p134"/>
            <p:cNvSpPr txBox="1"/>
            <p:nvPr/>
          </p:nvSpPr>
          <p:spPr>
            <a:xfrm>
              <a:off x="1499225" y="4203875"/>
              <a:ext cx="14322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v2 to v4</a:t>
              </a:r>
              <a:endPara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5" name="Google Shape;725;p134"/>
            <p:cNvSpPr txBox="1"/>
            <p:nvPr/>
          </p:nvSpPr>
          <p:spPr>
            <a:xfrm>
              <a:off x="3209800" y="4203850"/>
              <a:ext cx="14322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v4 to v5</a:t>
              </a:r>
              <a:endPara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6" name="Google Shape;726;p134"/>
            <p:cNvSpPr txBox="1"/>
            <p:nvPr/>
          </p:nvSpPr>
          <p:spPr>
            <a:xfrm>
              <a:off x="4932675" y="4203800"/>
              <a:ext cx="14322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v5 to v6</a:t>
              </a:r>
              <a:endPara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7" name="Google Shape;727;p134"/>
            <p:cNvSpPr txBox="1"/>
            <p:nvPr/>
          </p:nvSpPr>
          <p:spPr>
            <a:xfrm>
              <a:off x="6655550" y="4203800"/>
              <a:ext cx="14322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v6 to v7</a:t>
              </a:r>
              <a:endPara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728" name="Google Shape;728;p134"/>
          <p:cNvSpPr txBox="1"/>
          <p:nvPr/>
        </p:nvSpPr>
        <p:spPr>
          <a:xfrm rot="-5400000">
            <a:off x="-628800" y="2519525"/>
            <a:ext cx="22563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0A4AE"/>
                </a:solidFill>
                <a:latin typeface="Roboto Light"/>
                <a:ea typeface="Roboto Light"/>
                <a:cs typeface="Roboto Light"/>
                <a:sym typeface="Roboto Light"/>
              </a:rPr>
              <a:t>Time in Days</a:t>
            </a:r>
            <a:endParaRPr sz="1200">
              <a:solidFill>
                <a:srgbClr val="90A4A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3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p20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Empathy </a:t>
            </a:r>
            <a:r>
              <a:rPr lang="en" sz="4800">
                <a:solidFill>
                  <a:schemeClr val="lt1"/>
                </a:solidFill>
                <a:latin typeface="Roboto Thin"/>
                <a:ea typeface="Roboto Thin"/>
                <a:cs typeface="Roboto Thin"/>
                <a:sym typeface="Roboto Thin"/>
              </a:rPr>
              <a:t>and</a:t>
            </a:r>
            <a:r>
              <a:rPr lang="en" sz="4800"/>
              <a:t> Respect</a:t>
            </a:r>
            <a:endParaRPr sz="480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8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p207"/>
          <p:cNvSpPr txBox="1"/>
          <p:nvPr>
            <p:ph idx="1" type="body"/>
          </p:nvPr>
        </p:nvSpPr>
        <p:spPr>
          <a:xfrm>
            <a:off x="311700" y="999250"/>
            <a:ext cx="4927200" cy="281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Roboto Thin"/>
                <a:ea typeface="Roboto Thin"/>
                <a:cs typeface="Roboto Thin"/>
                <a:sym typeface="Roboto Thin"/>
              </a:rPr>
              <a:t>Enjoy</a:t>
            </a:r>
            <a:r>
              <a:rPr lang="en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ng-conf!</a:t>
            </a:r>
            <a:endParaRPr sz="4800"/>
          </a:p>
        </p:txBody>
      </p:sp>
      <p:pic>
        <p:nvPicPr>
          <p:cNvPr descr="angular-logo.png" id="1620" name="Google Shape;1620;p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4492" y="927750"/>
            <a:ext cx="2526001" cy="252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4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p208"/>
          <p:cNvSpPr txBox="1"/>
          <p:nvPr>
            <p:ph type="title"/>
          </p:nvPr>
        </p:nvSpPr>
        <p:spPr>
          <a:xfrm>
            <a:off x="490250" y="450150"/>
            <a:ext cx="6367800" cy="109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Thank You!</a:t>
            </a:r>
            <a:endParaRPr sz="4800"/>
          </a:p>
        </p:txBody>
      </p:sp>
      <p:sp>
        <p:nvSpPr>
          <p:cNvPr id="1626" name="Google Shape;1626;p208"/>
          <p:cNvSpPr txBox="1"/>
          <p:nvPr>
            <p:ph idx="4294967295" type="body"/>
          </p:nvPr>
        </p:nvSpPr>
        <p:spPr>
          <a:xfrm>
            <a:off x="642875" y="2043275"/>
            <a:ext cx="4401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g.co/ng/ng-conf-2019-keynote1</a:t>
            </a:r>
            <a:endParaRPr>
              <a:solidFill>
                <a:srgbClr val="00E4FF"/>
              </a:solidFill>
            </a:endParaRPr>
          </a:p>
        </p:txBody>
      </p:sp>
      <p:pic>
        <p:nvPicPr>
          <p:cNvPr id="1627" name="Google Shape;1627;p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438" y="3013575"/>
            <a:ext cx="686400" cy="686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28" name="Google Shape;1628;p2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7438" y="3838100"/>
            <a:ext cx="686400" cy="6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9" name="Google Shape;1629;p208"/>
          <p:cNvSpPr txBox="1"/>
          <p:nvPr>
            <p:ph idx="4294967295" type="body"/>
          </p:nvPr>
        </p:nvSpPr>
        <p:spPr>
          <a:xfrm>
            <a:off x="1438463" y="3256643"/>
            <a:ext cx="1998900" cy="3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90A4AE"/>
                </a:solidFill>
                <a:latin typeface="Roboto Light"/>
                <a:ea typeface="Roboto Light"/>
                <a:cs typeface="Roboto Light"/>
                <a:sym typeface="Roboto Light"/>
              </a:rPr>
              <a:t>@BradlyGreen</a:t>
            </a:r>
            <a:endParaRPr>
              <a:solidFill>
                <a:srgbClr val="90A4A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30" name="Google Shape;1630;p208"/>
          <p:cNvSpPr txBox="1"/>
          <p:nvPr>
            <p:ph idx="4294967295" type="body"/>
          </p:nvPr>
        </p:nvSpPr>
        <p:spPr>
          <a:xfrm>
            <a:off x="1438463" y="4081168"/>
            <a:ext cx="1998900" cy="3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90A4AE"/>
                </a:solidFill>
                <a:latin typeface="Roboto Light"/>
                <a:ea typeface="Roboto Light"/>
                <a:cs typeface="Roboto Light"/>
                <a:sym typeface="Roboto Light"/>
              </a:rPr>
              <a:t>@IgorMinar</a:t>
            </a:r>
            <a:endParaRPr>
              <a:solidFill>
                <a:srgbClr val="90A4A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631" name="Google Shape;1631;p2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29975" y="1632750"/>
            <a:ext cx="2243825" cy="224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5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13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Angular Community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ngular Slic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ngular Slic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Angular Slic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Angular Slic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Angular Slic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